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264" r:id="rId2"/>
    <p:sldId id="373" r:id="rId3"/>
    <p:sldId id="374" r:id="rId4"/>
    <p:sldId id="266" r:id="rId5"/>
    <p:sldId id="314" r:id="rId6"/>
    <p:sldId id="313" r:id="rId7"/>
    <p:sldId id="287" r:id="rId8"/>
    <p:sldId id="301" r:id="rId9"/>
    <p:sldId id="302" r:id="rId10"/>
    <p:sldId id="296" r:id="rId11"/>
    <p:sldId id="297" r:id="rId12"/>
    <p:sldId id="298" r:id="rId13"/>
    <p:sldId id="362" r:id="rId14"/>
    <p:sldId id="299" r:id="rId15"/>
    <p:sldId id="300" r:id="rId16"/>
    <p:sldId id="363" r:id="rId17"/>
    <p:sldId id="371" r:id="rId18"/>
    <p:sldId id="372" r:id="rId19"/>
    <p:sldId id="365" r:id="rId20"/>
    <p:sldId id="366" r:id="rId21"/>
    <p:sldId id="367" r:id="rId22"/>
    <p:sldId id="368" r:id="rId23"/>
    <p:sldId id="370" r:id="rId24"/>
    <p:sldId id="369" r:id="rId25"/>
    <p:sldId id="304" r:id="rId26"/>
    <p:sldId id="311" r:id="rId27"/>
    <p:sldId id="308" r:id="rId28"/>
    <p:sldId id="309" r:id="rId29"/>
    <p:sldId id="310" r:id="rId30"/>
    <p:sldId id="307" r:id="rId31"/>
    <p:sldId id="312" r:id="rId32"/>
    <p:sldId id="318" r:id="rId33"/>
    <p:sldId id="319" r:id="rId34"/>
    <p:sldId id="321" r:id="rId35"/>
    <p:sldId id="272" r:id="rId36"/>
    <p:sldId id="280" r:id="rId37"/>
    <p:sldId id="277" r:id="rId38"/>
    <p:sldId id="279" r:id="rId39"/>
    <p:sldId id="281" r:id="rId40"/>
    <p:sldId id="278" r:id="rId41"/>
    <p:sldId id="282" r:id="rId42"/>
    <p:sldId id="283" r:id="rId43"/>
    <p:sldId id="291" r:id="rId44"/>
    <p:sldId id="360" r:id="rId45"/>
    <p:sldId id="323" r:id="rId46"/>
    <p:sldId id="322" r:id="rId47"/>
    <p:sldId id="324" r:id="rId48"/>
    <p:sldId id="340" r:id="rId49"/>
    <p:sldId id="341" r:id="rId50"/>
    <p:sldId id="342" r:id="rId51"/>
    <p:sldId id="343" r:id="rId52"/>
    <p:sldId id="344" r:id="rId53"/>
    <p:sldId id="345" r:id="rId54"/>
    <p:sldId id="346" r:id="rId55"/>
    <p:sldId id="347" r:id="rId56"/>
    <p:sldId id="348" r:id="rId57"/>
    <p:sldId id="351" r:id="rId58"/>
    <p:sldId id="354" r:id="rId59"/>
    <p:sldId id="355" r:id="rId60"/>
    <p:sldId id="357" r:id="rId61"/>
    <p:sldId id="358" r:id="rId62"/>
    <p:sldId id="359" r:id="rId63"/>
    <p:sldId id="336" r:id="rId64"/>
    <p:sldId id="361" r:id="rId65"/>
    <p:sldId id="335" r:id="rId66"/>
    <p:sldId id="356" r:id="rId67"/>
    <p:sldId id="325" r:id="rId68"/>
    <p:sldId id="350" r:id="rId6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4D26BE-E5A0-4061-8F20-5635DACA710E}">
          <p14:sldIdLst>
            <p14:sldId id="264"/>
            <p14:sldId id="373"/>
            <p14:sldId id="374"/>
            <p14:sldId id="266"/>
            <p14:sldId id="314"/>
            <p14:sldId id="313"/>
            <p14:sldId id="287"/>
            <p14:sldId id="301"/>
            <p14:sldId id="302"/>
            <p14:sldId id="296"/>
            <p14:sldId id="297"/>
            <p14:sldId id="298"/>
            <p14:sldId id="362"/>
            <p14:sldId id="299"/>
            <p14:sldId id="300"/>
            <p14:sldId id="363"/>
            <p14:sldId id="371"/>
            <p14:sldId id="372"/>
            <p14:sldId id="365"/>
            <p14:sldId id="366"/>
            <p14:sldId id="367"/>
            <p14:sldId id="368"/>
            <p14:sldId id="370"/>
            <p14:sldId id="369"/>
            <p14:sldId id="304"/>
            <p14:sldId id="311"/>
            <p14:sldId id="308"/>
            <p14:sldId id="309"/>
            <p14:sldId id="310"/>
            <p14:sldId id="307"/>
            <p14:sldId id="312"/>
            <p14:sldId id="318"/>
            <p14:sldId id="319"/>
            <p14:sldId id="321"/>
            <p14:sldId id="272"/>
            <p14:sldId id="280"/>
            <p14:sldId id="277"/>
            <p14:sldId id="279"/>
            <p14:sldId id="281"/>
            <p14:sldId id="278"/>
            <p14:sldId id="282"/>
            <p14:sldId id="283"/>
            <p14:sldId id="291"/>
            <p14:sldId id="360"/>
            <p14:sldId id="323"/>
            <p14:sldId id="322"/>
            <p14:sldId id="324"/>
            <p14:sldId id="340"/>
            <p14:sldId id="341"/>
            <p14:sldId id="342"/>
            <p14:sldId id="343"/>
            <p14:sldId id="344"/>
            <p14:sldId id="345"/>
            <p14:sldId id="346"/>
            <p14:sldId id="347"/>
            <p14:sldId id="348"/>
            <p14:sldId id="351"/>
            <p14:sldId id="354"/>
            <p14:sldId id="355"/>
            <p14:sldId id="357"/>
            <p14:sldId id="358"/>
            <p14:sldId id="359"/>
            <p14:sldId id="336"/>
            <p14:sldId id="361"/>
            <p14:sldId id="335"/>
          </p14:sldIdLst>
        </p14:section>
        <p14:section name="对话设计" id="{2056CDC5-A292-4919-8133-E9FC5163C468}">
          <p14:sldIdLst>
            <p14:sldId id="356"/>
            <p14:sldId id="325"/>
            <p14:sldId id="350"/>
          </p14:sldIdLst>
        </p14:section>
      </p14:sectionLst>
    </p:ex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818"/>
    <a:srgbClr val="00FF00"/>
    <a:srgbClr val="FFCA1B"/>
    <a:srgbClr val="FFC718"/>
    <a:srgbClr val="FFC81A"/>
    <a:srgbClr val="0D0D0D"/>
    <a:srgbClr val="7F7F7F"/>
    <a:srgbClr val="3D4A55"/>
    <a:srgbClr val="FFC61B"/>
    <a:srgbClr val="3978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6ED7BE-8CF8-4869-B443-1FBA3895C154}" v="25" dt="2024-12-21T18:43:04.4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45" autoAdjust="0"/>
    <p:restoredTop sz="92392" autoAdjust="0"/>
  </p:normalViewPr>
  <p:slideViewPr>
    <p:cSldViewPr snapToGrid="0">
      <p:cViewPr>
        <p:scale>
          <a:sx n="100" d="100"/>
          <a:sy n="100" d="100"/>
        </p:scale>
        <p:origin x="2736" y="1548"/>
      </p:cViewPr>
      <p:guideLst>
        <p:guide orient="horz" pos="211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elan mcgowin" userId="61715dbac123ba2d" providerId="LiveId" clId="{896ED7BE-8CF8-4869-B443-1FBA3895C154}"/>
    <pc:docChg chg="undo custSel addSld modSld">
      <pc:chgData name="kaelan mcgowin" userId="61715dbac123ba2d" providerId="LiveId" clId="{896ED7BE-8CF8-4869-B443-1FBA3895C154}" dt="2024-12-22T07:34:18.978" v="309" actId="20577"/>
      <pc:docMkLst>
        <pc:docMk/>
      </pc:docMkLst>
      <pc:sldChg chg="modSp mod">
        <pc:chgData name="kaelan mcgowin" userId="61715dbac123ba2d" providerId="LiveId" clId="{896ED7BE-8CF8-4869-B443-1FBA3895C154}" dt="2024-12-21T18:08:37.814" v="4" actId="1076"/>
        <pc:sldMkLst>
          <pc:docMk/>
          <pc:sldMk cId="727292275" sldId="312"/>
        </pc:sldMkLst>
        <pc:grpChg chg="mod">
          <ac:chgData name="kaelan mcgowin" userId="61715dbac123ba2d" providerId="LiveId" clId="{896ED7BE-8CF8-4869-B443-1FBA3895C154}" dt="2024-12-21T18:08:37.814" v="4" actId="1076"/>
          <ac:grpSpMkLst>
            <pc:docMk/>
            <pc:sldMk cId="727292275" sldId="312"/>
            <ac:grpSpMk id="18" creationId="{17C0FDB5-C015-4255-8720-BC2DF2EC1874}"/>
          </ac:grpSpMkLst>
        </pc:grpChg>
      </pc:sldChg>
      <pc:sldChg chg="addSp delSp modSp add mod modAnim">
        <pc:chgData name="kaelan mcgowin" userId="61715dbac123ba2d" providerId="LiveId" clId="{896ED7BE-8CF8-4869-B443-1FBA3895C154}" dt="2024-12-21T18:43:04.444" v="222" actId="164"/>
        <pc:sldMkLst>
          <pc:docMk/>
          <pc:sldMk cId="485277020" sldId="316"/>
        </pc:sldMkLst>
        <pc:spChg chg="add del mod topLvl">
          <ac:chgData name="kaelan mcgowin" userId="61715dbac123ba2d" providerId="LiveId" clId="{896ED7BE-8CF8-4869-B443-1FBA3895C154}" dt="2024-12-21T18:40:48.399" v="199" actId="164"/>
          <ac:spMkLst>
            <pc:docMk/>
            <pc:sldMk cId="485277020" sldId="316"/>
            <ac:spMk id="3" creationId="{8DDA5310-260D-075C-1924-D43265AD4ACD}"/>
          </ac:spMkLst>
        </pc:spChg>
        <pc:spChg chg="add del">
          <ac:chgData name="kaelan mcgowin" userId="61715dbac123ba2d" providerId="LiveId" clId="{896ED7BE-8CF8-4869-B443-1FBA3895C154}" dt="2024-12-21T18:09:58.877" v="29" actId="478"/>
          <ac:spMkLst>
            <pc:docMk/>
            <pc:sldMk cId="485277020" sldId="316"/>
            <ac:spMk id="4" creationId="{90B6E9DA-4107-18D7-AF14-4237A95F4CCD}"/>
          </ac:spMkLst>
        </pc:spChg>
        <pc:spChg chg="add mod topLvl">
          <ac:chgData name="kaelan mcgowin" userId="61715dbac123ba2d" providerId="LiveId" clId="{896ED7BE-8CF8-4869-B443-1FBA3895C154}" dt="2024-12-21T18:40:48.399" v="199" actId="164"/>
          <ac:spMkLst>
            <pc:docMk/>
            <pc:sldMk cId="485277020" sldId="316"/>
            <ac:spMk id="5" creationId="{92A3761A-48C8-AEA5-3F3E-F454782E55ED}"/>
          </ac:spMkLst>
        </pc:spChg>
        <pc:spChg chg="add mod topLvl">
          <ac:chgData name="kaelan mcgowin" userId="61715dbac123ba2d" providerId="LiveId" clId="{896ED7BE-8CF8-4869-B443-1FBA3895C154}" dt="2024-12-21T18:40:48.399" v="199" actId="164"/>
          <ac:spMkLst>
            <pc:docMk/>
            <pc:sldMk cId="485277020" sldId="316"/>
            <ac:spMk id="7" creationId="{3615CD3A-E309-A10C-8BAB-A154A489764D}"/>
          </ac:spMkLst>
        </pc:spChg>
        <pc:spChg chg="add del mod">
          <ac:chgData name="kaelan mcgowin" userId="61715dbac123ba2d" providerId="LiveId" clId="{896ED7BE-8CF8-4869-B443-1FBA3895C154}" dt="2024-12-21T18:12:49.344" v="61" actId="478"/>
          <ac:spMkLst>
            <pc:docMk/>
            <pc:sldMk cId="485277020" sldId="316"/>
            <ac:spMk id="8" creationId="{868151FC-6D50-AB06-7C6B-D0FD5A82A341}"/>
          </ac:spMkLst>
        </pc:spChg>
        <pc:spChg chg="mod">
          <ac:chgData name="kaelan mcgowin" userId="61715dbac123ba2d" providerId="LiveId" clId="{896ED7BE-8CF8-4869-B443-1FBA3895C154}" dt="2024-12-21T18:41:51.358" v="208" actId="1076"/>
          <ac:spMkLst>
            <pc:docMk/>
            <pc:sldMk cId="485277020" sldId="316"/>
            <ac:spMk id="9" creationId="{CAB4B731-08BC-431E-583E-747CB7F30ECA}"/>
          </ac:spMkLst>
        </pc:spChg>
        <pc:spChg chg="mod topLvl">
          <ac:chgData name="kaelan mcgowin" userId="61715dbac123ba2d" providerId="LiveId" clId="{896ED7BE-8CF8-4869-B443-1FBA3895C154}" dt="2024-12-21T18:38:32.360" v="179" actId="207"/>
          <ac:spMkLst>
            <pc:docMk/>
            <pc:sldMk cId="485277020" sldId="316"/>
            <ac:spMk id="10" creationId="{C982229D-4D1A-1F4C-8F44-70DBD9476375}"/>
          </ac:spMkLst>
        </pc:spChg>
        <pc:spChg chg="add del">
          <ac:chgData name="kaelan mcgowin" userId="61715dbac123ba2d" providerId="LiveId" clId="{896ED7BE-8CF8-4869-B443-1FBA3895C154}" dt="2024-12-21T18:13:14.329" v="63" actId="478"/>
          <ac:spMkLst>
            <pc:docMk/>
            <pc:sldMk cId="485277020" sldId="316"/>
            <ac:spMk id="10" creationId="{E1B41EC6-BEA6-8D13-6204-42B5DC22E1E5}"/>
          </ac:spMkLst>
        </pc:spChg>
        <pc:spChg chg="add del mod topLvl">
          <ac:chgData name="kaelan mcgowin" userId="61715dbac123ba2d" providerId="LiveId" clId="{896ED7BE-8CF8-4869-B443-1FBA3895C154}" dt="2024-12-21T18:40:48.399" v="199" actId="164"/>
          <ac:spMkLst>
            <pc:docMk/>
            <pc:sldMk cId="485277020" sldId="316"/>
            <ac:spMk id="11" creationId="{FF391443-B696-A661-0B40-8797AD6BC5C7}"/>
          </ac:spMkLst>
        </pc:spChg>
        <pc:spChg chg="add mod topLvl">
          <ac:chgData name="kaelan mcgowin" userId="61715dbac123ba2d" providerId="LiveId" clId="{896ED7BE-8CF8-4869-B443-1FBA3895C154}" dt="2024-12-21T18:40:48.399" v="199" actId="164"/>
          <ac:spMkLst>
            <pc:docMk/>
            <pc:sldMk cId="485277020" sldId="316"/>
            <ac:spMk id="12" creationId="{71F27956-5EBD-4396-8FAD-F8DF0EE779A7}"/>
          </ac:spMkLst>
        </pc:spChg>
        <pc:spChg chg="mod topLvl">
          <ac:chgData name="kaelan mcgowin" userId="61715dbac123ba2d" providerId="LiveId" clId="{896ED7BE-8CF8-4869-B443-1FBA3895C154}" dt="2024-12-21T18:41:56.087" v="214" actId="1076"/>
          <ac:spMkLst>
            <pc:docMk/>
            <pc:sldMk cId="485277020" sldId="316"/>
            <ac:spMk id="13" creationId="{F9A92817-DF05-F8F3-6FCA-F02612556EA8}"/>
          </ac:spMkLst>
        </pc:spChg>
        <pc:spChg chg="mod topLvl">
          <ac:chgData name="kaelan mcgowin" userId="61715dbac123ba2d" providerId="LiveId" clId="{896ED7BE-8CF8-4869-B443-1FBA3895C154}" dt="2024-12-21T18:38:32.360" v="179" actId="207"/>
          <ac:spMkLst>
            <pc:docMk/>
            <pc:sldMk cId="485277020" sldId="316"/>
            <ac:spMk id="14" creationId="{2BBC9A68-9B91-862C-06E0-0241B6071BB9}"/>
          </ac:spMkLst>
        </pc:spChg>
        <pc:spChg chg="add del">
          <ac:chgData name="kaelan mcgowin" userId="61715dbac123ba2d" providerId="LiveId" clId="{896ED7BE-8CF8-4869-B443-1FBA3895C154}" dt="2024-12-21T18:18:45.803" v="124" actId="11529"/>
          <ac:spMkLst>
            <pc:docMk/>
            <pc:sldMk cId="485277020" sldId="316"/>
            <ac:spMk id="15" creationId="{25711ABE-C95B-D8A9-3B06-87C4AD5F8F14}"/>
          </ac:spMkLst>
        </pc:spChg>
        <pc:spChg chg="mod topLvl">
          <ac:chgData name="kaelan mcgowin" userId="61715dbac123ba2d" providerId="LiveId" clId="{896ED7BE-8CF8-4869-B443-1FBA3895C154}" dt="2024-12-21T18:38:32.360" v="179" actId="207"/>
          <ac:spMkLst>
            <pc:docMk/>
            <pc:sldMk cId="485277020" sldId="316"/>
            <ac:spMk id="15" creationId="{D0E2B402-4D1E-76B2-85B0-B1075670B17C}"/>
          </ac:spMkLst>
        </pc:spChg>
        <pc:spChg chg="add del mod ord">
          <ac:chgData name="kaelan mcgowin" userId="61715dbac123ba2d" providerId="LiveId" clId="{896ED7BE-8CF8-4869-B443-1FBA3895C154}" dt="2024-12-21T18:37:08.128" v="151" actId="478"/>
          <ac:spMkLst>
            <pc:docMk/>
            <pc:sldMk cId="485277020" sldId="316"/>
            <ac:spMk id="16" creationId="{C03565FC-5AD3-81DC-CF3B-D47C3A4B4AED}"/>
          </ac:spMkLst>
        </pc:spChg>
        <pc:spChg chg="mod">
          <ac:chgData name="kaelan mcgowin" userId="61715dbac123ba2d" providerId="LiveId" clId="{896ED7BE-8CF8-4869-B443-1FBA3895C154}" dt="2024-12-21T18:19:57.418" v="139"/>
          <ac:spMkLst>
            <pc:docMk/>
            <pc:sldMk cId="485277020" sldId="316"/>
            <ac:spMk id="17" creationId="{C6B06540-FECF-82F8-36EA-9C13399936C9}"/>
          </ac:spMkLst>
        </pc:spChg>
        <pc:spChg chg="mod topLvl">
          <ac:chgData name="kaelan mcgowin" userId="61715dbac123ba2d" providerId="LiveId" clId="{896ED7BE-8CF8-4869-B443-1FBA3895C154}" dt="2024-12-21T18:38:32.360" v="179" actId="207"/>
          <ac:spMkLst>
            <pc:docMk/>
            <pc:sldMk cId="485277020" sldId="316"/>
            <ac:spMk id="17" creationId="{E2E328D8-1522-7B16-E42B-48A9CE65E4D5}"/>
          </ac:spMkLst>
        </pc:spChg>
        <pc:spChg chg="mod">
          <ac:chgData name="kaelan mcgowin" userId="61715dbac123ba2d" providerId="LiveId" clId="{896ED7BE-8CF8-4869-B443-1FBA3895C154}" dt="2024-12-21T18:41:51.358" v="208" actId="1076"/>
          <ac:spMkLst>
            <pc:docMk/>
            <pc:sldMk cId="485277020" sldId="316"/>
            <ac:spMk id="19" creationId="{4844FED1-0D47-4711-F680-59863678A78B}"/>
          </ac:spMkLst>
        </pc:spChg>
        <pc:spChg chg="add del">
          <ac:chgData name="kaelan mcgowin" userId="61715dbac123ba2d" providerId="LiveId" clId="{896ED7BE-8CF8-4869-B443-1FBA3895C154}" dt="2024-12-21T18:41:18.481" v="202" actId="11529"/>
          <ac:spMkLst>
            <pc:docMk/>
            <pc:sldMk cId="485277020" sldId="316"/>
            <ac:spMk id="22" creationId="{D15A91B1-DFD2-E298-2C1B-37590800C128}"/>
          </ac:spMkLst>
        </pc:spChg>
        <pc:spChg chg="mod topLvl">
          <ac:chgData name="kaelan mcgowin" userId="61715dbac123ba2d" providerId="LiveId" clId="{896ED7BE-8CF8-4869-B443-1FBA3895C154}" dt="2024-12-21T18:43:04.444" v="222" actId="164"/>
          <ac:spMkLst>
            <pc:docMk/>
            <pc:sldMk cId="485277020" sldId="316"/>
            <ac:spMk id="24" creationId="{71114317-3B9D-A18C-B6E2-BFE6481F4C4E}"/>
          </ac:spMkLst>
        </pc:spChg>
        <pc:spChg chg="mod topLvl">
          <ac:chgData name="kaelan mcgowin" userId="61715dbac123ba2d" providerId="LiveId" clId="{896ED7BE-8CF8-4869-B443-1FBA3895C154}" dt="2024-12-21T18:43:04.444" v="222" actId="164"/>
          <ac:spMkLst>
            <pc:docMk/>
            <pc:sldMk cId="485277020" sldId="316"/>
            <ac:spMk id="25" creationId="{6F266635-51F6-D61A-5533-8839407D82F3}"/>
          </ac:spMkLst>
        </pc:spChg>
        <pc:spChg chg="del mod topLvl">
          <ac:chgData name="kaelan mcgowin" userId="61715dbac123ba2d" providerId="LiveId" clId="{896ED7BE-8CF8-4869-B443-1FBA3895C154}" dt="2024-12-21T18:42:03.021" v="216" actId="478"/>
          <ac:spMkLst>
            <pc:docMk/>
            <pc:sldMk cId="485277020" sldId="316"/>
            <ac:spMk id="26" creationId="{8C2E036A-8D38-FED0-3CF2-359FE0E131E2}"/>
          </ac:spMkLst>
        </pc:spChg>
        <pc:spChg chg="del mod topLvl">
          <ac:chgData name="kaelan mcgowin" userId="61715dbac123ba2d" providerId="LiveId" clId="{896ED7BE-8CF8-4869-B443-1FBA3895C154}" dt="2024-12-21T18:42:03.021" v="216" actId="478"/>
          <ac:spMkLst>
            <pc:docMk/>
            <pc:sldMk cId="485277020" sldId="316"/>
            <ac:spMk id="27" creationId="{D3AEBCA8-DA1A-F584-A281-E12083291288}"/>
          </ac:spMkLst>
        </pc:spChg>
        <pc:spChg chg="del mod topLvl">
          <ac:chgData name="kaelan mcgowin" userId="61715dbac123ba2d" providerId="LiveId" clId="{896ED7BE-8CF8-4869-B443-1FBA3895C154}" dt="2024-12-21T18:42:03.021" v="216" actId="478"/>
          <ac:spMkLst>
            <pc:docMk/>
            <pc:sldMk cId="485277020" sldId="316"/>
            <ac:spMk id="28" creationId="{D2DA0049-72A2-7998-180D-D03EB2D0B86C}"/>
          </ac:spMkLst>
        </pc:spChg>
        <pc:grpChg chg="add del mod">
          <ac:chgData name="kaelan mcgowin" userId="61715dbac123ba2d" providerId="LiveId" clId="{896ED7BE-8CF8-4869-B443-1FBA3895C154}" dt="2024-12-21T18:40:39.325" v="196" actId="165"/>
          <ac:grpSpMkLst>
            <pc:docMk/>
            <pc:sldMk cId="485277020" sldId="316"/>
            <ac:grpSpMk id="4" creationId="{8215EBE0-2BD1-E012-8DB1-FCB5053C2D8A}"/>
          </ac:grpSpMkLst>
        </pc:grpChg>
        <pc:grpChg chg="add del mod">
          <ac:chgData name="kaelan mcgowin" userId="61715dbac123ba2d" providerId="LiveId" clId="{896ED7BE-8CF8-4869-B443-1FBA3895C154}" dt="2024-12-21T18:37:37.937" v="161" actId="165"/>
          <ac:grpSpMkLst>
            <pc:docMk/>
            <pc:sldMk cId="485277020" sldId="316"/>
            <ac:grpSpMk id="8" creationId="{0C4F346D-7FA4-F18F-288F-6E5F2B6996EF}"/>
          </ac:grpSpMkLst>
        </pc:grpChg>
        <pc:grpChg chg="add del mod">
          <ac:chgData name="kaelan mcgowin" userId="61715dbac123ba2d" providerId="LiveId" clId="{896ED7BE-8CF8-4869-B443-1FBA3895C154}" dt="2024-12-21T18:18:27.006" v="120" actId="165"/>
          <ac:grpSpMkLst>
            <pc:docMk/>
            <pc:sldMk cId="485277020" sldId="316"/>
            <ac:grpSpMk id="13" creationId="{07A2CB6C-9BA1-50D1-2F9D-94218AB72F53}"/>
          </ac:grpSpMkLst>
        </pc:grpChg>
        <pc:grpChg chg="add del mod">
          <ac:chgData name="kaelan mcgowin" userId="61715dbac123ba2d" providerId="LiveId" clId="{896ED7BE-8CF8-4869-B443-1FBA3895C154}" dt="2024-12-21T18:20:24.392" v="145" actId="165"/>
          <ac:grpSpMkLst>
            <pc:docMk/>
            <pc:sldMk cId="485277020" sldId="316"/>
            <ac:grpSpMk id="14" creationId="{10315569-289D-6203-F783-DCC70D140197}"/>
          </ac:grpSpMkLst>
        </pc:grpChg>
        <pc:grpChg chg="add del mod">
          <ac:chgData name="kaelan mcgowin" userId="61715dbac123ba2d" providerId="LiveId" clId="{896ED7BE-8CF8-4869-B443-1FBA3895C154}" dt="2024-12-21T18:37:21.263" v="155" actId="165"/>
          <ac:grpSpMkLst>
            <pc:docMk/>
            <pc:sldMk cId="485277020" sldId="316"/>
            <ac:grpSpMk id="18" creationId="{8A5B4CFD-36B7-05C0-0D02-4FD74EF51258}"/>
          </ac:grpSpMkLst>
        </pc:grpChg>
        <pc:grpChg chg="add mod">
          <ac:chgData name="kaelan mcgowin" userId="61715dbac123ba2d" providerId="LiveId" clId="{896ED7BE-8CF8-4869-B443-1FBA3895C154}" dt="2024-12-21T18:41:55.295" v="213" actId="1076"/>
          <ac:grpSpMkLst>
            <pc:docMk/>
            <pc:sldMk cId="485277020" sldId="316"/>
            <ac:grpSpMk id="20" creationId="{D085C8BF-B345-9594-8771-C188F9D3FB3F}"/>
          </ac:grpSpMkLst>
        </pc:grpChg>
        <pc:grpChg chg="add mod">
          <ac:chgData name="kaelan mcgowin" userId="61715dbac123ba2d" providerId="LiveId" clId="{896ED7BE-8CF8-4869-B443-1FBA3895C154}" dt="2024-12-21T18:41:52.485" v="209" actId="1076"/>
          <ac:grpSpMkLst>
            <pc:docMk/>
            <pc:sldMk cId="485277020" sldId="316"/>
            <ac:grpSpMk id="21" creationId="{4B3D7B75-2F45-39D3-8C03-FEF82D2C92AA}"/>
          </ac:grpSpMkLst>
        </pc:grpChg>
        <pc:grpChg chg="add del mod">
          <ac:chgData name="kaelan mcgowin" userId="61715dbac123ba2d" providerId="LiveId" clId="{896ED7BE-8CF8-4869-B443-1FBA3895C154}" dt="2024-12-21T18:41:59.850" v="215" actId="165"/>
          <ac:grpSpMkLst>
            <pc:docMk/>
            <pc:sldMk cId="485277020" sldId="316"/>
            <ac:grpSpMk id="23" creationId="{D9B96F2F-3F39-DD22-231E-A45C6641D24A}"/>
          </ac:grpSpMkLst>
        </pc:grpChg>
        <pc:grpChg chg="add del mod">
          <ac:chgData name="kaelan mcgowin" userId="61715dbac123ba2d" providerId="LiveId" clId="{896ED7BE-8CF8-4869-B443-1FBA3895C154}" dt="2024-12-21T18:42:49.384" v="220" actId="165"/>
          <ac:grpSpMkLst>
            <pc:docMk/>
            <pc:sldMk cId="485277020" sldId="316"/>
            <ac:grpSpMk id="29" creationId="{114973D0-1B77-A581-ED9C-7BF6BE10C713}"/>
          </ac:grpSpMkLst>
        </pc:grpChg>
        <pc:grpChg chg="add mod">
          <ac:chgData name="kaelan mcgowin" userId="61715dbac123ba2d" providerId="LiveId" clId="{896ED7BE-8CF8-4869-B443-1FBA3895C154}" dt="2024-12-21T18:43:04.444" v="222" actId="164"/>
          <ac:grpSpMkLst>
            <pc:docMk/>
            <pc:sldMk cId="485277020" sldId="316"/>
            <ac:grpSpMk id="30" creationId="{275A0E44-B28C-7AF4-3EA3-A3CEFD218405}"/>
          </ac:grpSpMkLst>
        </pc:grpChg>
        <pc:picChg chg="add del mod">
          <ac:chgData name="kaelan mcgowin" userId="61715dbac123ba2d" providerId="LiveId" clId="{896ED7BE-8CF8-4869-B443-1FBA3895C154}" dt="2024-12-21T18:41:54.677" v="212" actId="1076"/>
          <ac:picMkLst>
            <pc:docMk/>
            <pc:sldMk cId="485277020" sldId="316"/>
            <ac:picMk id="2" creationId="{85357027-28D4-9180-A5FF-F5B4AF4F39B6}"/>
          </ac:picMkLst>
        </pc:picChg>
      </pc:sldChg>
      <pc:sldChg chg="modSp mod">
        <pc:chgData name="kaelan mcgowin" userId="61715dbac123ba2d" providerId="LiveId" clId="{896ED7BE-8CF8-4869-B443-1FBA3895C154}" dt="2024-12-22T07:34:18.978" v="309" actId="20577"/>
        <pc:sldMkLst>
          <pc:docMk/>
          <pc:sldMk cId="2173149588" sldId="326"/>
        </pc:sldMkLst>
        <pc:spChg chg="mod">
          <ac:chgData name="kaelan mcgowin" userId="61715dbac123ba2d" providerId="LiveId" clId="{896ED7BE-8CF8-4869-B443-1FBA3895C154}" dt="2024-12-22T07:32:21.576" v="246" actId="20577"/>
          <ac:spMkLst>
            <pc:docMk/>
            <pc:sldMk cId="2173149588" sldId="326"/>
            <ac:spMk id="48" creationId="{F3156E75-EFB5-4906-AE0C-DCA114BE3FF9}"/>
          </ac:spMkLst>
        </pc:spChg>
        <pc:spChg chg="mod">
          <ac:chgData name="kaelan mcgowin" userId="61715dbac123ba2d" providerId="LiveId" clId="{896ED7BE-8CF8-4869-B443-1FBA3895C154}" dt="2024-12-22T07:32:27.909" v="258" actId="20577"/>
          <ac:spMkLst>
            <pc:docMk/>
            <pc:sldMk cId="2173149588" sldId="326"/>
            <ac:spMk id="53" creationId="{DB54AD78-34BA-4D6D-8B57-55A1C745F3C8}"/>
          </ac:spMkLst>
        </pc:spChg>
        <pc:spChg chg="mod">
          <ac:chgData name="kaelan mcgowin" userId="61715dbac123ba2d" providerId="LiveId" clId="{896ED7BE-8CF8-4869-B443-1FBA3895C154}" dt="2024-12-22T07:32:42.863" v="259" actId="20577"/>
          <ac:spMkLst>
            <pc:docMk/>
            <pc:sldMk cId="2173149588" sldId="326"/>
            <ac:spMk id="83" creationId="{4C7B94F5-3706-4200-97CC-AF3FA9475A8F}"/>
          </ac:spMkLst>
        </pc:spChg>
        <pc:spChg chg="mod">
          <ac:chgData name="kaelan mcgowin" userId="61715dbac123ba2d" providerId="LiveId" clId="{896ED7BE-8CF8-4869-B443-1FBA3895C154}" dt="2024-12-22T07:34:08.476" v="306" actId="20577"/>
          <ac:spMkLst>
            <pc:docMk/>
            <pc:sldMk cId="2173149588" sldId="326"/>
            <ac:spMk id="105" creationId="{CCD1D67F-7C49-40CA-94E6-4045EA2F5EFE}"/>
          </ac:spMkLst>
        </pc:spChg>
        <pc:spChg chg="mod">
          <ac:chgData name="kaelan mcgowin" userId="61715dbac123ba2d" providerId="LiveId" clId="{896ED7BE-8CF8-4869-B443-1FBA3895C154}" dt="2024-12-22T07:34:18.978" v="309" actId="20577"/>
          <ac:spMkLst>
            <pc:docMk/>
            <pc:sldMk cId="2173149588" sldId="326"/>
            <ac:spMk id="111" creationId="{0719963C-069B-4087-A424-8AFAE6FC7CF4}"/>
          </ac:spMkLst>
        </pc:spChg>
      </pc:sldChg>
      <pc:sldChg chg="modSp mod">
        <pc:chgData name="kaelan mcgowin" userId="61715dbac123ba2d" providerId="LiveId" clId="{896ED7BE-8CF8-4869-B443-1FBA3895C154}" dt="2024-12-22T07:31:48.379" v="242" actId="20577"/>
        <pc:sldMkLst>
          <pc:docMk/>
          <pc:sldMk cId="1590765870" sldId="328"/>
        </pc:sldMkLst>
        <pc:spChg chg="mod">
          <ac:chgData name="kaelan mcgowin" userId="61715dbac123ba2d" providerId="LiveId" clId="{896ED7BE-8CF8-4869-B443-1FBA3895C154}" dt="2024-12-22T07:31:33.708" v="226" actId="20577"/>
          <ac:spMkLst>
            <pc:docMk/>
            <pc:sldMk cId="1590765870" sldId="328"/>
            <ac:spMk id="48" creationId="{F3156E75-EFB5-4906-AE0C-DCA114BE3FF9}"/>
          </ac:spMkLst>
        </pc:spChg>
        <pc:spChg chg="mod">
          <ac:chgData name="kaelan mcgowin" userId="61715dbac123ba2d" providerId="LiveId" clId="{896ED7BE-8CF8-4869-B443-1FBA3895C154}" dt="2024-12-22T07:31:48.379" v="242" actId="20577"/>
          <ac:spMkLst>
            <pc:docMk/>
            <pc:sldMk cId="1590765870" sldId="328"/>
            <ac:spMk id="53" creationId="{DB54AD78-34BA-4D6D-8B57-55A1C745F3C8}"/>
          </ac:spMkLst>
        </pc:spChg>
      </pc:sldChg>
    </pc:docChg>
  </pc:docChgLst>
  <pc:docChgLst>
    <pc:chgData name="Lim Kelvin" userId="624f6ae12bb7b72b" providerId="LiveId" clId="{B272414D-B18A-4D81-997D-E20EBAE48599}"/>
    <pc:docChg chg="undo redo custSel addSld delSld modSld sldOrd addSection delSection modSection modShowInfo">
      <pc:chgData name="Lim Kelvin" userId="624f6ae12bb7b72b" providerId="LiveId" clId="{B272414D-B18A-4D81-997D-E20EBAE48599}" dt="2024-12-22T15:05:29.722" v="9188" actId="1076"/>
      <pc:docMkLst>
        <pc:docMk/>
      </pc:docMkLst>
      <pc:sldChg chg="addSp modSp mod modTransition modAnim">
        <pc:chgData name="Lim Kelvin" userId="624f6ae12bb7b72b" providerId="LiveId" clId="{B272414D-B18A-4D81-997D-E20EBAE48599}" dt="2024-12-22T15:04:01.630" v="9182"/>
        <pc:sldMkLst>
          <pc:docMk/>
          <pc:sldMk cId="1143890734" sldId="264"/>
        </pc:sldMkLst>
        <pc:spChg chg="mod">
          <ac:chgData name="Lim Kelvin" userId="624f6ae12bb7b72b" providerId="LiveId" clId="{B272414D-B18A-4D81-997D-E20EBAE48599}" dt="2024-12-21T16:14:16.292" v="1718"/>
          <ac:spMkLst>
            <pc:docMk/>
            <pc:sldMk cId="1143890734" sldId="264"/>
            <ac:spMk id="7" creationId="{A476C762-E70B-47FD-AAF8-0BDE8C0ADAC4}"/>
          </ac:spMkLst>
        </pc:spChg>
        <pc:spChg chg="mod">
          <ac:chgData name="Lim Kelvin" userId="624f6ae12bb7b72b" providerId="LiveId" clId="{B272414D-B18A-4D81-997D-E20EBAE48599}" dt="2024-12-21T16:29:49.608" v="2034" actId="121"/>
          <ac:spMkLst>
            <pc:docMk/>
            <pc:sldMk cId="1143890734" sldId="264"/>
            <ac:spMk id="8" creationId="{CF0CDDE1-DCAB-4918-81F6-0C7ACEA234E4}"/>
          </ac:spMkLst>
        </pc:spChg>
        <pc:spChg chg="mod">
          <ac:chgData name="Lim Kelvin" userId="624f6ae12bb7b72b" providerId="LiveId" clId="{B272414D-B18A-4D81-997D-E20EBAE48599}" dt="2024-12-21T16:14:16.292" v="1718"/>
          <ac:spMkLst>
            <pc:docMk/>
            <pc:sldMk cId="1143890734" sldId="264"/>
            <ac:spMk id="10" creationId="{016AB1A5-4E24-4F2C-88A1-69D77D758B83}"/>
          </ac:spMkLst>
        </pc:spChg>
        <pc:spChg chg="add mod">
          <ac:chgData name="Lim Kelvin" userId="624f6ae12bb7b72b" providerId="LiveId" clId="{B272414D-B18A-4D81-997D-E20EBAE48599}" dt="2024-12-22T15:02:43.198" v="9171" actId="1076"/>
          <ac:spMkLst>
            <pc:docMk/>
            <pc:sldMk cId="1143890734" sldId="264"/>
            <ac:spMk id="11" creationId="{97F08CB4-BAF8-40E9-BDF8-E84882EBB624}"/>
          </ac:spMkLst>
        </pc:spChg>
        <pc:spChg chg="add mod">
          <ac:chgData name="Lim Kelvin" userId="624f6ae12bb7b72b" providerId="LiveId" clId="{B272414D-B18A-4D81-997D-E20EBAE48599}" dt="2024-12-22T15:02:46.807" v="9172" actId="1076"/>
          <ac:spMkLst>
            <pc:docMk/>
            <pc:sldMk cId="1143890734" sldId="264"/>
            <ac:spMk id="12" creationId="{18D621EA-EC80-4CD7-8966-BC2E622E7669}"/>
          </ac:spMkLst>
        </pc:spChg>
        <pc:grpChg chg="add mod">
          <ac:chgData name="Lim Kelvin" userId="624f6ae12bb7b72b" providerId="LiveId" clId="{B272414D-B18A-4D81-997D-E20EBAE48599}" dt="2024-12-21T16:30:02.061" v="2035" actId="1076"/>
          <ac:grpSpMkLst>
            <pc:docMk/>
            <pc:sldMk cId="1143890734" sldId="264"/>
            <ac:grpSpMk id="5" creationId="{EB10F144-0D0F-45AC-8C6A-C9C84D0D6A7E}"/>
          </ac:grpSpMkLst>
        </pc:grpChg>
      </pc:sldChg>
      <pc:sldChg chg="addSp modSp mod modTransition">
        <pc:chgData name="Lim Kelvin" userId="624f6ae12bb7b72b" providerId="LiveId" clId="{B272414D-B18A-4D81-997D-E20EBAE48599}" dt="2024-12-21T16:14:27.030" v="1725" actId="1076"/>
        <pc:sldMkLst>
          <pc:docMk/>
          <pc:sldMk cId="1723996530" sldId="266"/>
        </pc:sldMkLst>
        <pc:spChg chg="mod">
          <ac:chgData name="Lim Kelvin" userId="624f6ae12bb7b72b" providerId="LiveId" clId="{B272414D-B18A-4D81-997D-E20EBAE48599}" dt="2024-12-21T16:08:53.182" v="1674" actId="1076"/>
          <ac:spMkLst>
            <pc:docMk/>
            <pc:sldMk cId="1723996530" sldId="266"/>
            <ac:spMk id="3" creationId="{D818404A-881A-4BE3-B2D0-B65785486226}"/>
          </ac:spMkLst>
        </pc:spChg>
        <pc:spChg chg="mod">
          <ac:chgData name="Lim Kelvin" userId="624f6ae12bb7b72b" providerId="LiveId" clId="{B272414D-B18A-4D81-997D-E20EBAE48599}" dt="2024-12-21T16:14:20.218" v="1720"/>
          <ac:spMkLst>
            <pc:docMk/>
            <pc:sldMk cId="1723996530" sldId="266"/>
            <ac:spMk id="7" creationId="{BEF66975-654D-4891-BCE1-71B3D1E561AA}"/>
          </ac:spMkLst>
        </pc:spChg>
        <pc:spChg chg="mod">
          <ac:chgData name="Lim Kelvin" userId="624f6ae12bb7b72b" providerId="LiveId" clId="{B272414D-B18A-4D81-997D-E20EBAE48599}" dt="2024-12-21T16:14:20.218" v="1720"/>
          <ac:spMkLst>
            <pc:docMk/>
            <pc:sldMk cId="1723996530" sldId="266"/>
            <ac:spMk id="8" creationId="{318F1DCF-B203-4302-A1BE-A61D622BE025}"/>
          </ac:spMkLst>
        </pc:spChg>
        <pc:grpChg chg="add mod">
          <ac:chgData name="Lim Kelvin" userId="624f6ae12bb7b72b" providerId="LiveId" clId="{B272414D-B18A-4D81-997D-E20EBAE48599}" dt="2024-12-21T16:14:27.030" v="1725" actId="1076"/>
          <ac:grpSpMkLst>
            <pc:docMk/>
            <pc:sldMk cId="1723996530" sldId="266"/>
            <ac:grpSpMk id="5" creationId="{FADD1DCA-6509-4D43-80D6-711423D0693D}"/>
          </ac:grpSpMkLst>
        </pc:grpChg>
        <pc:picChg chg="mod">
          <ac:chgData name="Lim Kelvin" userId="624f6ae12bb7b72b" providerId="LiveId" clId="{B272414D-B18A-4D81-997D-E20EBAE48599}" dt="2024-12-21T16:14:23.780" v="1724" actId="1076"/>
          <ac:picMkLst>
            <pc:docMk/>
            <pc:sldMk cId="1723996530" sldId="266"/>
            <ac:picMk id="6" creationId="{A7404CD2-8F3E-4464-B8C9-80179280227B}"/>
          </ac:picMkLst>
        </pc:picChg>
      </pc:sldChg>
      <pc:sldChg chg="addSp modSp mod ord modTransition">
        <pc:chgData name="Lim Kelvin" userId="624f6ae12bb7b72b" providerId="LiveId" clId="{B272414D-B18A-4D81-997D-E20EBAE48599}" dt="2024-12-21T20:29:32.532" v="3727" actId="20577"/>
        <pc:sldMkLst>
          <pc:docMk/>
          <pc:sldMk cId="1456229704" sldId="272"/>
        </pc:sldMkLst>
        <pc:spChg chg="add mod">
          <ac:chgData name="Lim Kelvin" userId="624f6ae12bb7b72b" providerId="LiveId" clId="{B272414D-B18A-4D81-997D-E20EBAE48599}" dt="2024-12-21T20:29:32.532" v="3727" actId="20577"/>
          <ac:spMkLst>
            <pc:docMk/>
            <pc:sldMk cId="1456229704" sldId="272"/>
            <ac:spMk id="3" creationId="{64F98A96-D458-4F7E-AB9E-5C2758538860}"/>
          </ac:spMkLst>
        </pc:spChg>
        <pc:spChg chg="mod">
          <ac:chgData name="Lim Kelvin" userId="624f6ae12bb7b72b" providerId="LiveId" clId="{B272414D-B18A-4D81-997D-E20EBAE48599}" dt="2024-12-21T19:34:27.805" v="3467"/>
          <ac:spMkLst>
            <pc:docMk/>
            <pc:sldMk cId="1456229704" sldId="272"/>
            <ac:spMk id="5" creationId="{45232E76-C1A5-4156-9AA0-9B990D325CF6}"/>
          </ac:spMkLst>
        </pc:spChg>
        <pc:spChg chg="mod">
          <ac:chgData name="Lim Kelvin" userId="624f6ae12bb7b72b" providerId="LiveId" clId="{B272414D-B18A-4D81-997D-E20EBAE48599}" dt="2024-12-21T19:34:27.805" v="3467"/>
          <ac:spMkLst>
            <pc:docMk/>
            <pc:sldMk cId="1456229704" sldId="272"/>
            <ac:spMk id="7" creationId="{D8601B3A-08A5-45C1-84DA-392E26C677DC}"/>
          </ac:spMkLst>
        </pc:spChg>
        <pc:grpChg chg="add mod">
          <ac:chgData name="Lim Kelvin" userId="624f6ae12bb7b72b" providerId="LiveId" clId="{B272414D-B18A-4D81-997D-E20EBAE48599}" dt="2024-12-21T19:34:33.026" v="3470" actId="1076"/>
          <ac:grpSpMkLst>
            <pc:docMk/>
            <pc:sldMk cId="1456229704" sldId="272"/>
            <ac:grpSpMk id="4" creationId="{8153A90E-AB55-499E-B751-C430157FADBE}"/>
          </ac:grpSpMkLst>
        </pc:grpChg>
        <pc:picChg chg="mod">
          <ac:chgData name="Lim Kelvin" userId="624f6ae12bb7b72b" providerId="LiveId" clId="{B272414D-B18A-4D81-997D-E20EBAE48599}" dt="2024-12-21T19:34:29.710" v="3469" actId="1076"/>
          <ac:picMkLst>
            <pc:docMk/>
            <pc:sldMk cId="1456229704" sldId="272"/>
            <ac:picMk id="6" creationId="{A7404CD2-8F3E-4464-B8C9-80179280227B}"/>
          </ac:picMkLst>
        </pc:picChg>
      </pc:sldChg>
      <pc:sldChg chg="addSp delSp modSp mod">
        <pc:chgData name="Lim Kelvin" userId="624f6ae12bb7b72b" providerId="LiveId" clId="{B272414D-B18A-4D81-997D-E20EBAE48599}" dt="2024-12-22T12:59:40.438" v="7157"/>
        <pc:sldMkLst>
          <pc:docMk/>
          <pc:sldMk cId="837402601" sldId="282"/>
        </pc:sldMkLst>
        <pc:spChg chg="mod">
          <ac:chgData name="Lim Kelvin" userId="624f6ae12bb7b72b" providerId="LiveId" clId="{B272414D-B18A-4D81-997D-E20EBAE48599}" dt="2024-12-21T13:52:33.682" v="693"/>
          <ac:spMkLst>
            <pc:docMk/>
            <pc:sldMk cId="837402601" sldId="282"/>
            <ac:spMk id="4" creationId="{A32B303B-BCCA-4F3A-A9F1-8EC884FF60AF}"/>
          </ac:spMkLst>
        </pc:spChg>
        <pc:picChg chg="del">
          <ac:chgData name="Lim Kelvin" userId="624f6ae12bb7b72b" providerId="LiveId" clId="{B272414D-B18A-4D81-997D-E20EBAE48599}" dt="2024-12-22T12:59:00.517" v="7156" actId="478"/>
          <ac:picMkLst>
            <pc:docMk/>
            <pc:sldMk cId="837402601" sldId="282"/>
            <ac:picMk id="6" creationId="{A7404CD2-8F3E-4464-B8C9-80179280227B}"/>
          </ac:picMkLst>
        </pc:picChg>
        <pc:picChg chg="add mod">
          <ac:chgData name="Lim Kelvin" userId="624f6ae12bb7b72b" providerId="LiveId" clId="{B272414D-B18A-4D81-997D-E20EBAE48599}" dt="2024-12-22T12:59:40.438" v="7157"/>
          <ac:picMkLst>
            <pc:docMk/>
            <pc:sldMk cId="837402601" sldId="282"/>
            <ac:picMk id="7" creationId="{2F693D18-B74E-422D-B5B4-6591506BB18B}"/>
          </ac:picMkLst>
        </pc:picChg>
      </pc:sldChg>
      <pc:sldChg chg="modSp mod">
        <pc:chgData name="Lim Kelvin" userId="624f6ae12bb7b72b" providerId="LiveId" clId="{B272414D-B18A-4D81-997D-E20EBAE48599}" dt="2024-12-22T12:58:22.398" v="7155" actId="207"/>
        <pc:sldMkLst>
          <pc:docMk/>
          <pc:sldMk cId="1657566449" sldId="283"/>
        </pc:sldMkLst>
        <pc:spChg chg="mod">
          <ac:chgData name="Lim Kelvin" userId="624f6ae12bb7b72b" providerId="LiveId" clId="{B272414D-B18A-4D81-997D-E20EBAE48599}" dt="2024-12-22T12:58:17.319" v="7154" actId="207"/>
          <ac:spMkLst>
            <pc:docMk/>
            <pc:sldMk cId="1657566449" sldId="283"/>
            <ac:spMk id="2" creationId="{7EACB083-B790-4FFD-9609-353E621F96F0}"/>
          </ac:spMkLst>
        </pc:spChg>
        <pc:spChg chg="mod">
          <ac:chgData name="Lim Kelvin" userId="624f6ae12bb7b72b" providerId="LiveId" clId="{B272414D-B18A-4D81-997D-E20EBAE48599}" dt="2024-12-22T12:58:22.398" v="7155" actId="207"/>
          <ac:spMkLst>
            <pc:docMk/>
            <pc:sldMk cId="1657566449" sldId="283"/>
            <ac:spMk id="4" creationId="{4E514142-752D-4FB7-988D-5844BA082D22}"/>
          </ac:spMkLst>
        </pc:spChg>
      </pc:sldChg>
      <pc:sldChg chg="del">
        <pc:chgData name="Lim Kelvin" userId="624f6ae12bb7b72b" providerId="LiveId" clId="{B272414D-B18A-4D81-997D-E20EBAE48599}" dt="2024-12-22T13:05:13.971" v="7186" actId="47"/>
        <pc:sldMkLst>
          <pc:docMk/>
          <pc:sldMk cId="3037727675" sldId="285"/>
        </pc:sldMkLst>
      </pc:sldChg>
      <pc:sldChg chg="addSp delSp modSp del mod modAnim">
        <pc:chgData name="Lim Kelvin" userId="624f6ae12bb7b72b" providerId="LiveId" clId="{B272414D-B18A-4D81-997D-E20EBAE48599}" dt="2024-12-21T17:02:15.908" v="2543" actId="47"/>
        <pc:sldMkLst>
          <pc:docMk/>
          <pc:sldMk cId="3487364187" sldId="286"/>
        </pc:sldMkLst>
        <pc:spChg chg="add mod">
          <ac:chgData name="Lim Kelvin" userId="624f6ae12bb7b72b" providerId="LiveId" clId="{B272414D-B18A-4D81-997D-E20EBAE48599}" dt="2024-12-21T16:48:53.935" v="2452" actId="1076"/>
          <ac:spMkLst>
            <pc:docMk/>
            <pc:sldMk cId="3487364187" sldId="286"/>
            <ac:spMk id="2" creationId="{48806E4E-DC7E-4A0D-B491-182F62895E5F}"/>
          </ac:spMkLst>
        </pc:spChg>
        <pc:spChg chg="mod">
          <ac:chgData name="Lim Kelvin" userId="624f6ae12bb7b72b" providerId="LiveId" clId="{B272414D-B18A-4D81-997D-E20EBAE48599}" dt="2024-12-21T16:08:17.726" v="1670" actId="1076"/>
          <ac:spMkLst>
            <pc:docMk/>
            <pc:sldMk cId="3487364187" sldId="286"/>
            <ac:spMk id="3" creationId="{D818404A-881A-4BE3-B2D0-B65785486226}"/>
          </ac:spMkLst>
        </pc:spChg>
        <pc:spChg chg="add mod">
          <ac:chgData name="Lim Kelvin" userId="624f6ae12bb7b72b" providerId="LiveId" clId="{B272414D-B18A-4D81-997D-E20EBAE48599}" dt="2024-12-21T16:48:50.717" v="2451" actId="1076"/>
          <ac:spMkLst>
            <pc:docMk/>
            <pc:sldMk cId="3487364187" sldId="286"/>
            <ac:spMk id="4" creationId="{50725D8D-F4E2-4B83-BB29-1BA66DDC7FF9}"/>
          </ac:spMkLst>
        </pc:spChg>
        <pc:spChg chg="mod">
          <ac:chgData name="Lim Kelvin" userId="624f6ae12bb7b72b" providerId="LiveId" clId="{B272414D-B18A-4D81-997D-E20EBAE48599}" dt="2024-12-21T16:14:41.380" v="1726"/>
          <ac:spMkLst>
            <pc:docMk/>
            <pc:sldMk cId="3487364187" sldId="286"/>
            <ac:spMk id="8" creationId="{1DC5A97D-BD84-42E3-BB08-6DADA4A4D8E1}"/>
          </ac:spMkLst>
        </pc:spChg>
        <pc:spChg chg="mod">
          <ac:chgData name="Lim Kelvin" userId="624f6ae12bb7b72b" providerId="LiveId" clId="{B272414D-B18A-4D81-997D-E20EBAE48599}" dt="2024-12-21T16:14:41.380" v="1726"/>
          <ac:spMkLst>
            <pc:docMk/>
            <pc:sldMk cId="3487364187" sldId="286"/>
            <ac:spMk id="9" creationId="{6695910E-853D-4A90-B25D-99B9C20F8C68}"/>
          </ac:spMkLst>
        </pc:spChg>
        <pc:spChg chg="mod">
          <ac:chgData name="Lim Kelvin" userId="624f6ae12bb7b72b" providerId="LiveId" clId="{B272414D-B18A-4D81-997D-E20EBAE48599}" dt="2024-12-21T16:15:16.529" v="1731"/>
          <ac:spMkLst>
            <pc:docMk/>
            <pc:sldMk cId="3487364187" sldId="286"/>
            <ac:spMk id="11" creationId="{E185EEED-E95A-4967-8240-994A2218C2FB}"/>
          </ac:spMkLst>
        </pc:spChg>
        <pc:spChg chg="mod">
          <ac:chgData name="Lim Kelvin" userId="624f6ae12bb7b72b" providerId="LiveId" clId="{B272414D-B18A-4D81-997D-E20EBAE48599}" dt="2024-12-21T16:15:16.529" v="1731"/>
          <ac:spMkLst>
            <pc:docMk/>
            <pc:sldMk cId="3487364187" sldId="286"/>
            <ac:spMk id="12" creationId="{38E8D325-F909-4A65-8374-74FC74F71189}"/>
          </ac:spMkLst>
        </pc:spChg>
        <pc:spChg chg="mod">
          <ac:chgData name="Lim Kelvin" userId="624f6ae12bb7b72b" providerId="LiveId" clId="{B272414D-B18A-4D81-997D-E20EBAE48599}" dt="2024-12-21T16:15:20.032" v="1734"/>
          <ac:spMkLst>
            <pc:docMk/>
            <pc:sldMk cId="3487364187" sldId="286"/>
            <ac:spMk id="14" creationId="{7ABA324E-893B-4711-8592-25774A648C74}"/>
          </ac:spMkLst>
        </pc:spChg>
        <pc:spChg chg="mod">
          <ac:chgData name="Lim Kelvin" userId="624f6ae12bb7b72b" providerId="LiveId" clId="{B272414D-B18A-4D81-997D-E20EBAE48599}" dt="2024-12-21T16:15:20.032" v="1734"/>
          <ac:spMkLst>
            <pc:docMk/>
            <pc:sldMk cId="3487364187" sldId="286"/>
            <ac:spMk id="15" creationId="{46329002-7D27-4C15-9D23-1FA5C56EA345}"/>
          </ac:spMkLst>
        </pc:spChg>
        <pc:spChg chg="add del mod">
          <ac:chgData name="Lim Kelvin" userId="624f6ae12bb7b72b" providerId="LiveId" clId="{B272414D-B18A-4D81-997D-E20EBAE48599}" dt="2024-12-21T16:23:19.002" v="1992" actId="478"/>
          <ac:spMkLst>
            <pc:docMk/>
            <pc:sldMk cId="3487364187" sldId="286"/>
            <ac:spMk id="16" creationId="{E1FD96C0-784A-4670-90B4-57466B211297}"/>
          </ac:spMkLst>
        </pc:spChg>
        <pc:spChg chg="add mod">
          <ac:chgData name="Lim Kelvin" userId="624f6ae12bb7b72b" providerId="LiveId" clId="{B272414D-B18A-4D81-997D-E20EBAE48599}" dt="2024-12-21T16:24:13.273" v="2013" actId="2085"/>
          <ac:spMkLst>
            <pc:docMk/>
            <pc:sldMk cId="3487364187" sldId="286"/>
            <ac:spMk id="17" creationId="{E10F6FDD-4AFB-4F10-8525-B80853CEA414}"/>
          </ac:spMkLst>
        </pc:spChg>
        <pc:spChg chg="add mod">
          <ac:chgData name="Lim Kelvin" userId="624f6ae12bb7b72b" providerId="LiveId" clId="{B272414D-B18A-4D81-997D-E20EBAE48599}" dt="2024-12-21T16:24:34.868" v="2020" actId="1076"/>
          <ac:spMkLst>
            <pc:docMk/>
            <pc:sldMk cId="3487364187" sldId="286"/>
            <ac:spMk id="18" creationId="{0593CA46-7A1B-4455-A422-58A3B2FF7852}"/>
          </ac:spMkLst>
        </pc:spChg>
        <pc:spChg chg="add mod">
          <ac:chgData name="Lim Kelvin" userId="624f6ae12bb7b72b" providerId="LiveId" clId="{B272414D-B18A-4D81-997D-E20EBAE48599}" dt="2024-12-21T16:24:47.090" v="2025" actId="20577"/>
          <ac:spMkLst>
            <pc:docMk/>
            <pc:sldMk cId="3487364187" sldId="286"/>
            <ac:spMk id="19" creationId="{A54EB0A8-7BB2-405C-9F8F-49CCD574DFA8}"/>
          </ac:spMkLst>
        </pc:spChg>
        <pc:spChg chg="add del mod">
          <ac:chgData name="Lim Kelvin" userId="624f6ae12bb7b72b" providerId="LiveId" clId="{B272414D-B18A-4D81-997D-E20EBAE48599}" dt="2024-12-21T16:48:22.903" v="2434" actId="478"/>
          <ac:spMkLst>
            <pc:docMk/>
            <pc:sldMk cId="3487364187" sldId="286"/>
            <ac:spMk id="20" creationId="{BC3299F9-8B34-44B6-A712-8863C3BB445C}"/>
          </ac:spMkLst>
        </pc:spChg>
        <pc:spChg chg="add mod ord">
          <ac:chgData name="Lim Kelvin" userId="624f6ae12bb7b72b" providerId="LiveId" clId="{B272414D-B18A-4D81-997D-E20EBAE48599}" dt="2024-12-21T16:52:31.276" v="2484" actId="1076"/>
          <ac:spMkLst>
            <pc:docMk/>
            <pc:sldMk cId="3487364187" sldId="286"/>
            <ac:spMk id="21" creationId="{8DF24981-3EDE-41DC-AE61-992334DD90ED}"/>
          </ac:spMkLst>
        </pc:spChg>
        <pc:spChg chg="add mod ord">
          <ac:chgData name="Lim Kelvin" userId="624f6ae12bb7b72b" providerId="LiveId" clId="{B272414D-B18A-4D81-997D-E20EBAE48599}" dt="2024-12-21T16:53:23.968" v="2495" actId="1076"/>
          <ac:spMkLst>
            <pc:docMk/>
            <pc:sldMk cId="3487364187" sldId="286"/>
            <ac:spMk id="22" creationId="{A101707A-6C64-4BEA-90CE-00624F47FC49}"/>
          </ac:spMkLst>
        </pc:spChg>
        <pc:spChg chg="add mod ord">
          <ac:chgData name="Lim Kelvin" userId="624f6ae12bb7b72b" providerId="LiveId" clId="{B272414D-B18A-4D81-997D-E20EBAE48599}" dt="2024-12-21T16:54:49.636" v="2503" actId="1076"/>
          <ac:spMkLst>
            <pc:docMk/>
            <pc:sldMk cId="3487364187" sldId="286"/>
            <ac:spMk id="23" creationId="{D625FFEA-EF17-42A2-8C4B-CEEF0471063D}"/>
          </ac:spMkLst>
        </pc:spChg>
        <pc:spChg chg="add mod ord">
          <ac:chgData name="Lim Kelvin" userId="624f6ae12bb7b72b" providerId="LiveId" clId="{B272414D-B18A-4D81-997D-E20EBAE48599}" dt="2024-12-21T16:56:03.640" v="2507" actId="14100"/>
          <ac:spMkLst>
            <pc:docMk/>
            <pc:sldMk cId="3487364187" sldId="286"/>
            <ac:spMk id="26" creationId="{A6CD2350-BBD9-49F4-8FD6-4C3B02CA1425}"/>
          </ac:spMkLst>
        </pc:spChg>
        <pc:spChg chg="add mod ord">
          <ac:chgData name="Lim Kelvin" userId="624f6ae12bb7b72b" providerId="LiveId" clId="{B272414D-B18A-4D81-997D-E20EBAE48599}" dt="2024-12-21T16:56:13.144" v="2510" actId="14861"/>
          <ac:spMkLst>
            <pc:docMk/>
            <pc:sldMk cId="3487364187" sldId="286"/>
            <ac:spMk id="27" creationId="{7969C3F2-69DD-46E3-BC03-979A9C07A0EF}"/>
          </ac:spMkLst>
        </pc:spChg>
        <pc:spChg chg="add mod ord">
          <ac:chgData name="Lim Kelvin" userId="624f6ae12bb7b72b" providerId="LiveId" clId="{B272414D-B18A-4D81-997D-E20EBAE48599}" dt="2024-12-21T16:56:16.627" v="2511" actId="14861"/>
          <ac:spMkLst>
            <pc:docMk/>
            <pc:sldMk cId="3487364187" sldId="286"/>
            <ac:spMk id="28" creationId="{DCD52252-A3AE-41F7-A7F9-24D5768433BA}"/>
          </ac:spMkLst>
        </pc:spChg>
        <pc:grpChg chg="add del mod">
          <ac:chgData name="Lim Kelvin" userId="624f6ae12bb7b72b" providerId="LiveId" clId="{B272414D-B18A-4D81-997D-E20EBAE48599}" dt="2024-12-21T16:15:19.698" v="1733" actId="478"/>
          <ac:grpSpMkLst>
            <pc:docMk/>
            <pc:sldMk cId="3487364187" sldId="286"/>
            <ac:grpSpMk id="7" creationId="{6A2C7D9C-9D19-4573-8344-ACC845FEE61F}"/>
          </ac:grpSpMkLst>
        </pc:grpChg>
        <pc:grpChg chg="add del mod">
          <ac:chgData name="Lim Kelvin" userId="624f6ae12bb7b72b" providerId="LiveId" clId="{B272414D-B18A-4D81-997D-E20EBAE48599}" dt="2024-12-21T16:15:18.167" v="1732"/>
          <ac:grpSpMkLst>
            <pc:docMk/>
            <pc:sldMk cId="3487364187" sldId="286"/>
            <ac:grpSpMk id="10" creationId="{57A2A420-9CBA-4D3D-BB40-22DA2B269C45}"/>
          </ac:grpSpMkLst>
        </pc:grpChg>
        <pc:grpChg chg="add mod">
          <ac:chgData name="Lim Kelvin" userId="624f6ae12bb7b72b" providerId="LiveId" clId="{B272414D-B18A-4D81-997D-E20EBAE48599}" dt="2024-12-21T16:15:20.032" v="1734"/>
          <ac:grpSpMkLst>
            <pc:docMk/>
            <pc:sldMk cId="3487364187" sldId="286"/>
            <ac:grpSpMk id="13" creationId="{2BE5B9DF-285F-490D-AE42-69DC0C1C1DC0}"/>
          </ac:grpSpMkLst>
        </pc:grpChg>
        <pc:picChg chg="add mod">
          <ac:chgData name="Lim Kelvin" userId="624f6ae12bb7b72b" providerId="LiveId" clId="{B272414D-B18A-4D81-997D-E20EBAE48599}" dt="2024-12-21T16:08:05.164" v="1668"/>
          <ac:picMkLst>
            <pc:docMk/>
            <pc:sldMk cId="3487364187" sldId="286"/>
            <ac:picMk id="5" creationId="{539ADC20-4661-4021-A451-96FFA662440B}"/>
          </ac:picMkLst>
        </pc:picChg>
        <pc:picChg chg="del">
          <ac:chgData name="Lim Kelvin" userId="624f6ae12bb7b72b" providerId="LiveId" clId="{B272414D-B18A-4D81-997D-E20EBAE48599}" dt="2024-12-21T16:08:29.023" v="1671" actId="478"/>
          <ac:picMkLst>
            <pc:docMk/>
            <pc:sldMk cId="3487364187" sldId="286"/>
            <ac:picMk id="6" creationId="{A7404CD2-8F3E-4464-B8C9-80179280227B}"/>
          </ac:picMkLst>
        </pc:picChg>
        <pc:picChg chg="add del">
          <ac:chgData name="Lim Kelvin" userId="624f6ae12bb7b72b" providerId="LiveId" clId="{B272414D-B18A-4D81-997D-E20EBAE48599}" dt="2024-12-21T16:49:36.133" v="2454" actId="22"/>
          <ac:picMkLst>
            <pc:docMk/>
            <pc:sldMk cId="3487364187" sldId="286"/>
            <ac:picMk id="25" creationId="{B28F1028-6504-484F-91F6-9AE04C7E492E}"/>
          </ac:picMkLst>
        </pc:picChg>
      </pc:sldChg>
      <pc:sldChg chg="addSp delSp modSp mod modTransition delAnim modAnim">
        <pc:chgData name="Lim Kelvin" userId="624f6ae12bb7b72b" providerId="LiveId" clId="{B272414D-B18A-4D81-997D-E20EBAE48599}" dt="2024-12-22T13:07:21.768" v="7213" actId="1076"/>
        <pc:sldMkLst>
          <pc:docMk/>
          <pc:sldMk cId="724306817" sldId="287"/>
        </pc:sldMkLst>
        <pc:spChg chg="del mod">
          <ac:chgData name="Lim Kelvin" userId="624f6ae12bb7b72b" providerId="LiveId" clId="{B272414D-B18A-4D81-997D-E20EBAE48599}" dt="2024-12-21T16:15:33.059" v="1735" actId="478"/>
          <ac:spMkLst>
            <pc:docMk/>
            <pc:sldMk cId="724306817" sldId="287"/>
            <ac:spMk id="2" creationId="{9E2B0F12-2182-4317-844B-A16EF0567F09}"/>
          </ac:spMkLst>
        </pc:spChg>
        <pc:spChg chg="mod">
          <ac:chgData name="Lim Kelvin" userId="624f6ae12bb7b72b" providerId="LiveId" clId="{B272414D-B18A-4D81-997D-E20EBAE48599}" dt="2024-12-21T12:57:58.346" v="181"/>
          <ac:spMkLst>
            <pc:docMk/>
            <pc:sldMk cId="724306817" sldId="287"/>
            <ac:spMk id="21" creationId="{5E9DBC7F-6C23-43EF-A9A5-968A023682A1}"/>
          </ac:spMkLst>
        </pc:spChg>
        <pc:spChg chg="del">
          <ac:chgData name="Lim Kelvin" userId="624f6ae12bb7b72b" providerId="LiveId" clId="{B272414D-B18A-4D81-997D-E20EBAE48599}" dt="2024-12-22T13:02:54.011" v="7183" actId="478"/>
          <ac:spMkLst>
            <pc:docMk/>
            <pc:sldMk cId="724306817" sldId="287"/>
            <ac:spMk id="22" creationId="{3B60E43D-AD8A-488E-AD1D-FFB737216F1D}"/>
          </ac:spMkLst>
        </pc:spChg>
        <pc:spChg chg="del mod">
          <ac:chgData name="Lim Kelvin" userId="624f6ae12bb7b72b" providerId="LiveId" clId="{B272414D-B18A-4D81-997D-E20EBAE48599}" dt="2024-12-22T13:02:55.393" v="7184" actId="478"/>
          <ac:spMkLst>
            <pc:docMk/>
            <pc:sldMk cId="724306817" sldId="287"/>
            <ac:spMk id="23" creationId="{1D3EC47D-9F17-4925-9446-F1F25E5E3CB3}"/>
          </ac:spMkLst>
        </pc:spChg>
        <pc:spChg chg="add del mod">
          <ac:chgData name="Lim Kelvin" userId="624f6ae12bb7b72b" providerId="LiveId" clId="{B272414D-B18A-4D81-997D-E20EBAE48599}" dt="2024-12-21T16:06:58.270" v="1662"/>
          <ac:spMkLst>
            <pc:docMk/>
            <pc:sldMk cId="724306817" sldId="287"/>
            <ac:spMk id="26" creationId="{98381645-0BB2-4CC5-8CE8-D52602143F46}"/>
          </ac:spMkLst>
        </pc:spChg>
        <pc:spChg chg="del mod">
          <ac:chgData name="Lim Kelvin" userId="624f6ae12bb7b72b" providerId="LiveId" clId="{B272414D-B18A-4D81-997D-E20EBAE48599}" dt="2024-12-22T13:07:18.059" v="7212"/>
          <ac:spMkLst>
            <pc:docMk/>
            <pc:sldMk cId="724306817" sldId="287"/>
            <ac:spMk id="28" creationId="{5E43CF47-45EA-4929-B560-33A814EB8B92}"/>
          </ac:spMkLst>
        </pc:spChg>
        <pc:spChg chg="mod">
          <ac:chgData name="Lim Kelvin" userId="624f6ae12bb7b72b" providerId="LiveId" clId="{B272414D-B18A-4D81-997D-E20EBAE48599}" dt="2024-12-22T13:07:21.768" v="7213" actId="1076"/>
          <ac:spMkLst>
            <pc:docMk/>
            <pc:sldMk cId="724306817" sldId="287"/>
            <ac:spMk id="29" creationId="{990049FB-8903-4D0B-8BF8-6CFFF064E2A9}"/>
          </ac:spMkLst>
        </pc:spChg>
        <pc:spChg chg="mod">
          <ac:chgData name="Lim Kelvin" userId="624f6ae12bb7b72b" providerId="LiveId" clId="{B272414D-B18A-4D81-997D-E20EBAE48599}" dt="2024-12-21T16:14:56.562" v="1728"/>
          <ac:spMkLst>
            <pc:docMk/>
            <pc:sldMk cId="724306817" sldId="287"/>
            <ac:spMk id="32" creationId="{104640C8-BD3E-46B1-9B33-BBE0ADB86FD7}"/>
          </ac:spMkLst>
        </pc:spChg>
        <pc:spChg chg="mod">
          <ac:chgData name="Lim Kelvin" userId="624f6ae12bb7b72b" providerId="LiveId" clId="{B272414D-B18A-4D81-997D-E20EBAE48599}" dt="2024-12-21T16:14:56.562" v="1728"/>
          <ac:spMkLst>
            <pc:docMk/>
            <pc:sldMk cId="724306817" sldId="287"/>
            <ac:spMk id="33" creationId="{D627A88B-73A8-4D40-80F7-DCD2DEF99619}"/>
          </ac:spMkLst>
        </pc:spChg>
        <pc:spChg chg="add mod">
          <ac:chgData name="Lim Kelvin" userId="624f6ae12bb7b72b" providerId="LiveId" clId="{B272414D-B18A-4D81-997D-E20EBAE48599}" dt="2024-12-22T13:02:14.852" v="7178" actId="1076"/>
          <ac:spMkLst>
            <pc:docMk/>
            <pc:sldMk cId="724306817" sldId="287"/>
            <ac:spMk id="34" creationId="{57F3CA2E-04AA-476B-85CE-995DCD83D801}"/>
          </ac:spMkLst>
        </pc:spChg>
        <pc:spChg chg="add mod">
          <ac:chgData name="Lim Kelvin" userId="624f6ae12bb7b72b" providerId="LiveId" clId="{B272414D-B18A-4D81-997D-E20EBAE48599}" dt="2024-12-22T13:02:14.560" v="7177" actId="1076"/>
          <ac:spMkLst>
            <pc:docMk/>
            <pc:sldMk cId="724306817" sldId="287"/>
            <ac:spMk id="35" creationId="{A6880F1A-F2C0-4243-9133-64BD6FB6277E}"/>
          </ac:spMkLst>
        </pc:spChg>
        <pc:spChg chg="mod">
          <ac:chgData name="Lim Kelvin" userId="624f6ae12bb7b72b" providerId="LiveId" clId="{B272414D-B18A-4D81-997D-E20EBAE48599}" dt="2024-12-21T16:15:37.039" v="1736"/>
          <ac:spMkLst>
            <pc:docMk/>
            <pc:sldMk cId="724306817" sldId="287"/>
            <ac:spMk id="35" creationId="{AC5D1BE4-EAC8-4A29-9005-4B980012FFA5}"/>
          </ac:spMkLst>
        </pc:spChg>
        <pc:spChg chg="mod">
          <ac:chgData name="Lim Kelvin" userId="624f6ae12bb7b72b" providerId="LiveId" clId="{B272414D-B18A-4D81-997D-E20EBAE48599}" dt="2024-12-21T16:15:37.039" v="1736"/>
          <ac:spMkLst>
            <pc:docMk/>
            <pc:sldMk cId="724306817" sldId="287"/>
            <ac:spMk id="36" creationId="{FA814120-8015-403A-9379-9B81852AC1AF}"/>
          </ac:spMkLst>
        </pc:spChg>
        <pc:spChg chg="add mod">
          <ac:chgData name="Lim Kelvin" userId="624f6ae12bb7b72b" providerId="LiveId" clId="{B272414D-B18A-4D81-997D-E20EBAE48599}" dt="2024-12-21T16:15:52.263" v="1745"/>
          <ac:spMkLst>
            <pc:docMk/>
            <pc:sldMk cId="724306817" sldId="287"/>
            <ac:spMk id="37" creationId="{A8B87A25-882C-417E-843A-0E1090068524}"/>
          </ac:spMkLst>
        </pc:spChg>
        <pc:grpChg chg="add mod">
          <ac:chgData name="Lim Kelvin" userId="624f6ae12bb7b72b" providerId="LiveId" clId="{B272414D-B18A-4D81-997D-E20EBAE48599}" dt="2024-12-21T16:15:00.283" v="1729" actId="1076"/>
          <ac:grpSpMkLst>
            <pc:docMk/>
            <pc:sldMk cId="724306817" sldId="287"/>
            <ac:grpSpMk id="31" creationId="{626901C0-F2BA-46AF-B770-CC0EBB92C0A7}"/>
          </ac:grpSpMkLst>
        </pc:grpChg>
        <pc:grpChg chg="add del mod">
          <ac:chgData name="Lim Kelvin" userId="624f6ae12bb7b72b" providerId="LiveId" clId="{B272414D-B18A-4D81-997D-E20EBAE48599}" dt="2024-12-21T16:15:37.882" v="1737"/>
          <ac:grpSpMkLst>
            <pc:docMk/>
            <pc:sldMk cId="724306817" sldId="287"/>
            <ac:grpSpMk id="34" creationId="{FCE503E6-3FE0-4FBA-9968-BCE2A334E6E8}"/>
          </ac:grpSpMkLst>
        </pc:grpChg>
        <pc:picChg chg="del">
          <ac:chgData name="Lim Kelvin" userId="624f6ae12bb7b72b" providerId="LiveId" clId="{B272414D-B18A-4D81-997D-E20EBAE48599}" dt="2024-12-22T13:02:50.457" v="7182" actId="478"/>
          <ac:picMkLst>
            <pc:docMk/>
            <pc:sldMk cId="724306817" sldId="287"/>
            <ac:picMk id="19" creationId="{0247ABD2-8AEA-4310-86B7-1F6048599A76}"/>
          </ac:picMkLst>
        </pc:picChg>
        <pc:picChg chg="add mod">
          <ac:chgData name="Lim Kelvin" userId="624f6ae12bb7b72b" providerId="LiveId" clId="{B272414D-B18A-4D81-997D-E20EBAE48599}" dt="2024-12-22T13:02:27.803" v="7181" actId="1076"/>
          <ac:picMkLst>
            <pc:docMk/>
            <pc:sldMk cId="724306817" sldId="287"/>
            <ac:picMk id="26" creationId="{0BAE2A19-1655-4C89-BB74-6E5EC5FD58DA}"/>
          </ac:picMkLst>
        </pc:picChg>
      </pc:sldChg>
      <pc:sldChg chg="del">
        <pc:chgData name="Lim Kelvin" userId="624f6ae12bb7b72b" providerId="LiveId" clId="{B272414D-B18A-4D81-997D-E20EBAE48599}" dt="2024-12-22T13:05:14.689" v="7187" actId="47"/>
        <pc:sldMkLst>
          <pc:docMk/>
          <pc:sldMk cId="117447334" sldId="289"/>
        </pc:sldMkLst>
      </pc:sldChg>
      <pc:sldChg chg="addSp modSp mod">
        <pc:chgData name="Lim Kelvin" userId="624f6ae12bb7b72b" providerId="LiveId" clId="{B272414D-B18A-4D81-997D-E20EBAE48599}" dt="2024-12-22T12:53:50.983" v="7122" actId="1076"/>
        <pc:sldMkLst>
          <pc:docMk/>
          <pc:sldMk cId="1824890281" sldId="291"/>
        </pc:sldMkLst>
        <pc:spChg chg="mod">
          <ac:chgData name="Lim Kelvin" userId="624f6ae12bb7b72b" providerId="LiveId" clId="{B272414D-B18A-4D81-997D-E20EBAE48599}" dt="2024-12-21T19:36:02.425" v="3473" actId="122"/>
          <ac:spMkLst>
            <pc:docMk/>
            <pc:sldMk cId="1824890281" sldId="291"/>
            <ac:spMk id="4" creationId="{FE5D0866-60CC-42D6-8BFD-B669C3100D04}"/>
          </ac:spMkLst>
        </pc:spChg>
        <pc:spChg chg="mod">
          <ac:chgData name="Lim Kelvin" userId="624f6ae12bb7b72b" providerId="LiveId" clId="{B272414D-B18A-4D81-997D-E20EBAE48599}" dt="2024-12-22T12:53:46.051" v="7119"/>
          <ac:spMkLst>
            <pc:docMk/>
            <pc:sldMk cId="1824890281" sldId="291"/>
            <ac:spMk id="7" creationId="{A400804F-77D8-4B5F-9DF0-464903F1306A}"/>
          </ac:spMkLst>
        </pc:spChg>
        <pc:spChg chg="mod">
          <ac:chgData name="Lim Kelvin" userId="624f6ae12bb7b72b" providerId="LiveId" clId="{B272414D-B18A-4D81-997D-E20EBAE48599}" dt="2024-12-22T12:53:46.051" v="7119"/>
          <ac:spMkLst>
            <pc:docMk/>
            <pc:sldMk cId="1824890281" sldId="291"/>
            <ac:spMk id="8" creationId="{B4532523-8348-4300-AEB2-91F6A3F17CEE}"/>
          </ac:spMkLst>
        </pc:spChg>
        <pc:grpChg chg="add mod">
          <ac:chgData name="Lim Kelvin" userId="624f6ae12bb7b72b" providerId="LiveId" clId="{B272414D-B18A-4D81-997D-E20EBAE48599}" dt="2024-12-22T12:53:50.983" v="7122" actId="1076"/>
          <ac:grpSpMkLst>
            <pc:docMk/>
            <pc:sldMk cId="1824890281" sldId="291"/>
            <ac:grpSpMk id="5" creationId="{A0809D50-625B-4BC0-9A8C-BE43A5A32A08}"/>
          </ac:grpSpMkLst>
        </pc:grpChg>
        <pc:picChg chg="mod">
          <ac:chgData name="Lim Kelvin" userId="624f6ae12bb7b72b" providerId="LiveId" clId="{B272414D-B18A-4D81-997D-E20EBAE48599}" dt="2024-12-22T12:53:47.866" v="7121" actId="1076"/>
          <ac:picMkLst>
            <pc:docMk/>
            <pc:sldMk cId="1824890281" sldId="291"/>
            <ac:picMk id="6" creationId="{A7404CD2-8F3E-4464-B8C9-80179280227B}"/>
          </ac:picMkLst>
        </pc:picChg>
      </pc:sldChg>
      <pc:sldChg chg="addSp delSp modSp del mod ord">
        <pc:chgData name="Lim Kelvin" userId="624f6ae12bb7b72b" providerId="LiveId" clId="{B272414D-B18A-4D81-997D-E20EBAE48599}" dt="2024-12-22T12:50:48.028" v="7090" actId="47"/>
        <pc:sldMkLst>
          <pc:docMk/>
          <pc:sldMk cId="2499818263" sldId="292"/>
        </pc:sldMkLst>
        <pc:spChg chg="del mod">
          <ac:chgData name="Lim Kelvin" userId="624f6ae12bb7b72b" providerId="LiveId" clId="{B272414D-B18A-4D81-997D-E20EBAE48599}" dt="2024-12-21T22:55:13.607" v="6122" actId="478"/>
          <ac:spMkLst>
            <pc:docMk/>
            <pc:sldMk cId="2499818263" sldId="292"/>
            <ac:spMk id="4" creationId="{FE5D0866-60CC-42D6-8BFD-B669C3100D04}"/>
          </ac:spMkLst>
        </pc:spChg>
        <pc:spChg chg="add del mod">
          <ac:chgData name="Lim Kelvin" userId="624f6ae12bb7b72b" providerId="LiveId" clId="{B272414D-B18A-4D81-997D-E20EBAE48599}" dt="2024-12-21T21:26:03.276" v="3733" actId="21"/>
          <ac:spMkLst>
            <pc:docMk/>
            <pc:sldMk cId="2499818263" sldId="292"/>
            <ac:spMk id="5" creationId="{758B9DAC-FB96-417A-9D25-63722A67069C}"/>
          </ac:spMkLst>
        </pc:spChg>
        <pc:spChg chg="add mod">
          <ac:chgData name="Lim Kelvin" userId="624f6ae12bb7b72b" providerId="LiveId" clId="{B272414D-B18A-4D81-997D-E20EBAE48599}" dt="2024-12-21T21:31:57.549" v="3785"/>
          <ac:spMkLst>
            <pc:docMk/>
            <pc:sldMk cId="2499818263" sldId="292"/>
            <ac:spMk id="7" creationId="{3910DB6A-ADB9-4C57-B14A-946740B3C63F}"/>
          </ac:spMkLst>
        </pc:spChg>
        <pc:picChg chg="add mod">
          <ac:chgData name="Lim Kelvin" userId="624f6ae12bb7b72b" providerId="LiveId" clId="{B272414D-B18A-4D81-997D-E20EBAE48599}" dt="2024-12-21T22:55:26.480" v="6126"/>
          <ac:picMkLst>
            <pc:docMk/>
            <pc:sldMk cId="2499818263" sldId="292"/>
            <ac:picMk id="3" creationId="{8BF09A3E-06F8-4A90-ACCE-B01A62DC90E0}"/>
          </ac:picMkLst>
        </pc:picChg>
        <pc:picChg chg="del">
          <ac:chgData name="Lim Kelvin" userId="624f6ae12bb7b72b" providerId="LiveId" clId="{B272414D-B18A-4D81-997D-E20EBAE48599}" dt="2024-12-21T22:55:14.160" v="6123" actId="478"/>
          <ac:picMkLst>
            <pc:docMk/>
            <pc:sldMk cId="2499818263" sldId="292"/>
            <ac:picMk id="6" creationId="{A7404CD2-8F3E-4464-B8C9-80179280227B}"/>
          </ac:picMkLst>
        </pc:picChg>
      </pc:sldChg>
      <pc:sldChg chg="del">
        <pc:chgData name="Lim Kelvin" userId="624f6ae12bb7b72b" providerId="LiveId" clId="{B272414D-B18A-4D81-997D-E20EBAE48599}" dt="2024-12-22T13:05:11.475" v="7185" actId="47"/>
        <pc:sldMkLst>
          <pc:docMk/>
          <pc:sldMk cId="1220389483" sldId="295"/>
        </pc:sldMkLst>
      </pc:sldChg>
      <pc:sldChg chg="addSp delSp modSp mod ord modTransition modAnim">
        <pc:chgData name="Lim Kelvin" userId="624f6ae12bb7b72b" providerId="LiveId" clId="{B272414D-B18A-4D81-997D-E20EBAE48599}" dt="2024-12-22T14:05:51.383" v="8432" actId="21"/>
        <pc:sldMkLst>
          <pc:docMk/>
          <pc:sldMk cId="2725090165" sldId="296"/>
        </pc:sldMkLst>
        <pc:spChg chg="add mod">
          <ac:chgData name="Lim Kelvin" userId="624f6ae12bb7b72b" providerId="LiveId" clId="{B272414D-B18A-4D81-997D-E20EBAE48599}" dt="2024-12-21T12:53:58.597" v="144" actId="1076"/>
          <ac:spMkLst>
            <pc:docMk/>
            <pc:sldMk cId="2725090165" sldId="296"/>
            <ac:spMk id="2" creationId="{435CA43C-4C97-4C21-A1C8-0CB64117B860}"/>
          </ac:spMkLst>
        </pc:spChg>
        <pc:spChg chg="add del mod">
          <ac:chgData name="Lim Kelvin" userId="624f6ae12bb7b72b" providerId="LiveId" clId="{B272414D-B18A-4D81-997D-E20EBAE48599}" dt="2024-12-22T14:05:51.383" v="8432" actId="21"/>
          <ac:spMkLst>
            <pc:docMk/>
            <pc:sldMk cId="2725090165" sldId="296"/>
            <ac:spMk id="3" creationId="{B95191A5-592F-4679-ADFF-19D62289C150}"/>
          </ac:spMkLst>
        </pc:spChg>
        <pc:spChg chg="add mod">
          <ac:chgData name="Lim Kelvin" userId="624f6ae12bb7b72b" providerId="LiveId" clId="{B272414D-B18A-4D81-997D-E20EBAE48599}" dt="2024-12-21T12:53:30.782" v="133" actId="20577"/>
          <ac:spMkLst>
            <pc:docMk/>
            <pc:sldMk cId="2725090165" sldId="296"/>
            <ac:spMk id="5" creationId="{77D9EBD9-B2D7-438D-B1CF-EAB9884D0A8E}"/>
          </ac:spMkLst>
        </pc:spChg>
        <pc:spChg chg="add mod">
          <ac:chgData name="Lim Kelvin" userId="624f6ae12bb7b72b" providerId="LiveId" clId="{B272414D-B18A-4D81-997D-E20EBAE48599}" dt="2024-12-21T13:12:09.685" v="313" actId="164"/>
          <ac:spMkLst>
            <pc:docMk/>
            <pc:sldMk cId="2725090165" sldId="296"/>
            <ac:spMk id="8" creationId="{677F9B6D-33ED-4312-91C9-5B81C294C856}"/>
          </ac:spMkLst>
        </pc:spChg>
        <pc:spChg chg="add mod">
          <ac:chgData name="Lim Kelvin" userId="624f6ae12bb7b72b" providerId="LiveId" clId="{B272414D-B18A-4D81-997D-E20EBAE48599}" dt="2024-12-21T13:12:09.685" v="313" actId="164"/>
          <ac:spMkLst>
            <pc:docMk/>
            <pc:sldMk cId="2725090165" sldId="296"/>
            <ac:spMk id="11" creationId="{7E00DE19-69CA-47CF-9646-F0EF1E7FFE47}"/>
          </ac:spMkLst>
        </pc:spChg>
        <pc:spChg chg="add mod topLvl">
          <ac:chgData name="Lim Kelvin" userId="624f6ae12bb7b72b" providerId="LiveId" clId="{B272414D-B18A-4D81-997D-E20EBAE48599}" dt="2024-12-21T13:18:50.149" v="371" actId="164"/>
          <ac:spMkLst>
            <pc:docMk/>
            <pc:sldMk cId="2725090165" sldId="296"/>
            <ac:spMk id="13" creationId="{CBD16DE9-5933-4960-9480-A2CC7C55DCB2}"/>
          </ac:spMkLst>
        </pc:spChg>
        <pc:spChg chg="add mod topLvl">
          <ac:chgData name="Lim Kelvin" userId="624f6ae12bb7b72b" providerId="LiveId" clId="{B272414D-B18A-4D81-997D-E20EBAE48599}" dt="2024-12-21T13:18:50.149" v="371" actId="164"/>
          <ac:spMkLst>
            <pc:docMk/>
            <pc:sldMk cId="2725090165" sldId="296"/>
            <ac:spMk id="14" creationId="{21B8A1DB-D3B0-4FE8-923F-3F1D7E6735B7}"/>
          </ac:spMkLst>
        </pc:spChg>
        <pc:spChg chg="add mod">
          <ac:chgData name="Lim Kelvin" userId="624f6ae12bb7b72b" providerId="LiveId" clId="{B272414D-B18A-4D81-997D-E20EBAE48599}" dt="2024-12-22T13:59:20.512" v="8157"/>
          <ac:spMkLst>
            <pc:docMk/>
            <pc:sldMk cId="2725090165" sldId="296"/>
            <ac:spMk id="33" creationId="{3117C39A-9C4B-4763-9AB7-B8E55EC83D8C}"/>
          </ac:spMkLst>
        </pc:spChg>
        <pc:spChg chg="add mod">
          <ac:chgData name="Lim Kelvin" userId="624f6ae12bb7b72b" providerId="LiveId" clId="{B272414D-B18A-4D81-997D-E20EBAE48599}" dt="2024-12-22T14:02:51.897" v="8305" actId="1076"/>
          <ac:spMkLst>
            <pc:docMk/>
            <pc:sldMk cId="2725090165" sldId="296"/>
            <ac:spMk id="34" creationId="{4A8BF1E7-280B-4609-BB5C-69E317851DFA}"/>
          </ac:spMkLst>
        </pc:spChg>
        <pc:spChg chg="add mod">
          <ac:chgData name="Lim Kelvin" userId="624f6ae12bb7b72b" providerId="LiveId" clId="{B272414D-B18A-4D81-997D-E20EBAE48599}" dt="2024-12-22T14:05:41.801" v="8431" actId="1076"/>
          <ac:spMkLst>
            <pc:docMk/>
            <pc:sldMk cId="2725090165" sldId="296"/>
            <ac:spMk id="35" creationId="{27785B55-EA46-45D2-900E-96E093A0066B}"/>
          </ac:spMkLst>
        </pc:spChg>
        <pc:grpChg chg="add mod">
          <ac:chgData name="Lim Kelvin" userId="624f6ae12bb7b72b" providerId="LiveId" clId="{B272414D-B18A-4D81-997D-E20EBAE48599}" dt="2024-12-22T13:50:02.292" v="7997"/>
          <ac:grpSpMkLst>
            <pc:docMk/>
            <pc:sldMk cId="2725090165" sldId="296"/>
            <ac:grpSpMk id="9" creationId="{1132C59F-0B51-4960-BA8B-EAC70625BE97}"/>
          </ac:grpSpMkLst>
        </pc:grpChg>
        <pc:grpChg chg="add del mod">
          <ac:chgData name="Lim Kelvin" userId="624f6ae12bb7b72b" providerId="LiveId" clId="{B272414D-B18A-4D81-997D-E20EBAE48599}" dt="2024-12-21T13:13:29.459" v="328" actId="478"/>
          <ac:grpSpMkLst>
            <pc:docMk/>
            <pc:sldMk cId="2725090165" sldId="296"/>
            <ac:grpSpMk id="12" creationId="{8B978082-AAEB-43CF-AF7E-C0B9DF496714}"/>
          </ac:grpSpMkLst>
        </pc:grpChg>
        <pc:grpChg chg="add del mod">
          <ac:chgData name="Lim Kelvin" userId="624f6ae12bb7b72b" providerId="LiveId" clId="{B272414D-B18A-4D81-997D-E20EBAE48599}" dt="2024-12-21T13:18:24.402" v="367" actId="165"/>
          <ac:grpSpMkLst>
            <pc:docMk/>
            <pc:sldMk cId="2725090165" sldId="296"/>
            <ac:grpSpMk id="15" creationId="{7682525A-E6D9-46E7-ACBF-86F40461C83A}"/>
          </ac:grpSpMkLst>
        </pc:grpChg>
        <pc:grpChg chg="add mod">
          <ac:chgData name="Lim Kelvin" userId="624f6ae12bb7b72b" providerId="LiveId" clId="{B272414D-B18A-4D81-997D-E20EBAE48599}" dt="2024-12-21T13:18:50.149" v="371" actId="164"/>
          <ac:grpSpMkLst>
            <pc:docMk/>
            <pc:sldMk cId="2725090165" sldId="296"/>
            <ac:grpSpMk id="16" creationId="{613D34C8-6D22-4B7A-8E66-14B94F116664}"/>
          </ac:grpSpMkLst>
        </pc:grpChg>
        <pc:grpChg chg="add mod">
          <ac:chgData name="Lim Kelvin" userId="624f6ae12bb7b72b" providerId="LiveId" clId="{B272414D-B18A-4D81-997D-E20EBAE48599}" dt="2024-12-22T13:50:02.292" v="7997"/>
          <ac:grpSpMkLst>
            <pc:docMk/>
            <pc:sldMk cId="2725090165" sldId="296"/>
            <ac:grpSpMk id="19" creationId="{04899FB2-D073-4E67-9A7A-17B263C8D087}"/>
          </ac:grpSpMkLst>
        </pc:grpChg>
        <pc:grpChg chg="add mod">
          <ac:chgData name="Lim Kelvin" userId="624f6ae12bb7b72b" providerId="LiveId" clId="{B272414D-B18A-4D81-997D-E20EBAE48599}" dt="2024-12-22T13:50:02.292" v="7997"/>
          <ac:grpSpMkLst>
            <pc:docMk/>
            <pc:sldMk cId="2725090165" sldId="296"/>
            <ac:grpSpMk id="26" creationId="{A461DF08-101F-40C5-9B13-119D2EACC898}"/>
          </ac:grpSpMkLst>
        </pc:grpChg>
        <pc:cxnChg chg="add del">
          <ac:chgData name="Lim Kelvin" userId="624f6ae12bb7b72b" providerId="LiveId" clId="{B272414D-B18A-4D81-997D-E20EBAE48599}" dt="2024-12-21T13:10:54.298" v="297" actId="11529"/>
          <ac:cxnSpMkLst>
            <pc:docMk/>
            <pc:sldMk cId="2725090165" sldId="296"/>
            <ac:cxnSpMk id="7" creationId="{D55260BE-5A64-435D-AEDD-96C29BD106F9}"/>
          </ac:cxnSpMkLst>
        </pc:cxnChg>
        <pc:cxnChg chg="add del">
          <ac:chgData name="Lim Kelvin" userId="624f6ae12bb7b72b" providerId="LiveId" clId="{B272414D-B18A-4D81-997D-E20EBAE48599}" dt="2024-12-21T13:11:13.906" v="300" actId="11529"/>
          <ac:cxnSpMkLst>
            <pc:docMk/>
            <pc:sldMk cId="2725090165" sldId="296"/>
            <ac:cxnSpMk id="10" creationId="{7AFB72AE-DB09-45A2-AE56-75935CFB144E}"/>
          </ac:cxnSpMkLst>
        </pc:cxnChg>
        <pc:cxnChg chg="mod">
          <ac:chgData name="Lim Kelvin" userId="624f6ae12bb7b72b" providerId="LiveId" clId="{B272414D-B18A-4D81-997D-E20EBAE48599}" dt="2024-12-22T13:50:02.292" v="7997"/>
          <ac:cxnSpMkLst>
            <pc:docMk/>
            <pc:sldMk cId="2725090165" sldId="296"/>
            <ac:cxnSpMk id="10" creationId="{BA9B9B7D-A293-48E7-8115-DC5442E7B5D6}"/>
          </ac:cxnSpMkLst>
        </pc:cxnChg>
        <pc:cxnChg chg="mod">
          <ac:chgData name="Lim Kelvin" userId="624f6ae12bb7b72b" providerId="LiveId" clId="{B272414D-B18A-4D81-997D-E20EBAE48599}" dt="2024-12-22T13:50:02.292" v="7997"/>
          <ac:cxnSpMkLst>
            <pc:docMk/>
            <pc:sldMk cId="2725090165" sldId="296"/>
            <ac:cxnSpMk id="11" creationId="{372B704B-884F-44F3-B545-571CAF4CC791}"/>
          </ac:cxnSpMkLst>
        </pc:cxnChg>
        <pc:cxnChg chg="mod">
          <ac:chgData name="Lim Kelvin" userId="624f6ae12bb7b72b" providerId="LiveId" clId="{B272414D-B18A-4D81-997D-E20EBAE48599}" dt="2024-12-22T13:50:02.292" v="7997"/>
          <ac:cxnSpMkLst>
            <pc:docMk/>
            <pc:sldMk cId="2725090165" sldId="296"/>
            <ac:cxnSpMk id="12" creationId="{8BF24FDE-53D6-4BF2-B0CB-AC3F64609FB2}"/>
          </ac:cxnSpMkLst>
        </pc:cxnChg>
        <pc:cxnChg chg="mod">
          <ac:chgData name="Lim Kelvin" userId="624f6ae12bb7b72b" providerId="LiveId" clId="{B272414D-B18A-4D81-997D-E20EBAE48599}" dt="2024-12-22T13:50:02.292" v="7997"/>
          <ac:cxnSpMkLst>
            <pc:docMk/>
            <pc:sldMk cId="2725090165" sldId="296"/>
            <ac:cxnSpMk id="15" creationId="{812D9DE9-8D7C-4FA9-B6E4-5B322D1B04D4}"/>
          </ac:cxnSpMkLst>
        </pc:cxnChg>
        <pc:cxnChg chg="mod">
          <ac:chgData name="Lim Kelvin" userId="624f6ae12bb7b72b" providerId="LiveId" clId="{B272414D-B18A-4D81-997D-E20EBAE48599}" dt="2024-12-22T13:50:02.292" v="7997"/>
          <ac:cxnSpMkLst>
            <pc:docMk/>
            <pc:sldMk cId="2725090165" sldId="296"/>
            <ac:cxnSpMk id="17" creationId="{1413B455-8A00-4155-B2D9-C64E6D19650C}"/>
          </ac:cxnSpMkLst>
        </pc:cxnChg>
        <pc:cxnChg chg="mod">
          <ac:chgData name="Lim Kelvin" userId="624f6ae12bb7b72b" providerId="LiveId" clId="{B272414D-B18A-4D81-997D-E20EBAE48599}" dt="2024-12-22T13:50:02.292" v="7997"/>
          <ac:cxnSpMkLst>
            <pc:docMk/>
            <pc:sldMk cId="2725090165" sldId="296"/>
            <ac:cxnSpMk id="18" creationId="{0B8C2950-9566-4478-8705-024975942437}"/>
          </ac:cxnSpMkLst>
        </pc:cxnChg>
        <pc:cxnChg chg="mod">
          <ac:chgData name="Lim Kelvin" userId="624f6ae12bb7b72b" providerId="LiveId" clId="{B272414D-B18A-4D81-997D-E20EBAE48599}" dt="2024-12-22T13:50:02.292" v="7997"/>
          <ac:cxnSpMkLst>
            <pc:docMk/>
            <pc:sldMk cId="2725090165" sldId="296"/>
            <ac:cxnSpMk id="20" creationId="{539C1616-C284-49B0-A524-90BF093464BF}"/>
          </ac:cxnSpMkLst>
        </pc:cxnChg>
        <pc:cxnChg chg="mod">
          <ac:chgData name="Lim Kelvin" userId="624f6ae12bb7b72b" providerId="LiveId" clId="{B272414D-B18A-4D81-997D-E20EBAE48599}" dt="2024-12-22T13:50:02.292" v="7997"/>
          <ac:cxnSpMkLst>
            <pc:docMk/>
            <pc:sldMk cId="2725090165" sldId="296"/>
            <ac:cxnSpMk id="21" creationId="{A10A7B3B-DC90-4885-98E2-06613C35819F}"/>
          </ac:cxnSpMkLst>
        </pc:cxnChg>
        <pc:cxnChg chg="mod">
          <ac:chgData name="Lim Kelvin" userId="624f6ae12bb7b72b" providerId="LiveId" clId="{B272414D-B18A-4D81-997D-E20EBAE48599}" dt="2024-12-22T13:50:02.292" v="7997"/>
          <ac:cxnSpMkLst>
            <pc:docMk/>
            <pc:sldMk cId="2725090165" sldId="296"/>
            <ac:cxnSpMk id="22" creationId="{B91EC8CE-70CE-4A26-9560-F13C127C313F}"/>
          </ac:cxnSpMkLst>
        </pc:cxnChg>
        <pc:cxnChg chg="mod">
          <ac:chgData name="Lim Kelvin" userId="624f6ae12bb7b72b" providerId="LiveId" clId="{B272414D-B18A-4D81-997D-E20EBAE48599}" dt="2024-12-22T13:50:02.292" v="7997"/>
          <ac:cxnSpMkLst>
            <pc:docMk/>
            <pc:sldMk cId="2725090165" sldId="296"/>
            <ac:cxnSpMk id="23" creationId="{15D1B0D1-002A-4560-95F4-6176213E64AB}"/>
          </ac:cxnSpMkLst>
        </pc:cxnChg>
        <pc:cxnChg chg="mod">
          <ac:chgData name="Lim Kelvin" userId="624f6ae12bb7b72b" providerId="LiveId" clId="{B272414D-B18A-4D81-997D-E20EBAE48599}" dt="2024-12-22T13:50:02.292" v="7997"/>
          <ac:cxnSpMkLst>
            <pc:docMk/>
            <pc:sldMk cId="2725090165" sldId="296"/>
            <ac:cxnSpMk id="24" creationId="{8218D660-C649-4F9A-AE1B-4BA13BDEE7D4}"/>
          </ac:cxnSpMkLst>
        </pc:cxnChg>
        <pc:cxnChg chg="mod">
          <ac:chgData name="Lim Kelvin" userId="624f6ae12bb7b72b" providerId="LiveId" clId="{B272414D-B18A-4D81-997D-E20EBAE48599}" dt="2024-12-22T13:50:02.292" v="7997"/>
          <ac:cxnSpMkLst>
            <pc:docMk/>
            <pc:sldMk cId="2725090165" sldId="296"/>
            <ac:cxnSpMk id="25" creationId="{69558A13-60CE-4BB9-9BAB-A18984346A2C}"/>
          </ac:cxnSpMkLst>
        </pc:cxnChg>
        <pc:cxnChg chg="mod">
          <ac:chgData name="Lim Kelvin" userId="624f6ae12bb7b72b" providerId="LiveId" clId="{B272414D-B18A-4D81-997D-E20EBAE48599}" dt="2024-12-22T13:50:02.292" v="7997"/>
          <ac:cxnSpMkLst>
            <pc:docMk/>
            <pc:sldMk cId="2725090165" sldId="296"/>
            <ac:cxnSpMk id="27" creationId="{4F418432-4365-49BC-B894-0B6DE5DA9CC2}"/>
          </ac:cxnSpMkLst>
        </pc:cxnChg>
        <pc:cxnChg chg="mod">
          <ac:chgData name="Lim Kelvin" userId="624f6ae12bb7b72b" providerId="LiveId" clId="{B272414D-B18A-4D81-997D-E20EBAE48599}" dt="2024-12-22T13:50:02.292" v="7997"/>
          <ac:cxnSpMkLst>
            <pc:docMk/>
            <pc:sldMk cId="2725090165" sldId="296"/>
            <ac:cxnSpMk id="28" creationId="{0D2E0BCD-E4A5-42F5-B1F7-68458FBFCDB6}"/>
          </ac:cxnSpMkLst>
        </pc:cxnChg>
        <pc:cxnChg chg="mod">
          <ac:chgData name="Lim Kelvin" userId="624f6ae12bb7b72b" providerId="LiveId" clId="{B272414D-B18A-4D81-997D-E20EBAE48599}" dt="2024-12-22T13:50:02.292" v="7997"/>
          <ac:cxnSpMkLst>
            <pc:docMk/>
            <pc:sldMk cId="2725090165" sldId="296"/>
            <ac:cxnSpMk id="29" creationId="{84F060F6-C10E-4027-803A-9A687D18DF42}"/>
          </ac:cxnSpMkLst>
        </pc:cxnChg>
        <pc:cxnChg chg="mod">
          <ac:chgData name="Lim Kelvin" userId="624f6ae12bb7b72b" providerId="LiveId" clId="{B272414D-B18A-4D81-997D-E20EBAE48599}" dt="2024-12-22T13:50:02.292" v="7997"/>
          <ac:cxnSpMkLst>
            <pc:docMk/>
            <pc:sldMk cId="2725090165" sldId="296"/>
            <ac:cxnSpMk id="30" creationId="{FE9D2CB1-3EAB-4101-9C24-AFF47BC7B157}"/>
          </ac:cxnSpMkLst>
        </pc:cxnChg>
        <pc:cxnChg chg="mod">
          <ac:chgData name="Lim Kelvin" userId="624f6ae12bb7b72b" providerId="LiveId" clId="{B272414D-B18A-4D81-997D-E20EBAE48599}" dt="2024-12-22T13:50:02.292" v="7997"/>
          <ac:cxnSpMkLst>
            <pc:docMk/>
            <pc:sldMk cId="2725090165" sldId="296"/>
            <ac:cxnSpMk id="31" creationId="{07A49841-FC47-4282-A6CB-BF167FE469C8}"/>
          </ac:cxnSpMkLst>
        </pc:cxnChg>
        <pc:cxnChg chg="mod">
          <ac:chgData name="Lim Kelvin" userId="624f6ae12bb7b72b" providerId="LiveId" clId="{B272414D-B18A-4D81-997D-E20EBAE48599}" dt="2024-12-22T13:50:02.292" v="7997"/>
          <ac:cxnSpMkLst>
            <pc:docMk/>
            <pc:sldMk cId="2725090165" sldId="296"/>
            <ac:cxnSpMk id="32" creationId="{25EDBC5D-DF2A-4E1A-9A36-5FA54F5D82B9}"/>
          </ac:cxnSpMkLst>
        </pc:cxnChg>
      </pc:sldChg>
      <pc:sldChg chg="addSp delSp modSp mod ord modTransition delAnim modAnim">
        <pc:chgData name="Lim Kelvin" userId="624f6ae12bb7b72b" providerId="LiveId" clId="{B272414D-B18A-4D81-997D-E20EBAE48599}" dt="2024-12-22T14:10:24.901" v="8708" actId="21"/>
        <pc:sldMkLst>
          <pc:docMk/>
          <pc:sldMk cId="2361083677" sldId="297"/>
        </pc:sldMkLst>
        <pc:spChg chg="add mod">
          <ac:chgData name="Lim Kelvin" userId="624f6ae12bb7b72b" providerId="LiveId" clId="{B272414D-B18A-4D81-997D-E20EBAE48599}" dt="2024-12-21T12:53:19.620" v="125" actId="20577"/>
          <ac:spMkLst>
            <pc:docMk/>
            <pc:sldMk cId="2361083677" sldId="297"/>
            <ac:spMk id="5" creationId="{FD018939-668D-44AA-ABFC-237FDDB47B1C}"/>
          </ac:spMkLst>
        </pc:spChg>
        <pc:spChg chg="add mod">
          <ac:chgData name="Lim Kelvin" userId="624f6ae12bb7b72b" providerId="LiveId" clId="{B272414D-B18A-4D81-997D-E20EBAE48599}" dt="2024-12-21T12:54:04.500" v="147" actId="20577"/>
          <ac:spMkLst>
            <pc:docMk/>
            <pc:sldMk cId="2361083677" sldId="297"/>
            <ac:spMk id="7" creationId="{F00F6612-3509-46EE-8173-F6CB52413E4B}"/>
          </ac:spMkLst>
        </pc:spChg>
        <pc:spChg chg="mod">
          <ac:chgData name="Lim Kelvin" userId="624f6ae12bb7b72b" providerId="LiveId" clId="{B272414D-B18A-4D81-997D-E20EBAE48599}" dt="2024-12-21T13:12:12.611" v="314"/>
          <ac:spMkLst>
            <pc:docMk/>
            <pc:sldMk cId="2361083677" sldId="297"/>
            <ac:spMk id="9" creationId="{512EB23B-F8FC-4493-947F-4A59E6597011}"/>
          </ac:spMkLst>
        </pc:spChg>
        <pc:spChg chg="mod">
          <ac:chgData name="Lim Kelvin" userId="624f6ae12bb7b72b" providerId="LiveId" clId="{B272414D-B18A-4D81-997D-E20EBAE48599}" dt="2024-12-21T13:12:12.611" v="314"/>
          <ac:spMkLst>
            <pc:docMk/>
            <pc:sldMk cId="2361083677" sldId="297"/>
            <ac:spMk id="10" creationId="{49491E4C-5B7D-4BD4-8424-A06D5C58E14E}"/>
          </ac:spMkLst>
        </pc:spChg>
        <pc:spChg chg="mod">
          <ac:chgData name="Lim Kelvin" userId="624f6ae12bb7b72b" providerId="LiveId" clId="{B272414D-B18A-4D81-997D-E20EBAE48599}" dt="2024-12-21T13:16:31.297" v="355"/>
          <ac:spMkLst>
            <pc:docMk/>
            <pc:sldMk cId="2361083677" sldId="297"/>
            <ac:spMk id="12" creationId="{68EF2B69-BA6A-451E-BB3A-695DE33BA62F}"/>
          </ac:spMkLst>
        </pc:spChg>
        <pc:spChg chg="mod">
          <ac:chgData name="Lim Kelvin" userId="624f6ae12bb7b72b" providerId="LiveId" clId="{B272414D-B18A-4D81-997D-E20EBAE48599}" dt="2024-12-21T13:16:31.297" v="355"/>
          <ac:spMkLst>
            <pc:docMk/>
            <pc:sldMk cId="2361083677" sldId="297"/>
            <ac:spMk id="13" creationId="{91764FA7-393A-4458-9364-83ABCA4B1C62}"/>
          </ac:spMkLst>
        </pc:spChg>
        <pc:spChg chg="add del mod">
          <ac:chgData name="Lim Kelvin" userId="624f6ae12bb7b72b" providerId="LiveId" clId="{B272414D-B18A-4D81-997D-E20EBAE48599}" dt="2024-12-21T13:17:35.264" v="363"/>
          <ac:spMkLst>
            <pc:docMk/>
            <pc:sldMk cId="2361083677" sldId="297"/>
            <ac:spMk id="14" creationId="{2086D050-DCB8-4B9D-8F0F-8DABE8DFCBDA}"/>
          </ac:spMkLst>
        </pc:spChg>
        <pc:spChg chg="mod">
          <ac:chgData name="Lim Kelvin" userId="624f6ae12bb7b72b" providerId="LiveId" clId="{B272414D-B18A-4D81-997D-E20EBAE48599}" dt="2024-12-21T13:17:39.204" v="364"/>
          <ac:spMkLst>
            <pc:docMk/>
            <pc:sldMk cId="2361083677" sldId="297"/>
            <ac:spMk id="16" creationId="{91EA14B6-CCAD-4E90-929D-A476B1011DC9}"/>
          </ac:spMkLst>
        </pc:spChg>
        <pc:spChg chg="mod">
          <ac:chgData name="Lim Kelvin" userId="624f6ae12bb7b72b" providerId="LiveId" clId="{B272414D-B18A-4D81-997D-E20EBAE48599}" dt="2024-12-21T13:17:39.204" v="364"/>
          <ac:spMkLst>
            <pc:docMk/>
            <pc:sldMk cId="2361083677" sldId="297"/>
            <ac:spMk id="17" creationId="{AFE571EB-6371-40D8-B27F-460C9504EDC6}"/>
          </ac:spMkLst>
        </pc:spChg>
        <pc:spChg chg="mod">
          <ac:chgData name="Lim Kelvin" userId="624f6ae12bb7b72b" providerId="LiveId" clId="{B272414D-B18A-4D81-997D-E20EBAE48599}" dt="2024-12-21T13:18:53.212" v="373"/>
          <ac:spMkLst>
            <pc:docMk/>
            <pc:sldMk cId="2361083677" sldId="297"/>
            <ac:spMk id="19" creationId="{305BDAEF-0553-4A33-B108-C2AE5D0B231D}"/>
          </ac:spMkLst>
        </pc:spChg>
        <pc:spChg chg="mod">
          <ac:chgData name="Lim Kelvin" userId="624f6ae12bb7b72b" providerId="LiveId" clId="{B272414D-B18A-4D81-997D-E20EBAE48599}" dt="2024-12-21T13:18:53.212" v="373"/>
          <ac:spMkLst>
            <pc:docMk/>
            <pc:sldMk cId="2361083677" sldId="297"/>
            <ac:spMk id="20" creationId="{E4D808E7-6431-4BE7-A5B0-C0BDD61A5895}"/>
          </ac:spMkLst>
        </pc:spChg>
        <pc:spChg chg="add del mod">
          <ac:chgData name="Lim Kelvin" userId="624f6ae12bb7b72b" providerId="LiveId" clId="{B272414D-B18A-4D81-997D-E20EBAE48599}" dt="2024-12-22T14:10:24.901" v="8708" actId="21"/>
          <ac:spMkLst>
            <pc:docMk/>
            <pc:sldMk cId="2361083677" sldId="297"/>
            <ac:spMk id="27" creationId="{5C2EEAE5-65FB-4861-B885-54E6F91B1E2A}"/>
          </ac:spMkLst>
        </pc:spChg>
        <pc:spChg chg="add mod">
          <ac:chgData name="Lim Kelvin" userId="624f6ae12bb7b72b" providerId="LiveId" clId="{B272414D-B18A-4D81-997D-E20EBAE48599}" dt="2024-12-22T14:10:05.974" v="8705" actId="20577"/>
          <ac:spMkLst>
            <pc:docMk/>
            <pc:sldMk cId="2361083677" sldId="297"/>
            <ac:spMk id="28" creationId="{C161889D-DB02-4583-9C2F-5055FDAEEECB}"/>
          </ac:spMkLst>
        </pc:spChg>
        <pc:grpChg chg="add del mod">
          <ac:chgData name="Lim Kelvin" userId="624f6ae12bb7b72b" providerId="LiveId" clId="{B272414D-B18A-4D81-997D-E20EBAE48599}" dt="2024-12-21T13:14:05.978" v="333" actId="478"/>
          <ac:grpSpMkLst>
            <pc:docMk/>
            <pc:sldMk cId="2361083677" sldId="297"/>
            <ac:grpSpMk id="8" creationId="{9A82D3DC-145B-41A5-9D5C-08C48C85560F}"/>
          </ac:grpSpMkLst>
        </pc:grpChg>
        <pc:grpChg chg="add del mod">
          <ac:chgData name="Lim Kelvin" userId="624f6ae12bb7b72b" providerId="LiveId" clId="{B272414D-B18A-4D81-997D-E20EBAE48599}" dt="2024-12-22T14:06:08.404" v="8435" actId="478"/>
          <ac:grpSpMkLst>
            <pc:docMk/>
            <pc:sldMk cId="2361083677" sldId="297"/>
            <ac:grpSpMk id="9" creationId="{8409688A-0A5C-4134-9FD6-FB44A5A17CA5}"/>
          </ac:grpSpMkLst>
        </pc:grpChg>
        <pc:grpChg chg="add del mod">
          <ac:chgData name="Lim Kelvin" userId="624f6ae12bb7b72b" providerId="LiveId" clId="{B272414D-B18A-4D81-997D-E20EBAE48599}" dt="2024-12-21T13:17:33.577" v="361" actId="478"/>
          <ac:grpSpMkLst>
            <pc:docMk/>
            <pc:sldMk cId="2361083677" sldId="297"/>
            <ac:grpSpMk id="11" creationId="{DFC67C14-8806-41C2-AAEE-E5F4CE828AA0}"/>
          </ac:grpSpMkLst>
        </pc:grpChg>
        <pc:grpChg chg="add del mod">
          <ac:chgData name="Lim Kelvin" userId="624f6ae12bb7b72b" providerId="LiveId" clId="{B272414D-B18A-4D81-997D-E20EBAE48599}" dt="2024-12-21T13:18:52.933" v="372" actId="478"/>
          <ac:grpSpMkLst>
            <pc:docMk/>
            <pc:sldMk cId="2361083677" sldId="297"/>
            <ac:grpSpMk id="15" creationId="{F3128637-933A-486A-AD9A-2826381445F4}"/>
          </ac:grpSpMkLst>
        </pc:grpChg>
        <pc:grpChg chg="add mod">
          <ac:chgData name="Lim Kelvin" userId="624f6ae12bb7b72b" providerId="LiveId" clId="{B272414D-B18A-4D81-997D-E20EBAE48599}" dt="2024-12-22T13:50:24.961" v="7998"/>
          <ac:grpSpMkLst>
            <pc:docMk/>
            <pc:sldMk cId="2361083677" sldId="297"/>
            <ac:grpSpMk id="16" creationId="{11D30112-51A2-4EC1-B70B-0CF669F75F21}"/>
          </ac:grpSpMkLst>
        </pc:grpChg>
        <pc:grpChg chg="mod">
          <ac:chgData name="Lim Kelvin" userId="624f6ae12bb7b72b" providerId="LiveId" clId="{B272414D-B18A-4D81-997D-E20EBAE48599}" dt="2024-12-22T13:50:24.961" v="7998"/>
          <ac:grpSpMkLst>
            <pc:docMk/>
            <pc:sldMk cId="2361083677" sldId="297"/>
            <ac:grpSpMk id="17" creationId="{B08CCBFC-C890-4761-8438-AB2BF292F54B}"/>
          </ac:grpSpMkLst>
        </pc:grpChg>
        <pc:grpChg chg="add mod">
          <ac:chgData name="Lim Kelvin" userId="624f6ae12bb7b72b" providerId="LiveId" clId="{B272414D-B18A-4D81-997D-E20EBAE48599}" dt="2024-12-21T13:18:53.212" v="373"/>
          <ac:grpSpMkLst>
            <pc:docMk/>
            <pc:sldMk cId="2361083677" sldId="297"/>
            <ac:grpSpMk id="18" creationId="{6999070B-1320-4620-9414-5E869B1F41FB}"/>
          </ac:grpSpMkLst>
        </pc:grpChg>
        <pc:cxnChg chg="mod">
          <ac:chgData name="Lim Kelvin" userId="624f6ae12bb7b72b" providerId="LiveId" clId="{B272414D-B18A-4D81-997D-E20EBAE48599}" dt="2024-12-22T13:50:24.961" v="7998"/>
          <ac:cxnSpMkLst>
            <pc:docMk/>
            <pc:sldMk cId="2361083677" sldId="297"/>
            <ac:cxnSpMk id="10" creationId="{DD3AF57B-0143-4BC4-91A9-373FD8BC6A5A}"/>
          </ac:cxnSpMkLst>
        </pc:cxnChg>
        <pc:cxnChg chg="mod">
          <ac:chgData name="Lim Kelvin" userId="624f6ae12bb7b72b" providerId="LiveId" clId="{B272414D-B18A-4D81-997D-E20EBAE48599}" dt="2024-12-22T13:50:24.961" v="7998"/>
          <ac:cxnSpMkLst>
            <pc:docMk/>
            <pc:sldMk cId="2361083677" sldId="297"/>
            <ac:cxnSpMk id="11" creationId="{5965EF9F-7C1E-4781-AD1E-DEEE520AE0C8}"/>
          </ac:cxnSpMkLst>
        </pc:cxnChg>
        <pc:cxnChg chg="mod">
          <ac:chgData name="Lim Kelvin" userId="624f6ae12bb7b72b" providerId="LiveId" clId="{B272414D-B18A-4D81-997D-E20EBAE48599}" dt="2024-12-22T13:50:24.961" v="7998"/>
          <ac:cxnSpMkLst>
            <pc:docMk/>
            <pc:sldMk cId="2361083677" sldId="297"/>
            <ac:cxnSpMk id="12" creationId="{6C61A4BE-F01C-4C2C-99CF-2BF5BECD9BFD}"/>
          </ac:cxnSpMkLst>
        </pc:cxnChg>
        <pc:cxnChg chg="mod">
          <ac:chgData name="Lim Kelvin" userId="624f6ae12bb7b72b" providerId="LiveId" clId="{B272414D-B18A-4D81-997D-E20EBAE48599}" dt="2024-12-22T13:50:24.961" v="7998"/>
          <ac:cxnSpMkLst>
            <pc:docMk/>
            <pc:sldMk cId="2361083677" sldId="297"/>
            <ac:cxnSpMk id="13" creationId="{04A8AFBE-9F15-4CE6-BA4D-04687B4B7F9F}"/>
          </ac:cxnSpMkLst>
        </pc:cxnChg>
        <pc:cxnChg chg="mod">
          <ac:chgData name="Lim Kelvin" userId="624f6ae12bb7b72b" providerId="LiveId" clId="{B272414D-B18A-4D81-997D-E20EBAE48599}" dt="2024-12-22T13:50:24.961" v="7998"/>
          <ac:cxnSpMkLst>
            <pc:docMk/>
            <pc:sldMk cId="2361083677" sldId="297"/>
            <ac:cxnSpMk id="14" creationId="{E95C9B35-284B-4871-9081-2BCEEF057E2D}"/>
          </ac:cxnSpMkLst>
        </pc:cxnChg>
        <pc:cxnChg chg="mod">
          <ac:chgData name="Lim Kelvin" userId="624f6ae12bb7b72b" providerId="LiveId" clId="{B272414D-B18A-4D81-997D-E20EBAE48599}" dt="2024-12-22T13:50:24.961" v="7998"/>
          <ac:cxnSpMkLst>
            <pc:docMk/>
            <pc:sldMk cId="2361083677" sldId="297"/>
            <ac:cxnSpMk id="15" creationId="{FCBBCB80-74C1-446B-98DA-377867567D05}"/>
          </ac:cxnSpMkLst>
        </pc:cxnChg>
        <pc:cxnChg chg="mod">
          <ac:chgData name="Lim Kelvin" userId="624f6ae12bb7b72b" providerId="LiveId" clId="{B272414D-B18A-4D81-997D-E20EBAE48599}" dt="2024-12-22T13:50:24.961" v="7998"/>
          <ac:cxnSpMkLst>
            <pc:docMk/>
            <pc:sldMk cId="2361083677" sldId="297"/>
            <ac:cxnSpMk id="21" creationId="{44178F1F-716B-4256-9B8D-86C6813CDCA9}"/>
          </ac:cxnSpMkLst>
        </pc:cxnChg>
        <pc:cxnChg chg="mod">
          <ac:chgData name="Lim Kelvin" userId="624f6ae12bb7b72b" providerId="LiveId" clId="{B272414D-B18A-4D81-997D-E20EBAE48599}" dt="2024-12-22T13:50:24.961" v="7998"/>
          <ac:cxnSpMkLst>
            <pc:docMk/>
            <pc:sldMk cId="2361083677" sldId="297"/>
            <ac:cxnSpMk id="22" creationId="{B5925E5C-8703-4E20-B9EF-E49AE8709437}"/>
          </ac:cxnSpMkLst>
        </pc:cxnChg>
        <pc:cxnChg chg="mod">
          <ac:chgData name="Lim Kelvin" userId="624f6ae12bb7b72b" providerId="LiveId" clId="{B272414D-B18A-4D81-997D-E20EBAE48599}" dt="2024-12-22T13:50:24.961" v="7998"/>
          <ac:cxnSpMkLst>
            <pc:docMk/>
            <pc:sldMk cId="2361083677" sldId="297"/>
            <ac:cxnSpMk id="23" creationId="{ACCF02F0-FCA3-4B14-A381-E94C86A01DB5}"/>
          </ac:cxnSpMkLst>
        </pc:cxnChg>
        <pc:cxnChg chg="mod">
          <ac:chgData name="Lim Kelvin" userId="624f6ae12bb7b72b" providerId="LiveId" clId="{B272414D-B18A-4D81-997D-E20EBAE48599}" dt="2024-12-22T13:50:24.961" v="7998"/>
          <ac:cxnSpMkLst>
            <pc:docMk/>
            <pc:sldMk cId="2361083677" sldId="297"/>
            <ac:cxnSpMk id="24" creationId="{6EF4A87D-9550-4B75-A591-AC9FDFB4DBFC}"/>
          </ac:cxnSpMkLst>
        </pc:cxnChg>
        <pc:cxnChg chg="mod">
          <ac:chgData name="Lim Kelvin" userId="624f6ae12bb7b72b" providerId="LiveId" clId="{B272414D-B18A-4D81-997D-E20EBAE48599}" dt="2024-12-22T13:50:24.961" v="7998"/>
          <ac:cxnSpMkLst>
            <pc:docMk/>
            <pc:sldMk cId="2361083677" sldId="297"/>
            <ac:cxnSpMk id="25" creationId="{B79ECC42-AE49-418B-A55D-6751E289B4D6}"/>
          </ac:cxnSpMkLst>
        </pc:cxnChg>
        <pc:cxnChg chg="mod">
          <ac:chgData name="Lim Kelvin" userId="624f6ae12bb7b72b" providerId="LiveId" clId="{B272414D-B18A-4D81-997D-E20EBAE48599}" dt="2024-12-22T13:50:24.961" v="7998"/>
          <ac:cxnSpMkLst>
            <pc:docMk/>
            <pc:sldMk cId="2361083677" sldId="297"/>
            <ac:cxnSpMk id="26" creationId="{951671C6-2960-4E2A-A0DA-1A26B1ACF8E7}"/>
          </ac:cxnSpMkLst>
        </pc:cxnChg>
      </pc:sldChg>
      <pc:sldChg chg="addSp delSp modSp mod ord modTransition modAnim">
        <pc:chgData name="Lim Kelvin" userId="624f6ae12bb7b72b" providerId="LiveId" clId="{B272414D-B18A-4D81-997D-E20EBAE48599}" dt="2024-12-22T14:19:44.633" v="9139"/>
        <pc:sldMkLst>
          <pc:docMk/>
          <pc:sldMk cId="1415293658" sldId="298"/>
        </pc:sldMkLst>
        <pc:spChg chg="add mod">
          <ac:chgData name="Lim Kelvin" userId="624f6ae12bb7b72b" providerId="LiveId" clId="{B272414D-B18A-4D81-997D-E20EBAE48599}" dt="2024-12-21T12:53:25.692" v="129" actId="20577"/>
          <ac:spMkLst>
            <pc:docMk/>
            <pc:sldMk cId="1415293658" sldId="298"/>
            <ac:spMk id="5" creationId="{00A707D0-488E-4157-9E67-87421790D421}"/>
          </ac:spMkLst>
        </pc:spChg>
        <pc:spChg chg="add mod">
          <ac:chgData name="Lim Kelvin" userId="624f6ae12bb7b72b" providerId="LiveId" clId="{B272414D-B18A-4D81-997D-E20EBAE48599}" dt="2024-12-21T12:54:09.620" v="154" actId="20577"/>
          <ac:spMkLst>
            <pc:docMk/>
            <pc:sldMk cId="1415293658" sldId="298"/>
            <ac:spMk id="7" creationId="{244691EC-0613-4EF3-87A6-CF34207629ED}"/>
          </ac:spMkLst>
        </pc:spChg>
        <pc:spChg chg="mod">
          <ac:chgData name="Lim Kelvin" userId="624f6ae12bb7b72b" providerId="LiveId" clId="{B272414D-B18A-4D81-997D-E20EBAE48599}" dt="2024-12-21T13:12:14.559" v="315"/>
          <ac:spMkLst>
            <pc:docMk/>
            <pc:sldMk cId="1415293658" sldId="298"/>
            <ac:spMk id="9" creationId="{5F2E3E83-0C57-4E10-8E7B-D50A5BB7D006}"/>
          </ac:spMkLst>
        </pc:spChg>
        <pc:spChg chg="mod">
          <ac:chgData name="Lim Kelvin" userId="624f6ae12bb7b72b" providerId="LiveId" clId="{B272414D-B18A-4D81-997D-E20EBAE48599}" dt="2024-12-21T13:12:14.559" v="315"/>
          <ac:spMkLst>
            <pc:docMk/>
            <pc:sldMk cId="1415293658" sldId="298"/>
            <ac:spMk id="10" creationId="{EA223D97-D246-430B-913F-DD1CDB5B6748}"/>
          </ac:spMkLst>
        </pc:spChg>
        <pc:spChg chg="mod">
          <ac:chgData name="Lim Kelvin" userId="624f6ae12bb7b72b" providerId="LiveId" clId="{B272414D-B18A-4D81-997D-E20EBAE48599}" dt="2024-12-21T13:16:32.600" v="356"/>
          <ac:spMkLst>
            <pc:docMk/>
            <pc:sldMk cId="1415293658" sldId="298"/>
            <ac:spMk id="12" creationId="{248D8ADA-04E7-406C-ACB5-402F0983609D}"/>
          </ac:spMkLst>
        </pc:spChg>
        <pc:spChg chg="mod">
          <ac:chgData name="Lim Kelvin" userId="624f6ae12bb7b72b" providerId="LiveId" clId="{B272414D-B18A-4D81-997D-E20EBAE48599}" dt="2024-12-21T13:16:32.600" v="356"/>
          <ac:spMkLst>
            <pc:docMk/>
            <pc:sldMk cId="1415293658" sldId="298"/>
            <ac:spMk id="13" creationId="{B39FB9BC-8BD1-42D0-95A1-69A260CF9218}"/>
          </ac:spMkLst>
        </pc:spChg>
        <pc:spChg chg="mod">
          <ac:chgData name="Lim Kelvin" userId="624f6ae12bb7b72b" providerId="LiveId" clId="{B272414D-B18A-4D81-997D-E20EBAE48599}" dt="2024-12-21T13:17:42.621" v="366"/>
          <ac:spMkLst>
            <pc:docMk/>
            <pc:sldMk cId="1415293658" sldId="298"/>
            <ac:spMk id="15" creationId="{E12E1B34-C8EB-48AB-AE0C-73F0F8F4A5B4}"/>
          </ac:spMkLst>
        </pc:spChg>
        <pc:spChg chg="mod">
          <ac:chgData name="Lim Kelvin" userId="624f6ae12bb7b72b" providerId="LiveId" clId="{B272414D-B18A-4D81-997D-E20EBAE48599}" dt="2024-12-21T13:17:42.621" v="366"/>
          <ac:spMkLst>
            <pc:docMk/>
            <pc:sldMk cId="1415293658" sldId="298"/>
            <ac:spMk id="16" creationId="{587D0E6A-8DA3-4C57-999A-17143A94DC71}"/>
          </ac:spMkLst>
        </pc:spChg>
        <pc:spChg chg="mod">
          <ac:chgData name="Lim Kelvin" userId="624f6ae12bb7b72b" providerId="LiveId" clId="{B272414D-B18A-4D81-997D-E20EBAE48599}" dt="2024-12-21T13:18:56.267" v="375"/>
          <ac:spMkLst>
            <pc:docMk/>
            <pc:sldMk cId="1415293658" sldId="298"/>
            <ac:spMk id="18" creationId="{EC3E7A48-3A94-46AC-B6B5-16EB8A091096}"/>
          </ac:spMkLst>
        </pc:spChg>
        <pc:spChg chg="mod">
          <ac:chgData name="Lim Kelvin" userId="624f6ae12bb7b72b" providerId="LiveId" clId="{B272414D-B18A-4D81-997D-E20EBAE48599}" dt="2024-12-21T13:18:56.267" v="375"/>
          <ac:spMkLst>
            <pc:docMk/>
            <pc:sldMk cId="1415293658" sldId="298"/>
            <ac:spMk id="19" creationId="{BFD02109-274E-417D-8E73-7963397275A7}"/>
          </ac:spMkLst>
        </pc:spChg>
        <pc:spChg chg="add mod">
          <ac:chgData name="Lim Kelvin" userId="624f6ae12bb7b72b" providerId="LiveId" clId="{B272414D-B18A-4D81-997D-E20EBAE48599}" dt="2024-12-22T14:19:39.631" v="9137" actId="1076"/>
          <ac:spMkLst>
            <pc:docMk/>
            <pc:sldMk cId="1415293658" sldId="298"/>
            <ac:spMk id="31" creationId="{D238EC74-B09B-4A08-B08F-442E5651BD63}"/>
          </ac:spMkLst>
        </pc:spChg>
        <pc:spChg chg="add mod">
          <ac:chgData name="Lim Kelvin" userId="624f6ae12bb7b72b" providerId="LiveId" clId="{B272414D-B18A-4D81-997D-E20EBAE48599}" dt="2024-12-22T14:13:40.899" v="8863"/>
          <ac:spMkLst>
            <pc:docMk/>
            <pc:sldMk cId="1415293658" sldId="298"/>
            <ac:spMk id="32" creationId="{87984826-F4D6-45AD-AAD3-E018E76B53DE}"/>
          </ac:spMkLst>
        </pc:spChg>
        <pc:spChg chg="add mod">
          <ac:chgData name="Lim Kelvin" userId="624f6ae12bb7b72b" providerId="LiveId" clId="{B272414D-B18A-4D81-997D-E20EBAE48599}" dt="2024-12-22T14:18:21.114" v="9045" actId="1076"/>
          <ac:spMkLst>
            <pc:docMk/>
            <pc:sldMk cId="1415293658" sldId="298"/>
            <ac:spMk id="33" creationId="{672C90D5-B239-4CB9-BCF1-7F3D9559085A}"/>
          </ac:spMkLst>
        </pc:spChg>
        <pc:grpChg chg="add del mod">
          <ac:chgData name="Lim Kelvin" userId="624f6ae12bb7b72b" providerId="LiveId" clId="{B272414D-B18A-4D81-997D-E20EBAE48599}" dt="2024-12-21T13:14:07.846" v="334" actId="478"/>
          <ac:grpSpMkLst>
            <pc:docMk/>
            <pc:sldMk cId="1415293658" sldId="298"/>
            <ac:grpSpMk id="8" creationId="{43D08B5F-8512-404D-8FA6-E89EB8EC3700}"/>
          </ac:grpSpMkLst>
        </pc:grpChg>
        <pc:grpChg chg="add mod">
          <ac:chgData name="Lim Kelvin" userId="624f6ae12bb7b72b" providerId="LiveId" clId="{B272414D-B18A-4D81-997D-E20EBAE48599}" dt="2024-12-22T13:50:30.400" v="7999"/>
          <ac:grpSpMkLst>
            <pc:docMk/>
            <pc:sldMk cId="1415293658" sldId="298"/>
            <ac:grpSpMk id="9" creationId="{65A19ABE-B93D-4397-8B44-8E8269CACF3E}"/>
          </ac:grpSpMkLst>
        </pc:grpChg>
        <pc:grpChg chg="add del mod">
          <ac:chgData name="Lim Kelvin" userId="624f6ae12bb7b72b" providerId="LiveId" clId="{B272414D-B18A-4D81-997D-E20EBAE48599}" dt="2024-12-21T13:17:41.689" v="365" actId="478"/>
          <ac:grpSpMkLst>
            <pc:docMk/>
            <pc:sldMk cId="1415293658" sldId="298"/>
            <ac:grpSpMk id="11" creationId="{5BDBCC0C-1772-44DD-B612-077C4CCD35D7}"/>
          </ac:grpSpMkLst>
        </pc:grpChg>
        <pc:grpChg chg="add del mod">
          <ac:chgData name="Lim Kelvin" userId="624f6ae12bb7b72b" providerId="LiveId" clId="{B272414D-B18A-4D81-997D-E20EBAE48599}" dt="2024-12-21T13:18:55.486" v="374" actId="478"/>
          <ac:grpSpMkLst>
            <pc:docMk/>
            <pc:sldMk cId="1415293658" sldId="298"/>
            <ac:grpSpMk id="14" creationId="{2F002092-0FED-4041-A96F-B50C856C7530}"/>
          </ac:grpSpMkLst>
        </pc:grpChg>
        <pc:grpChg chg="add mod">
          <ac:chgData name="Lim Kelvin" userId="624f6ae12bb7b72b" providerId="LiveId" clId="{B272414D-B18A-4D81-997D-E20EBAE48599}" dt="2024-12-22T13:50:30.400" v="7999"/>
          <ac:grpSpMkLst>
            <pc:docMk/>
            <pc:sldMk cId="1415293658" sldId="298"/>
            <ac:grpSpMk id="16" creationId="{A3BE86F8-E84D-4B93-A0C7-F45A3CC8C61D}"/>
          </ac:grpSpMkLst>
        </pc:grpChg>
        <pc:grpChg chg="add mod">
          <ac:chgData name="Lim Kelvin" userId="624f6ae12bb7b72b" providerId="LiveId" clId="{B272414D-B18A-4D81-997D-E20EBAE48599}" dt="2024-12-21T13:18:56.267" v="375"/>
          <ac:grpSpMkLst>
            <pc:docMk/>
            <pc:sldMk cId="1415293658" sldId="298"/>
            <ac:grpSpMk id="17" creationId="{C4DB7552-4EFD-49FF-A1E1-49CB1766F600}"/>
          </ac:grpSpMkLst>
        </pc:grpChg>
        <pc:grpChg chg="add mod">
          <ac:chgData name="Lim Kelvin" userId="624f6ae12bb7b72b" providerId="LiveId" clId="{B272414D-B18A-4D81-997D-E20EBAE48599}" dt="2024-12-22T13:50:30.400" v="7999"/>
          <ac:grpSpMkLst>
            <pc:docMk/>
            <pc:sldMk cId="1415293658" sldId="298"/>
            <ac:grpSpMk id="24" creationId="{E95493D2-FFA7-4A77-8CB1-29D0A84BFFED}"/>
          </ac:grpSpMkLst>
        </pc:grpChg>
        <pc:cxnChg chg="mod">
          <ac:chgData name="Lim Kelvin" userId="624f6ae12bb7b72b" providerId="LiveId" clId="{B272414D-B18A-4D81-997D-E20EBAE48599}" dt="2024-12-22T13:50:30.400" v="7999"/>
          <ac:cxnSpMkLst>
            <pc:docMk/>
            <pc:sldMk cId="1415293658" sldId="298"/>
            <ac:cxnSpMk id="10" creationId="{957F8FB8-F6C2-47D4-9FA3-1CAA9D346D50}"/>
          </ac:cxnSpMkLst>
        </pc:cxnChg>
        <pc:cxnChg chg="mod">
          <ac:chgData name="Lim Kelvin" userId="624f6ae12bb7b72b" providerId="LiveId" clId="{B272414D-B18A-4D81-997D-E20EBAE48599}" dt="2024-12-22T13:50:30.400" v="7999"/>
          <ac:cxnSpMkLst>
            <pc:docMk/>
            <pc:sldMk cId="1415293658" sldId="298"/>
            <ac:cxnSpMk id="11" creationId="{0E49B0BD-3AD8-4846-AB1B-05E8B53E407A}"/>
          </ac:cxnSpMkLst>
        </pc:cxnChg>
        <pc:cxnChg chg="mod">
          <ac:chgData name="Lim Kelvin" userId="624f6ae12bb7b72b" providerId="LiveId" clId="{B272414D-B18A-4D81-997D-E20EBAE48599}" dt="2024-12-22T13:50:30.400" v="7999"/>
          <ac:cxnSpMkLst>
            <pc:docMk/>
            <pc:sldMk cId="1415293658" sldId="298"/>
            <ac:cxnSpMk id="12" creationId="{499631FE-4948-48F2-AC23-1542195B2CA4}"/>
          </ac:cxnSpMkLst>
        </pc:cxnChg>
        <pc:cxnChg chg="mod">
          <ac:chgData name="Lim Kelvin" userId="624f6ae12bb7b72b" providerId="LiveId" clId="{B272414D-B18A-4D81-997D-E20EBAE48599}" dt="2024-12-22T13:50:30.400" v="7999"/>
          <ac:cxnSpMkLst>
            <pc:docMk/>
            <pc:sldMk cId="1415293658" sldId="298"/>
            <ac:cxnSpMk id="13" creationId="{C041CF29-160F-46A2-852D-E3094FD0D1F8}"/>
          </ac:cxnSpMkLst>
        </pc:cxnChg>
        <pc:cxnChg chg="mod">
          <ac:chgData name="Lim Kelvin" userId="624f6ae12bb7b72b" providerId="LiveId" clId="{B272414D-B18A-4D81-997D-E20EBAE48599}" dt="2024-12-22T13:50:30.400" v="7999"/>
          <ac:cxnSpMkLst>
            <pc:docMk/>
            <pc:sldMk cId="1415293658" sldId="298"/>
            <ac:cxnSpMk id="14" creationId="{FDD752BE-299B-41C4-90C7-B5FF13B1C611}"/>
          </ac:cxnSpMkLst>
        </pc:cxnChg>
        <pc:cxnChg chg="mod">
          <ac:chgData name="Lim Kelvin" userId="624f6ae12bb7b72b" providerId="LiveId" clId="{B272414D-B18A-4D81-997D-E20EBAE48599}" dt="2024-12-22T13:50:30.400" v="7999"/>
          <ac:cxnSpMkLst>
            <pc:docMk/>
            <pc:sldMk cId="1415293658" sldId="298"/>
            <ac:cxnSpMk id="15" creationId="{727489B4-2D3F-4A3C-BB7D-66E0E7698246}"/>
          </ac:cxnSpMkLst>
        </pc:cxnChg>
        <pc:cxnChg chg="mod">
          <ac:chgData name="Lim Kelvin" userId="624f6ae12bb7b72b" providerId="LiveId" clId="{B272414D-B18A-4D81-997D-E20EBAE48599}" dt="2024-12-22T13:50:30.400" v="7999"/>
          <ac:cxnSpMkLst>
            <pc:docMk/>
            <pc:sldMk cId="1415293658" sldId="298"/>
            <ac:cxnSpMk id="20" creationId="{7943620A-8AAB-4903-888E-A0225B9EFB01}"/>
          </ac:cxnSpMkLst>
        </pc:cxnChg>
        <pc:cxnChg chg="mod">
          <ac:chgData name="Lim Kelvin" userId="624f6ae12bb7b72b" providerId="LiveId" clId="{B272414D-B18A-4D81-997D-E20EBAE48599}" dt="2024-12-22T13:50:30.400" v="7999"/>
          <ac:cxnSpMkLst>
            <pc:docMk/>
            <pc:sldMk cId="1415293658" sldId="298"/>
            <ac:cxnSpMk id="21" creationId="{B43879AE-CC3F-4D41-A51A-CCD562C098B5}"/>
          </ac:cxnSpMkLst>
        </pc:cxnChg>
        <pc:cxnChg chg="mod">
          <ac:chgData name="Lim Kelvin" userId="624f6ae12bb7b72b" providerId="LiveId" clId="{B272414D-B18A-4D81-997D-E20EBAE48599}" dt="2024-12-22T13:50:30.400" v="7999"/>
          <ac:cxnSpMkLst>
            <pc:docMk/>
            <pc:sldMk cId="1415293658" sldId="298"/>
            <ac:cxnSpMk id="22" creationId="{B891254A-159E-43F7-8B86-95B214FFA1ED}"/>
          </ac:cxnSpMkLst>
        </pc:cxnChg>
        <pc:cxnChg chg="mod">
          <ac:chgData name="Lim Kelvin" userId="624f6ae12bb7b72b" providerId="LiveId" clId="{B272414D-B18A-4D81-997D-E20EBAE48599}" dt="2024-12-22T13:50:30.400" v="7999"/>
          <ac:cxnSpMkLst>
            <pc:docMk/>
            <pc:sldMk cId="1415293658" sldId="298"/>
            <ac:cxnSpMk id="23" creationId="{459F8D5D-FACA-4550-99BC-C6607C7BA7D4}"/>
          </ac:cxnSpMkLst>
        </pc:cxnChg>
        <pc:cxnChg chg="mod">
          <ac:chgData name="Lim Kelvin" userId="624f6ae12bb7b72b" providerId="LiveId" clId="{B272414D-B18A-4D81-997D-E20EBAE48599}" dt="2024-12-22T13:50:30.400" v="7999"/>
          <ac:cxnSpMkLst>
            <pc:docMk/>
            <pc:sldMk cId="1415293658" sldId="298"/>
            <ac:cxnSpMk id="25" creationId="{5BE7A9CA-06B7-411A-AD22-221E1189DCC4}"/>
          </ac:cxnSpMkLst>
        </pc:cxnChg>
        <pc:cxnChg chg="mod">
          <ac:chgData name="Lim Kelvin" userId="624f6ae12bb7b72b" providerId="LiveId" clId="{B272414D-B18A-4D81-997D-E20EBAE48599}" dt="2024-12-22T13:50:30.400" v="7999"/>
          <ac:cxnSpMkLst>
            <pc:docMk/>
            <pc:sldMk cId="1415293658" sldId="298"/>
            <ac:cxnSpMk id="26" creationId="{B3B5CECF-37DF-4180-B591-0BF2B9C97B58}"/>
          </ac:cxnSpMkLst>
        </pc:cxnChg>
        <pc:cxnChg chg="mod">
          <ac:chgData name="Lim Kelvin" userId="624f6ae12bb7b72b" providerId="LiveId" clId="{B272414D-B18A-4D81-997D-E20EBAE48599}" dt="2024-12-22T13:50:30.400" v="7999"/>
          <ac:cxnSpMkLst>
            <pc:docMk/>
            <pc:sldMk cId="1415293658" sldId="298"/>
            <ac:cxnSpMk id="27" creationId="{6E16DD8A-5964-4F4A-8D48-0158A4659550}"/>
          </ac:cxnSpMkLst>
        </pc:cxnChg>
        <pc:cxnChg chg="mod">
          <ac:chgData name="Lim Kelvin" userId="624f6ae12bb7b72b" providerId="LiveId" clId="{B272414D-B18A-4D81-997D-E20EBAE48599}" dt="2024-12-22T13:50:30.400" v="7999"/>
          <ac:cxnSpMkLst>
            <pc:docMk/>
            <pc:sldMk cId="1415293658" sldId="298"/>
            <ac:cxnSpMk id="28" creationId="{D80DD192-DCDA-43C2-B011-A9457EF8647F}"/>
          </ac:cxnSpMkLst>
        </pc:cxnChg>
        <pc:cxnChg chg="mod">
          <ac:chgData name="Lim Kelvin" userId="624f6ae12bb7b72b" providerId="LiveId" clId="{B272414D-B18A-4D81-997D-E20EBAE48599}" dt="2024-12-22T13:50:30.400" v="7999"/>
          <ac:cxnSpMkLst>
            <pc:docMk/>
            <pc:sldMk cId="1415293658" sldId="298"/>
            <ac:cxnSpMk id="29" creationId="{5445E2F2-9420-464E-A1CA-00D13F20E4B2}"/>
          </ac:cxnSpMkLst>
        </pc:cxnChg>
        <pc:cxnChg chg="mod">
          <ac:chgData name="Lim Kelvin" userId="624f6ae12bb7b72b" providerId="LiveId" clId="{B272414D-B18A-4D81-997D-E20EBAE48599}" dt="2024-12-22T13:50:30.400" v="7999"/>
          <ac:cxnSpMkLst>
            <pc:docMk/>
            <pc:sldMk cId="1415293658" sldId="298"/>
            <ac:cxnSpMk id="30" creationId="{1E1A9FD2-82C5-4872-8557-FE19257ECD49}"/>
          </ac:cxnSpMkLst>
        </pc:cxnChg>
      </pc:sldChg>
      <pc:sldChg chg="addSp delSp modSp mod modTransition addAnim delAnim modAnim">
        <pc:chgData name="Lim Kelvin" userId="624f6ae12bb7b72b" providerId="LiveId" clId="{B272414D-B18A-4D81-997D-E20EBAE48599}" dt="2024-12-22T13:13:59.724" v="7444" actId="1076"/>
        <pc:sldMkLst>
          <pc:docMk/>
          <pc:sldMk cId="497070582" sldId="299"/>
        </pc:sldMkLst>
        <pc:spChg chg="add del mod">
          <ac:chgData name="Lim Kelvin" userId="624f6ae12bb7b72b" providerId="LiveId" clId="{B272414D-B18A-4D81-997D-E20EBAE48599}" dt="2024-12-22T13:08:05.702" v="7214" actId="1076"/>
          <ac:spMkLst>
            <pc:docMk/>
            <pc:sldMk cId="497070582" sldId="299"/>
            <ac:spMk id="4" creationId="{5D67279F-68D0-483F-A3FA-C45395D27168}"/>
          </ac:spMkLst>
        </pc:spChg>
        <pc:spChg chg="add del mod">
          <ac:chgData name="Lim Kelvin" userId="624f6ae12bb7b72b" providerId="LiveId" clId="{B272414D-B18A-4D81-997D-E20EBAE48599}" dt="2024-12-22T13:05:39.915" v="7192" actId="478"/>
          <ac:spMkLst>
            <pc:docMk/>
            <pc:sldMk cId="497070582" sldId="299"/>
            <ac:spMk id="9" creationId="{F642AFAC-6F66-444F-BE8B-159854FF8BEB}"/>
          </ac:spMkLst>
        </pc:spChg>
        <pc:spChg chg="add del mod">
          <ac:chgData name="Lim Kelvin" userId="624f6ae12bb7b72b" providerId="LiveId" clId="{B272414D-B18A-4D81-997D-E20EBAE48599}" dt="2024-12-22T13:05:39.915" v="7192" actId="478"/>
          <ac:spMkLst>
            <pc:docMk/>
            <pc:sldMk cId="497070582" sldId="299"/>
            <ac:spMk id="10" creationId="{3BAC49BD-0612-4DBD-B52F-74F90E94F436}"/>
          </ac:spMkLst>
        </pc:spChg>
        <pc:spChg chg="add del mod">
          <ac:chgData name="Lim Kelvin" userId="624f6ae12bb7b72b" providerId="LiveId" clId="{B272414D-B18A-4D81-997D-E20EBAE48599}" dt="2024-12-22T13:05:39.915" v="7192" actId="478"/>
          <ac:spMkLst>
            <pc:docMk/>
            <pc:sldMk cId="497070582" sldId="299"/>
            <ac:spMk id="11" creationId="{58BF95DD-801D-4D74-838D-EB5008551AB0}"/>
          </ac:spMkLst>
        </pc:spChg>
        <pc:spChg chg="add del mod">
          <ac:chgData name="Lim Kelvin" userId="624f6ae12bb7b72b" providerId="LiveId" clId="{B272414D-B18A-4D81-997D-E20EBAE48599}" dt="2024-12-22T13:05:39.915" v="7192" actId="478"/>
          <ac:spMkLst>
            <pc:docMk/>
            <pc:sldMk cId="497070582" sldId="299"/>
            <ac:spMk id="12" creationId="{7FE00B54-79D5-4359-9122-0200D05F7D81}"/>
          </ac:spMkLst>
        </pc:spChg>
        <pc:spChg chg="add del mod">
          <ac:chgData name="Lim Kelvin" userId="624f6ae12bb7b72b" providerId="LiveId" clId="{B272414D-B18A-4D81-997D-E20EBAE48599}" dt="2024-12-22T13:05:39.915" v="7192" actId="478"/>
          <ac:spMkLst>
            <pc:docMk/>
            <pc:sldMk cId="497070582" sldId="299"/>
            <ac:spMk id="13" creationId="{9DBE81D3-4B62-42B1-BBCB-C34EA7848695}"/>
          </ac:spMkLst>
        </pc:spChg>
        <pc:spChg chg="add del mod">
          <ac:chgData name="Lim Kelvin" userId="624f6ae12bb7b72b" providerId="LiveId" clId="{B272414D-B18A-4D81-997D-E20EBAE48599}" dt="2024-12-22T13:05:39.915" v="7192" actId="478"/>
          <ac:spMkLst>
            <pc:docMk/>
            <pc:sldMk cId="497070582" sldId="299"/>
            <ac:spMk id="14" creationId="{DB66EB1E-554C-421D-B424-0589CD008158}"/>
          </ac:spMkLst>
        </pc:spChg>
        <pc:spChg chg="add mod">
          <ac:chgData name="Lim Kelvin" userId="624f6ae12bb7b72b" providerId="LiveId" clId="{B272414D-B18A-4D81-997D-E20EBAE48599}" dt="2024-12-22T13:08:38.774" v="7234"/>
          <ac:spMkLst>
            <pc:docMk/>
            <pc:sldMk cId="497070582" sldId="299"/>
            <ac:spMk id="15" creationId="{3B28AEF7-3F47-4E9F-88C0-EA03CBABBC5B}"/>
          </ac:spMkLst>
        </pc:spChg>
        <pc:spChg chg="mod">
          <ac:chgData name="Lim Kelvin" userId="624f6ae12bb7b72b" providerId="LiveId" clId="{B272414D-B18A-4D81-997D-E20EBAE48599}" dt="2024-12-22T13:13:54.393" v="7442"/>
          <ac:spMkLst>
            <pc:docMk/>
            <pc:sldMk cId="497070582" sldId="299"/>
            <ac:spMk id="17" creationId="{AC7E39F3-83F0-42A0-9927-3E1BEEB98AD9}"/>
          </ac:spMkLst>
        </pc:spChg>
        <pc:spChg chg="mod">
          <ac:chgData name="Lim Kelvin" userId="624f6ae12bb7b72b" providerId="LiveId" clId="{B272414D-B18A-4D81-997D-E20EBAE48599}" dt="2024-12-22T13:13:54.393" v="7442"/>
          <ac:spMkLst>
            <pc:docMk/>
            <pc:sldMk cId="497070582" sldId="299"/>
            <ac:spMk id="18" creationId="{9E8DF434-BA87-4972-8B63-937172728294}"/>
          </ac:spMkLst>
        </pc:spChg>
        <pc:grpChg chg="add mod">
          <ac:chgData name="Lim Kelvin" userId="624f6ae12bb7b72b" providerId="LiveId" clId="{B272414D-B18A-4D81-997D-E20EBAE48599}" dt="2024-12-22T13:13:59.724" v="7444" actId="1076"/>
          <ac:grpSpMkLst>
            <pc:docMk/>
            <pc:sldMk cId="497070582" sldId="299"/>
            <ac:grpSpMk id="16" creationId="{0DD09BE1-71DD-41F6-A37F-33641E424EBA}"/>
          </ac:grpSpMkLst>
        </pc:grpChg>
        <pc:picChg chg="add del mod">
          <ac:chgData name="Lim Kelvin" userId="624f6ae12bb7b72b" providerId="LiveId" clId="{B272414D-B18A-4D81-997D-E20EBAE48599}" dt="2024-12-22T13:05:41.582" v="7193" actId="478"/>
          <ac:picMkLst>
            <pc:docMk/>
            <pc:sldMk cId="497070582" sldId="299"/>
            <ac:picMk id="3" creationId="{A587F01D-6614-436F-9F03-F864BD041A12}"/>
          </ac:picMkLst>
        </pc:picChg>
        <pc:picChg chg="add del mod">
          <ac:chgData name="Lim Kelvin" userId="624f6ae12bb7b72b" providerId="LiveId" clId="{B272414D-B18A-4D81-997D-E20EBAE48599}" dt="2024-12-22T13:05:39.915" v="7192" actId="478"/>
          <ac:picMkLst>
            <pc:docMk/>
            <pc:sldMk cId="497070582" sldId="299"/>
            <ac:picMk id="5" creationId="{6B42138B-959E-4D2A-8CD3-70BDDC55FCD9}"/>
          </ac:picMkLst>
        </pc:picChg>
        <pc:picChg chg="add del mod">
          <ac:chgData name="Lim Kelvin" userId="624f6ae12bb7b72b" providerId="LiveId" clId="{B272414D-B18A-4D81-997D-E20EBAE48599}" dt="2024-12-22T13:05:39.915" v="7192" actId="478"/>
          <ac:picMkLst>
            <pc:docMk/>
            <pc:sldMk cId="497070582" sldId="299"/>
            <ac:picMk id="7" creationId="{25BDAF3D-8F69-4BD2-ABAE-CE8E88683303}"/>
          </ac:picMkLst>
        </pc:picChg>
        <pc:picChg chg="add del mod">
          <ac:chgData name="Lim Kelvin" userId="624f6ae12bb7b72b" providerId="LiveId" clId="{B272414D-B18A-4D81-997D-E20EBAE48599}" dt="2024-12-22T13:05:39.915" v="7192" actId="478"/>
          <ac:picMkLst>
            <pc:docMk/>
            <pc:sldMk cId="497070582" sldId="299"/>
            <ac:picMk id="8" creationId="{09BCC2D2-DBB8-459D-8A68-C94F7E4723A1}"/>
          </ac:picMkLst>
        </pc:picChg>
      </pc:sldChg>
      <pc:sldChg chg="addSp modSp mod ord modAnim">
        <pc:chgData name="Lim Kelvin" userId="624f6ae12bb7b72b" providerId="LiveId" clId="{B272414D-B18A-4D81-997D-E20EBAE48599}" dt="2024-12-22T13:13:50.559" v="7441" actId="1076"/>
        <pc:sldMkLst>
          <pc:docMk/>
          <pc:sldMk cId="4227735067" sldId="300"/>
        </pc:sldMkLst>
        <pc:spChg chg="add mod">
          <ac:chgData name="Lim Kelvin" userId="624f6ae12bb7b72b" providerId="LiveId" clId="{B272414D-B18A-4D81-997D-E20EBAE48599}" dt="2024-12-22T13:13:50.559" v="7441" actId="1076"/>
          <ac:spMkLst>
            <pc:docMk/>
            <pc:sldMk cId="4227735067" sldId="300"/>
            <ac:spMk id="3" creationId="{190DC119-43A2-431B-B556-5891BFF951BC}"/>
          </ac:spMkLst>
        </pc:spChg>
        <pc:spChg chg="add mod">
          <ac:chgData name="Lim Kelvin" userId="624f6ae12bb7b72b" providerId="LiveId" clId="{B272414D-B18A-4D81-997D-E20EBAE48599}" dt="2024-12-22T13:05:57.264" v="7194"/>
          <ac:spMkLst>
            <pc:docMk/>
            <pc:sldMk cId="4227735067" sldId="300"/>
            <ac:spMk id="5" creationId="{CDB8682E-FBB5-4912-A6FA-1B41D0C8AD82}"/>
          </ac:spMkLst>
        </pc:spChg>
        <pc:spChg chg="mod">
          <ac:chgData name="Lim Kelvin" userId="624f6ae12bb7b72b" providerId="LiveId" clId="{B272414D-B18A-4D81-997D-E20EBAE48599}" dt="2024-12-22T13:05:57.264" v="7194"/>
          <ac:spMkLst>
            <pc:docMk/>
            <pc:sldMk cId="4227735067" sldId="300"/>
            <ac:spMk id="9" creationId="{AF7457B0-382F-4717-A8FB-453DFEA004B6}"/>
          </ac:spMkLst>
        </pc:spChg>
        <pc:spChg chg="add mod">
          <ac:chgData name="Lim Kelvin" userId="624f6ae12bb7b72b" providerId="LiveId" clId="{B272414D-B18A-4D81-997D-E20EBAE48599}" dt="2024-12-22T13:05:57.264" v="7194"/>
          <ac:spMkLst>
            <pc:docMk/>
            <pc:sldMk cId="4227735067" sldId="300"/>
            <ac:spMk id="10" creationId="{E27FEC66-DE09-42EE-A624-0E71B83879CC}"/>
          </ac:spMkLst>
        </pc:spChg>
        <pc:spChg chg="add mod">
          <ac:chgData name="Lim Kelvin" userId="624f6ae12bb7b72b" providerId="LiveId" clId="{B272414D-B18A-4D81-997D-E20EBAE48599}" dt="2024-12-22T13:09:15.861" v="7243"/>
          <ac:spMkLst>
            <pc:docMk/>
            <pc:sldMk cId="4227735067" sldId="300"/>
            <ac:spMk id="11" creationId="{E290568C-8739-40AE-A84E-81743D58E2A7}"/>
          </ac:spMkLst>
        </pc:spChg>
        <pc:spChg chg="mod">
          <ac:chgData name="Lim Kelvin" userId="624f6ae12bb7b72b" providerId="LiveId" clId="{B272414D-B18A-4D81-997D-E20EBAE48599}" dt="2024-12-22T13:13:45.259" v="7439"/>
          <ac:spMkLst>
            <pc:docMk/>
            <pc:sldMk cId="4227735067" sldId="300"/>
            <ac:spMk id="13" creationId="{14A45CF8-0537-427A-B982-C93A3B680FBB}"/>
          </ac:spMkLst>
        </pc:spChg>
        <pc:spChg chg="mod">
          <ac:chgData name="Lim Kelvin" userId="624f6ae12bb7b72b" providerId="LiveId" clId="{B272414D-B18A-4D81-997D-E20EBAE48599}" dt="2024-12-22T13:13:45.259" v="7439"/>
          <ac:spMkLst>
            <pc:docMk/>
            <pc:sldMk cId="4227735067" sldId="300"/>
            <ac:spMk id="14" creationId="{875E2710-FA9D-4B84-BC8A-D87FDBC22C23}"/>
          </ac:spMkLst>
        </pc:spChg>
        <pc:grpChg chg="add mod">
          <ac:chgData name="Lim Kelvin" userId="624f6ae12bb7b72b" providerId="LiveId" clId="{B272414D-B18A-4D81-997D-E20EBAE48599}" dt="2024-12-22T13:05:57.264" v="7194"/>
          <ac:grpSpMkLst>
            <pc:docMk/>
            <pc:sldMk cId="4227735067" sldId="300"/>
            <ac:grpSpMk id="7" creationId="{8206216D-6D08-4E05-86A8-E73EF470A222}"/>
          </ac:grpSpMkLst>
        </pc:grpChg>
        <pc:grpChg chg="add mod">
          <ac:chgData name="Lim Kelvin" userId="624f6ae12bb7b72b" providerId="LiveId" clId="{B272414D-B18A-4D81-997D-E20EBAE48599}" dt="2024-12-22T13:13:46.829" v="7440" actId="1076"/>
          <ac:grpSpMkLst>
            <pc:docMk/>
            <pc:sldMk cId="4227735067" sldId="300"/>
            <ac:grpSpMk id="12" creationId="{98A7D7B6-15DB-4A11-AEF2-625EDD8058CC}"/>
          </ac:grpSpMkLst>
        </pc:grpChg>
        <pc:picChg chg="add mod">
          <ac:chgData name="Lim Kelvin" userId="624f6ae12bb7b72b" providerId="LiveId" clId="{B272414D-B18A-4D81-997D-E20EBAE48599}" dt="2024-12-22T13:05:57.264" v="7194"/>
          <ac:picMkLst>
            <pc:docMk/>
            <pc:sldMk cId="4227735067" sldId="300"/>
            <ac:picMk id="4" creationId="{11B8FDFB-4966-4F42-9736-84893AAFF718}"/>
          </ac:picMkLst>
        </pc:picChg>
        <pc:picChg chg="mod">
          <ac:chgData name="Lim Kelvin" userId="624f6ae12bb7b72b" providerId="LiveId" clId="{B272414D-B18A-4D81-997D-E20EBAE48599}" dt="2024-12-22T13:05:57.264" v="7194"/>
          <ac:picMkLst>
            <pc:docMk/>
            <pc:sldMk cId="4227735067" sldId="300"/>
            <ac:picMk id="8" creationId="{803754A3-0529-4FC0-874D-040186349318}"/>
          </ac:picMkLst>
        </pc:picChg>
      </pc:sldChg>
      <pc:sldChg chg="addSp modSp mod ord modTransition">
        <pc:chgData name="Lim Kelvin" userId="624f6ae12bb7b72b" providerId="LiveId" clId="{B272414D-B18A-4D81-997D-E20EBAE48599}" dt="2024-12-22T13:05:28.982" v="7189"/>
        <pc:sldMkLst>
          <pc:docMk/>
          <pc:sldMk cId="840083161" sldId="301"/>
        </pc:sldMkLst>
        <pc:spChg chg="mod">
          <ac:chgData name="Lim Kelvin" userId="624f6ae12bb7b72b" providerId="LiveId" clId="{B272414D-B18A-4D81-997D-E20EBAE48599}" dt="2024-12-21T13:43:28.828" v="625"/>
          <ac:spMkLst>
            <pc:docMk/>
            <pc:sldMk cId="840083161" sldId="301"/>
            <ac:spMk id="5" creationId="{F0158459-2351-4B37-9144-E329E376817D}"/>
          </ac:spMkLst>
        </pc:spChg>
        <pc:spChg chg="mod">
          <ac:chgData name="Lim Kelvin" userId="624f6ae12bb7b72b" providerId="LiveId" clId="{B272414D-B18A-4D81-997D-E20EBAE48599}" dt="2024-12-21T13:43:28.828" v="625"/>
          <ac:spMkLst>
            <pc:docMk/>
            <pc:sldMk cId="840083161" sldId="301"/>
            <ac:spMk id="7" creationId="{004AAC32-9BD5-4D7D-9EF6-94EDA45F4BE1}"/>
          </ac:spMkLst>
        </pc:spChg>
        <pc:grpChg chg="add mod">
          <ac:chgData name="Lim Kelvin" userId="624f6ae12bb7b72b" providerId="LiveId" clId="{B272414D-B18A-4D81-997D-E20EBAE48599}" dt="2024-12-21T13:43:31.976" v="626" actId="1076"/>
          <ac:grpSpMkLst>
            <pc:docMk/>
            <pc:sldMk cId="840083161" sldId="301"/>
            <ac:grpSpMk id="4" creationId="{4C270D83-A08B-4747-A5DB-0AF225B83647}"/>
          </ac:grpSpMkLst>
        </pc:grpChg>
      </pc:sldChg>
      <pc:sldChg chg="addSp delSp modSp add mod ord modTransition">
        <pc:chgData name="Lim Kelvin" userId="624f6ae12bb7b72b" providerId="LiveId" clId="{B272414D-B18A-4D81-997D-E20EBAE48599}" dt="2024-12-22T13:05:28.982" v="7189"/>
        <pc:sldMkLst>
          <pc:docMk/>
          <pc:sldMk cId="636038985" sldId="302"/>
        </pc:sldMkLst>
        <pc:spChg chg="mod ord">
          <ac:chgData name="Lim Kelvin" userId="624f6ae12bb7b72b" providerId="LiveId" clId="{B272414D-B18A-4D81-997D-E20EBAE48599}" dt="2024-12-21T12:46:04.902" v="61" actId="166"/>
          <ac:spMkLst>
            <pc:docMk/>
            <pc:sldMk cId="636038985" sldId="302"/>
            <ac:spMk id="3" creationId="{D818404A-881A-4BE3-B2D0-B65785486226}"/>
          </ac:spMkLst>
        </pc:spChg>
        <pc:spChg chg="del mod topLvl">
          <ac:chgData name="Lim Kelvin" userId="624f6ae12bb7b72b" providerId="LiveId" clId="{B272414D-B18A-4D81-997D-E20EBAE48599}" dt="2024-12-21T13:14:10.338" v="335" actId="478"/>
          <ac:spMkLst>
            <pc:docMk/>
            <pc:sldMk cId="636038985" sldId="302"/>
            <ac:spMk id="5" creationId="{E4F5D5C3-49C2-4AA9-9676-55CC6FD6D5B9}"/>
          </ac:spMkLst>
        </pc:spChg>
        <pc:spChg chg="del mod topLvl">
          <ac:chgData name="Lim Kelvin" userId="624f6ae12bb7b72b" providerId="LiveId" clId="{B272414D-B18A-4D81-997D-E20EBAE48599}" dt="2024-12-21T13:14:12.966" v="336" actId="478"/>
          <ac:spMkLst>
            <pc:docMk/>
            <pc:sldMk cId="636038985" sldId="302"/>
            <ac:spMk id="7" creationId="{A98DA00F-B747-42E7-8052-B4E98E8F9A1A}"/>
          </ac:spMkLst>
        </pc:spChg>
        <pc:spChg chg="mod">
          <ac:chgData name="Lim Kelvin" userId="624f6ae12bb7b72b" providerId="LiveId" clId="{B272414D-B18A-4D81-997D-E20EBAE48599}" dt="2024-12-21T13:16:33.654" v="357"/>
          <ac:spMkLst>
            <pc:docMk/>
            <pc:sldMk cId="636038985" sldId="302"/>
            <ac:spMk id="9" creationId="{3466457B-15EE-40BE-8EB0-658C0047FFF7}"/>
          </ac:spMkLst>
        </pc:spChg>
        <pc:spChg chg="mod">
          <ac:chgData name="Lim Kelvin" userId="624f6ae12bb7b72b" providerId="LiveId" clId="{B272414D-B18A-4D81-997D-E20EBAE48599}" dt="2024-12-21T13:16:33.654" v="357"/>
          <ac:spMkLst>
            <pc:docMk/>
            <pc:sldMk cId="636038985" sldId="302"/>
            <ac:spMk id="10" creationId="{9DC7D2EF-9AEF-4105-AC6F-781301EE1C0B}"/>
          </ac:spMkLst>
        </pc:spChg>
        <pc:spChg chg="mod">
          <ac:chgData name="Lim Kelvin" userId="624f6ae12bb7b72b" providerId="LiveId" clId="{B272414D-B18A-4D81-997D-E20EBAE48599}" dt="2024-12-21T13:19:00.127" v="377"/>
          <ac:spMkLst>
            <pc:docMk/>
            <pc:sldMk cId="636038985" sldId="302"/>
            <ac:spMk id="12" creationId="{68E279CE-E22B-4578-BE0C-64C791409A9D}"/>
          </ac:spMkLst>
        </pc:spChg>
        <pc:spChg chg="mod">
          <ac:chgData name="Lim Kelvin" userId="624f6ae12bb7b72b" providerId="LiveId" clId="{B272414D-B18A-4D81-997D-E20EBAE48599}" dt="2024-12-21T13:19:00.127" v="377"/>
          <ac:spMkLst>
            <pc:docMk/>
            <pc:sldMk cId="636038985" sldId="302"/>
            <ac:spMk id="13" creationId="{71226F58-7A02-441B-85C6-74A9076D14CB}"/>
          </ac:spMkLst>
        </pc:spChg>
        <pc:grpChg chg="add del mod">
          <ac:chgData name="Lim Kelvin" userId="624f6ae12bb7b72b" providerId="LiveId" clId="{B272414D-B18A-4D81-997D-E20EBAE48599}" dt="2024-12-21T13:12:24.782" v="317" actId="165"/>
          <ac:grpSpMkLst>
            <pc:docMk/>
            <pc:sldMk cId="636038985" sldId="302"/>
            <ac:grpSpMk id="4" creationId="{BDF6B9C0-70D6-407D-BCB2-8DCD48CBB16B}"/>
          </ac:grpSpMkLst>
        </pc:grpChg>
        <pc:grpChg chg="add del mod">
          <ac:chgData name="Lim Kelvin" userId="624f6ae12bb7b72b" providerId="LiveId" clId="{B272414D-B18A-4D81-997D-E20EBAE48599}" dt="2024-12-21T13:18:59.115" v="376" actId="478"/>
          <ac:grpSpMkLst>
            <pc:docMk/>
            <pc:sldMk cId="636038985" sldId="302"/>
            <ac:grpSpMk id="8" creationId="{861F3FCC-6ECA-49E9-9A00-9004DBC1491C}"/>
          </ac:grpSpMkLst>
        </pc:grpChg>
        <pc:grpChg chg="add mod">
          <ac:chgData name="Lim Kelvin" userId="624f6ae12bb7b72b" providerId="LiveId" clId="{B272414D-B18A-4D81-997D-E20EBAE48599}" dt="2024-12-21T13:19:03.742" v="378" actId="1076"/>
          <ac:grpSpMkLst>
            <pc:docMk/>
            <pc:sldMk cId="636038985" sldId="302"/>
            <ac:grpSpMk id="11" creationId="{0357472C-207F-4421-B420-CEC3CF40ABBF}"/>
          </ac:grpSpMkLst>
        </pc:grpChg>
        <pc:picChg chg="ord">
          <ac:chgData name="Lim Kelvin" userId="624f6ae12bb7b72b" providerId="LiveId" clId="{B272414D-B18A-4D81-997D-E20EBAE48599}" dt="2024-12-21T12:45:59.121" v="60" actId="167"/>
          <ac:picMkLst>
            <pc:docMk/>
            <pc:sldMk cId="636038985" sldId="302"/>
            <ac:picMk id="6" creationId="{A7404CD2-8F3E-4464-B8C9-80179280227B}"/>
          </ac:picMkLst>
        </pc:picChg>
      </pc:sldChg>
      <pc:sldChg chg="addSp modSp add del mod ord modTransition">
        <pc:chgData name="Lim Kelvin" userId="624f6ae12bb7b72b" providerId="LiveId" clId="{B272414D-B18A-4D81-997D-E20EBAE48599}" dt="2024-12-22T13:15:36.013" v="7446" actId="47"/>
        <pc:sldMkLst>
          <pc:docMk/>
          <pc:sldMk cId="1295060850" sldId="303"/>
        </pc:sldMkLst>
        <pc:spChg chg="mod">
          <ac:chgData name="Lim Kelvin" userId="624f6ae12bb7b72b" providerId="LiveId" clId="{B272414D-B18A-4D81-997D-E20EBAE48599}" dt="2024-12-21T13:08:39.299" v="290" actId="20577"/>
          <ac:spMkLst>
            <pc:docMk/>
            <pc:sldMk cId="1295060850" sldId="303"/>
            <ac:spMk id="3" creationId="{D818404A-881A-4BE3-B2D0-B65785486226}"/>
          </ac:spMkLst>
        </pc:spChg>
        <pc:spChg chg="mod">
          <ac:chgData name="Lim Kelvin" userId="624f6ae12bb7b72b" providerId="LiveId" clId="{B272414D-B18A-4D81-997D-E20EBAE48599}" dt="2024-12-21T13:19:10.148" v="379"/>
          <ac:spMkLst>
            <pc:docMk/>
            <pc:sldMk cId="1295060850" sldId="303"/>
            <ac:spMk id="5" creationId="{919BB76A-9FF8-4280-A42E-8142AF06CE33}"/>
          </ac:spMkLst>
        </pc:spChg>
        <pc:spChg chg="mod">
          <ac:chgData name="Lim Kelvin" userId="624f6ae12bb7b72b" providerId="LiveId" clId="{B272414D-B18A-4D81-997D-E20EBAE48599}" dt="2024-12-21T13:19:10.148" v="379"/>
          <ac:spMkLst>
            <pc:docMk/>
            <pc:sldMk cId="1295060850" sldId="303"/>
            <ac:spMk id="7" creationId="{B9ED0E50-4D79-412E-9EBE-8862726B650C}"/>
          </ac:spMkLst>
        </pc:spChg>
        <pc:grpChg chg="add mod">
          <ac:chgData name="Lim Kelvin" userId="624f6ae12bb7b72b" providerId="LiveId" clId="{B272414D-B18A-4D81-997D-E20EBAE48599}" dt="2024-12-21T13:19:17.246" v="382" actId="1076"/>
          <ac:grpSpMkLst>
            <pc:docMk/>
            <pc:sldMk cId="1295060850" sldId="303"/>
            <ac:grpSpMk id="4" creationId="{292EECAF-FC74-450C-A9A4-E6905F12109E}"/>
          </ac:grpSpMkLst>
        </pc:grpChg>
        <pc:picChg chg="mod">
          <ac:chgData name="Lim Kelvin" userId="624f6ae12bb7b72b" providerId="LiveId" clId="{B272414D-B18A-4D81-997D-E20EBAE48599}" dt="2024-12-21T13:19:12.104" v="381" actId="1076"/>
          <ac:picMkLst>
            <pc:docMk/>
            <pc:sldMk cId="1295060850" sldId="303"/>
            <ac:picMk id="6" creationId="{A7404CD2-8F3E-4464-B8C9-80179280227B}"/>
          </ac:picMkLst>
        </pc:picChg>
      </pc:sldChg>
      <pc:sldChg chg="addSp delSp modSp add del mod ord modTransition modAnim">
        <pc:chgData name="Lim Kelvin" userId="624f6ae12bb7b72b" providerId="LiveId" clId="{B272414D-B18A-4D81-997D-E20EBAE48599}" dt="2024-12-21T12:57:06.420" v="172" actId="47"/>
        <pc:sldMkLst>
          <pc:docMk/>
          <pc:sldMk cId="2468988522" sldId="303"/>
        </pc:sldMkLst>
        <pc:spChg chg="mod ord">
          <ac:chgData name="Lim Kelvin" userId="624f6ae12bb7b72b" providerId="LiveId" clId="{B272414D-B18A-4D81-997D-E20EBAE48599}" dt="2024-12-21T12:51:20.092" v="110" actId="404"/>
          <ac:spMkLst>
            <pc:docMk/>
            <pc:sldMk cId="2468988522" sldId="303"/>
            <ac:spMk id="3" creationId="{D818404A-881A-4BE3-B2D0-B65785486226}"/>
          </ac:spMkLst>
        </pc:spChg>
        <pc:picChg chg="add mod ord">
          <ac:chgData name="Lim Kelvin" userId="624f6ae12bb7b72b" providerId="LiveId" clId="{B272414D-B18A-4D81-997D-E20EBAE48599}" dt="2024-12-21T12:45:56.435" v="59" actId="167"/>
          <ac:picMkLst>
            <pc:docMk/>
            <pc:sldMk cId="2468988522" sldId="303"/>
            <ac:picMk id="4" creationId="{D46EC8C6-4AFE-494B-A270-51FC8D972B34}"/>
          </ac:picMkLst>
        </pc:picChg>
        <pc:picChg chg="del mod">
          <ac:chgData name="Lim Kelvin" userId="624f6ae12bb7b72b" providerId="LiveId" clId="{B272414D-B18A-4D81-997D-E20EBAE48599}" dt="2024-12-21T12:45:14.160" v="52" actId="478"/>
          <ac:picMkLst>
            <pc:docMk/>
            <pc:sldMk cId="2468988522" sldId="303"/>
            <ac:picMk id="6" creationId="{A7404CD2-8F3E-4464-B8C9-80179280227B}"/>
          </ac:picMkLst>
        </pc:picChg>
      </pc:sldChg>
      <pc:sldChg chg="add del ord">
        <pc:chgData name="Lim Kelvin" userId="624f6ae12bb7b72b" providerId="LiveId" clId="{B272414D-B18A-4D81-997D-E20EBAE48599}" dt="2024-12-21T12:45:17.474" v="53" actId="47"/>
        <pc:sldMkLst>
          <pc:docMk/>
          <pc:sldMk cId="1884166747" sldId="304"/>
        </pc:sldMkLst>
      </pc:sldChg>
      <pc:sldChg chg="addSp modSp add mod modTransition">
        <pc:chgData name="Lim Kelvin" userId="624f6ae12bb7b72b" providerId="LiveId" clId="{B272414D-B18A-4D81-997D-E20EBAE48599}" dt="2024-12-21T13:44:29.625" v="627"/>
        <pc:sldMkLst>
          <pc:docMk/>
          <pc:sldMk cId="3634514076" sldId="304"/>
        </pc:sldMkLst>
        <pc:spChg chg="mod">
          <ac:chgData name="Lim Kelvin" userId="624f6ae12bb7b72b" providerId="LiveId" clId="{B272414D-B18A-4D81-997D-E20EBAE48599}" dt="2024-12-21T13:03:53.584" v="222"/>
          <ac:spMkLst>
            <pc:docMk/>
            <pc:sldMk cId="3634514076" sldId="304"/>
            <ac:spMk id="3" creationId="{D818404A-881A-4BE3-B2D0-B65785486226}"/>
          </ac:spMkLst>
        </pc:spChg>
        <pc:spChg chg="mod">
          <ac:chgData name="Lim Kelvin" userId="624f6ae12bb7b72b" providerId="LiveId" clId="{B272414D-B18A-4D81-997D-E20EBAE48599}" dt="2024-12-21T13:19:20.576" v="383"/>
          <ac:spMkLst>
            <pc:docMk/>
            <pc:sldMk cId="3634514076" sldId="304"/>
            <ac:spMk id="5" creationId="{A3CD6996-ED50-4E1C-B763-E8CB6212E00F}"/>
          </ac:spMkLst>
        </pc:spChg>
        <pc:spChg chg="mod">
          <ac:chgData name="Lim Kelvin" userId="624f6ae12bb7b72b" providerId="LiveId" clId="{B272414D-B18A-4D81-997D-E20EBAE48599}" dt="2024-12-21T13:19:20.576" v="383"/>
          <ac:spMkLst>
            <pc:docMk/>
            <pc:sldMk cId="3634514076" sldId="304"/>
            <ac:spMk id="7" creationId="{EF1D1E3C-F66C-4535-8170-C1A68A1C269B}"/>
          </ac:spMkLst>
        </pc:spChg>
        <pc:grpChg chg="add mod">
          <ac:chgData name="Lim Kelvin" userId="624f6ae12bb7b72b" providerId="LiveId" clId="{B272414D-B18A-4D81-997D-E20EBAE48599}" dt="2024-12-21T13:19:25.429" v="384" actId="1076"/>
          <ac:grpSpMkLst>
            <pc:docMk/>
            <pc:sldMk cId="3634514076" sldId="304"/>
            <ac:grpSpMk id="4" creationId="{3715F933-248E-43A2-ABBF-E6453B74434B}"/>
          </ac:grpSpMkLst>
        </pc:grpChg>
      </pc:sldChg>
      <pc:sldChg chg="addSp delSp modSp add del mod ord addAnim delAnim modAnim">
        <pc:chgData name="Lim Kelvin" userId="624f6ae12bb7b72b" providerId="LiveId" clId="{B272414D-B18A-4D81-997D-E20EBAE48599}" dt="2024-12-21T19:12:17.336" v="3284" actId="47"/>
        <pc:sldMkLst>
          <pc:docMk/>
          <pc:sldMk cId="3777312577" sldId="305"/>
        </pc:sldMkLst>
        <pc:spChg chg="add del">
          <ac:chgData name="Lim Kelvin" userId="624f6ae12bb7b72b" providerId="LiveId" clId="{B272414D-B18A-4D81-997D-E20EBAE48599}" dt="2024-12-21T17:57:04.614" v="2990"/>
          <ac:spMkLst>
            <pc:docMk/>
            <pc:sldMk cId="3777312577" sldId="305"/>
            <ac:spMk id="2" creationId="{796F4AED-8372-4B03-8E4F-C6233B1984D5}"/>
          </ac:spMkLst>
        </pc:spChg>
        <pc:spChg chg="add del">
          <ac:chgData name="Lim Kelvin" userId="624f6ae12bb7b72b" providerId="LiveId" clId="{B272414D-B18A-4D81-997D-E20EBAE48599}" dt="2024-12-21T18:47:08.473" v="3076" actId="11529"/>
          <ac:spMkLst>
            <pc:docMk/>
            <pc:sldMk cId="3777312577" sldId="305"/>
            <ac:spMk id="2" creationId="{8D2B56F4-4FB0-4E8D-BA35-190FB485EE2D}"/>
          </ac:spMkLst>
        </pc:spChg>
        <pc:spChg chg="add del mod">
          <ac:chgData name="Lim Kelvin" userId="624f6ae12bb7b72b" providerId="LiveId" clId="{B272414D-B18A-4D81-997D-E20EBAE48599}" dt="2024-12-21T18:48:06.716" v="3089"/>
          <ac:spMkLst>
            <pc:docMk/>
            <pc:sldMk cId="3777312577" sldId="305"/>
            <ac:spMk id="3" creationId="{448395AA-BB30-4DB2-A9C8-B37DEE8AEAC8}"/>
          </ac:spMkLst>
        </pc:spChg>
        <pc:spChg chg="add del">
          <ac:chgData name="Lim Kelvin" userId="624f6ae12bb7b72b" providerId="LiveId" clId="{B272414D-B18A-4D81-997D-E20EBAE48599}" dt="2024-12-21T17:56:40.026" v="2984" actId="11529"/>
          <ac:spMkLst>
            <pc:docMk/>
            <pc:sldMk cId="3777312577" sldId="305"/>
            <ac:spMk id="3" creationId="{A1E7B568-918E-4480-84B2-711C4580D309}"/>
          </ac:spMkLst>
        </pc:spChg>
        <pc:spChg chg="del">
          <ac:chgData name="Lim Kelvin" userId="624f6ae12bb7b72b" providerId="LiveId" clId="{B272414D-B18A-4D81-997D-E20EBAE48599}" dt="2024-12-21T13:04:05.096" v="224" actId="478"/>
          <ac:spMkLst>
            <pc:docMk/>
            <pc:sldMk cId="3777312577" sldId="305"/>
            <ac:spMk id="3" creationId="{D818404A-881A-4BE3-B2D0-B65785486226}"/>
          </ac:spMkLst>
        </pc:spChg>
        <pc:spChg chg="add del">
          <ac:chgData name="Lim Kelvin" userId="624f6ae12bb7b72b" providerId="LiveId" clId="{B272414D-B18A-4D81-997D-E20EBAE48599}" dt="2024-12-21T18:49:59.881" v="3119"/>
          <ac:spMkLst>
            <pc:docMk/>
            <pc:sldMk cId="3777312577" sldId="305"/>
            <ac:spMk id="4" creationId="{DCF662A5-2E25-4248-B633-6D0741D53AE5}"/>
          </ac:spMkLst>
        </pc:spChg>
        <pc:spChg chg="add del">
          <ac:chgData name="Lim Kelvin" userId="624f6ae12bb7b72b" providerId="LiveId" clId="{B272414D-B18A-4D81-997D-E20EBAE48599}" dt="2024-12-21T17:57:04.614" v="2990"/>
          <ac:spMkLst>
            <pc:docMk/>
            <pc:sldMk cId="3777312577" sldId="305"/>
            <ac:spMk id="4" creationId="{E460660C-AA17-4797-AD68-B474A8FAAD1F}"/>
          </ac:spMkLst>
        </pc:spChg>
        <pc:spChg chg="add del mod ord">
          <ac:chgData name="Lim Kelvin" userId="624f6ae12bb7b72b" providerId="LiveId" clId="{B272414D-B18A-4D81-997D-E20EBAE48599}" dt="2024-12-21T15:25:09.716" v="1596" actId="478"/>
          <ac:spMkLst>
            <pc:docMk/>
            <pc:sldMk cId="3777312577" sldId="305"/>
            <ac:spMk id="5" creationId="{82B19C37-9B61-4C63-B50E-EA5A405AF555}"/>
          </ac:spMkLst>
        </pc:spChg>
        <pc:spChg chg="add del mod">
          <ac:chgData name="Lim Kelvin" userId="624f6ae12bb7b72b" providerId="LiveId" clId="{B272414D-B18A-4D81-997D-E20EBAE48599}" dt="2024-12-21T18:02:24.304" v="3021" actId="21"/>
          <ac:spMkLst>
            <pc:docMk/>
            <pc:sldMk cId="3777312577" sldId="305"/>
            <ac:spMk id="5" creationId="{85B5FFF5-3D97-4C98-9100-646DF0BA8F11}"/>
          </ac:spMkLst>
        </pc:spChg>
        <pc:spChg chg="mod">
          <ac:chgData name="Lim Kelvin" userId="624f6ae12bb7b72b" providerId="LiveId" clId="{B272414D-B18A-4D81-997D-E20EBAE48599}" dt="2024-12-21T17:56:04.994" v="2967"/>
          <ac:spMkLst>
            <pc:docMk/>
            <pc:sldMk cId="3777312577" sldId="305"/>
            <ac:spMk id="7" creationId="{02ED0DAD-6F7C-4012-AA6B-CD2E89517261}"/>
          </ac:spMkLst>
        </pc:spChg>
        <pc:spChg chg="mod">
          <ac:chgData name="Lim Kelvin" userId="624f6ae12bb7b72b" providerId="LiveId" clId="{B272414D-B18A-4D81-997D-E20EBAE48599}" dt="2024-12-21T18:45:09.120" v="3069"/>
          <ac:spMkLst>
            <pc:docMk/>
            <pc:sldMk cId="3777312577" sldId="305"/>
            <ac:spMk id="7" creationId="{1D18A601-7821-4F16-89CA-D2111CFADBAC}"/>
          </ac:spMkLst>
        </pc:spChg>
        <pc:spChg chg="mod">
          <ac:chgData name="Lim Kelvin" userId="624f6ae12bb7b72b" providerId="LiveId" clId="{B272414D-B18A-4D81-997D-E20EBAE48599}" dt="2024-12-21T18:45:09.120" v="3069"/>
          <ac:spMkLst>
            <pc:docMk/>
            <pc:sldMk cId="3777312577" sldId="305"/>
            <ac:spMk id="8" creationId="{797D6294-1CE8-4CB9-AE7A-8CF129C7D4E0}"/>
          </ac:spMkLst>
        </pc:spChg>
        <pc:spChg chg="del mod">
          <ac:chgData name="Lim Kelvin" userId="624f6ae12bb7b72b" providerId="LiveId" clId="{B272414D-B18A-4D81-997D-E20EBAE48599}" dt="2024-12-21T18:44:46.926" v="3065" actId="478"/>
          <ac:spMkLst>
            <pc:docMk/>
            <pc:sldMk cId="3777312577" sldId="305"/>
            <ac:spMk id="9" creationId="{A1B7DA40-700E-4F8F-863F-D2AD4F3A7D86}"/>
          </ac:spMkLst>
        </pc:spChg>
        <pc:spChg chg="mod">
          <ac:chgData name="Lim Kelvin" userId="624f6ae12bb7b72b" providerId="LiveId" clId="{B272414D-B18A-4D81-997D-E20EBAE48599}" dt="2024-12-21T15:07:46.796" v="1461"/>
          <ac:spMkLst>
            <pc:docMk/>
            <pc:sldMk cId="3777312577" sldId="305"/>
            <ac:spMk id="9" creationId="{DEA65010-DC1B-4993-B2D1-6DC2FE9587FB}"/>
          </ac:spMkLst>
        </pc:spChg>
        <pc:spChg chg="del mod topLvl">
          <ac:chgData name="Lim Kelvin" userId="624f6ae12bb7b72b" providerId="LiveId" clId="{B272414D-B18A-4D81-997D-E20EBAE48599}" dt="2024-12-21T18:48:06.716" v="3089"/>
          <ac:spMkLst>
            <pc:docMk/>
            <pc:sldMk cId="3777312577" sldId="305"/>
            <ac:spMk id="11" creationId="{595AEFD5-7BC7-4122-8E17-25E560C1C851}"/>
          </ac:spMkLst>
        </pc:spChg>
        <pc:spChg chg="del mod topLvl">
          <ac:chgData name="Lim Kelvin" userId="624f6ae12bb7b72b" providerId="LiveId" clId="{B272414D-B18A-4D81-997D-E20EBAE48599}" dt="2024-12-21T18:48:06.716" v="3089"/>
          <ac:spMkLst>
            <pc:docMk/>
            <pc:sldMk cId="3777312577" sldId="305"/>
            <ac:spMk id="12" creationId="{D8FE6224-FA2E-4B58-A2CD-70B316F54269}"/>
          </ac:spMkLst>
        </pc:spChg>
        <pc:spChg chg="del mod">
          <ac:chgData name="Lim Kelvin" userId="624f6ae12bb7b72b" providerId="LiveId" clId="{B272414D-B18A-4D81-997D-E20EBAE48599}" dt="2024-12-21T18:49:05.480" v="3108" actId="478"/>
          <ac:spMkLst>
            <pc:docMk/>
            <pc:sldMk cId="3777312577" sldId="305"/>
            <ac:spMk id="13" creationId="{5F006539-4008-4921-ABC2-9FF864954C75}"/>
          </ac:spMkLst>
        </pc:spChg>
        <pc:spChg chg="mod">
          <ac:chgData name="Lim Kelvin" userId="624f6ae12bb7b72b" providerId="LiveId" clId="{B272414D-B18A-4D81-997D-E20EBAE48599}" dt="2024-12-21T17:58:45" v="3011"/>
          <ac:spMkLst>
            <pc:docMk/>
            <pc:sldMk cId="3777312577" sldId="305"/>
            <ac:spMk id="13" creationId="{7E7F4E0E-C957-4E63-88E3-206787392916}"/>
          </ac:spMkLst>
        </pc:spChg>
        <pc:spChg chg="add del mod">
          <ac:chgData name="Lim Kelvin" userId="624f6ae12bb7b72b" providerId="LiveId" clId="{B272414D-B18A-4D81-997D-E20EBAE48599}" dt="2024-12-21T15:14:50.757" v="1524" actId="478"/>
          <ac:spMkLst>
            <pc:docMk/>
            <pc:sldMk cId="3777312577" sldId="305"/>
            <ac:spMk id="13" creationId="{D0DC6126-A155-476C-9CD6-A4398B2F70EB}"/>
          </ac:spMkLst>
        </pc:spChg>
        <pc:spChg chg="add del mod">
          <ac:chgData name="Lim Kelvin" userId="624f6ae12bb7b72b" providerId="LiveId" clId="{B272414D-B18A-4D81-997D-E20EBAE48599}" dt="2024-12-21T17:56:44.740" v="2988" actId="478"/>
          <ac:spMkLst>
            <pc:docMk/>
            <pc:sldMk cId="3777312577" sldId="305"/>
            <ac:spMk id="14" creationId="{878E9B8E-568D-4FF8-A64A-62B46D81EFF2}"/>
          </ac:spMkLst>
        </pc:spChg>
        <pc:spChg chg="add del">
          <ac:chgData name="Lim Kelvin" userId="624f6ae12bb7b72b" providerId="LiveId" clId="{B272414D-B18A-4D81-997D-E20EBAE48599}" dt="2024-12-21T15:24:59.295" v="1576" actId="11529"/>
          <ac:spMkLst>
            <pc:docMk/>
            <pc:sldMk cId="3777312577" sldId="305"/>
            <ac:spMk id="15" creationId="{07117827-62E2-413A-A23D-38D6047C0448}"/>
          </ac:spMkLst>
        </pc:spChg>
        <pc:spChg chg="mod">
          <ac:chgData name="Lim Kelvin" userId="624f6ae12bb7b72b" providerId="LiveId" clId="{B272414D-B18A-4D81-997D-E20EBAE48599}" dt="2024-12-21T18:49:02.032" v="3106"/>
          <ac:spMkLst>
            <pc:docMk/>
            <pc:sldMk cId="3777312577" sldId="305"/>
            <ac:spMk id="15" creationId="{126FCB8D-DD0A-4F26-A1E4-9B10D12CF2DF}"/>
          </ac:spMkLst>
        </pc:spChg>
        <pc:spChg chg="add del mod">
          <ac:chgData name="Lim Kelvin" userId="624f6ae12bb7b72b" providerId="LiveId" clId="{B272414D-B18A-4D81-997D-E20EBAE48599}" dt="2024-12-21T18:04:52.339" v="3054"/>
          <ac:spMkLst>
            <pc:docMk/>
            <pc:sldMk cId="3777312577" sldId="305"/>
            <ac:spMk id="15" creationId="{22A31898-7B08-447A-B213-B342425564E4}"/>
          </ac:spMkLst>
        </pc:spChg>
        <pc:spChg chg="add del mod">
          <ac:chgData name="Lim Kelvin" userId="624f6ae12bb7b72b" providerId="LiveId" clId="{B272414D-B18A-4D81-997D-E20EBAE48599}" dt="2024-12-21T15:26:20.384" v="1602"/>
          <ac:spMkLst>
            <pc:docMk/>
            <pc:sldMk cId="3777312577" sldId="305"/>
            <ac:spMk id="16" creationId="{0BCE03B4-0D95-4BD9-B9E4-06F74D6DCF29}"/>
          </ac:spMkLst>
        </pc:spChg>
        <pc:spChg chg="add del mod ord">
          <ac:chgData name="Lim Kelvin" userId="624f6ae12bb7b72b" providerId="LiveId" clId="{B272414D-B18A-4D81-997D-E20EBAE48599}" dt="2024-12-21T18:04:52.339" v="3054"/>
          <ac:spMkLst>
            <pc:docMk/>
            <pc:sldMk cId="3777312577" sldId="305"/>
            <ac:spMk id="16" creationId="{A7AA51B9-73B6-48D1-8760-5DD85961F414}"/>
          </ac:spMkLst>
        </pc:spChg>
        <pc:spChg chg="mod">
          <ac:chgData name="Lim Kelvin" userId="624f6ae12bb7b72b" providerId="LiveId" clId="{B272414D-B18A-4D81-997D-E20EBAE48599}" dt="2024-12-21T18:49:02.032" v="3106"/>
          <ac:spMkLst>
            <pc:docMk/>
            <pc:sldMk cId="3777312577" sldId="305"/>
            <ac:spMk id="16" creationId="{FF4C7600-A87C-4972-A833-123A202B6577}"/>
          </ac:spMkLst>
        </pc:spChg>
        <pc:spChg chg="del mod">
          <ac:chgData name="Lim Kelvin" userId="624f6ae12bb7b72b" providerId="LiveId" clId="{B272414D-B18A-4D81-997D-E20EBAE48599}" dt="2024-12-21T17:55:29.849" v="2962" actId="478"/>
          <ac:spMkLst>
            <pc:docMk/>
            <pc:sldMk cId="3777312577" sldId="305"/>
            <ac:spMk id="17" creationId="{39481ED4-6E0E-402C-A591-D7099AD3F463}"/>
          </ac:spMkLst>
        </pc:spChg>
        <pc:spChg chg="del mod">
          <ac:chgData name="Lim Kelvin" userId="624f6ae12bb7b72b" providerId="LiveId" clId="{B272414D-B18A-4D81-997D-E20EBAE48599}" dt="2024-12-21T18:04:57.425" v="3056" actId="478"/>
          <ac:spMkLst>
            <pc:docMk/>
            <pc:sldMk cId="3777312577" sldId="305"/>
            <ac:spMk id="18" creationId="{6331B6D0-3020-4C67-BEE8-2E7232634A82}"/>
          </ac:spMkLst>
        </pc:spChg>
        <pc:spChg chg="del mod topLvl">
          <ac:chgData name="Lim Kelvin" userId="624f6ae12bb7b72b" providerId="LiveId" clId="{B272414D-B18A-4D81-997D-E20EBAE48599}" dt="2024-12-21T18:49:59.881" v="3119"/>
          <ac:spMkLst>
            <pc:docMk/>
            <pc:sldMk cId="3777312577" sldId="305"/>
            <ac:spMk id="18" creationId="{80A9814E-37E7-4CB2-B649-711116B007C4}"/>
          </ac:spMkLst>
        </pc:spChg>
        <pc:spChg chg="del mod">
          <ac:chgData name="Lim Kelvin" userId="624f6ae12bb7b72b" providerId="LiveId" clId="{B272414D-B18A-4D81-997D-E20EBAE48599}" dt="2024-12-21T18:44:47.987" v="3066" actId="478"/>
          <ac:spMkLst>
            <pc:docMk/>
            <pc:sldMk cId="3777312577" sldId="305"/>
            <ac:spMk id="19" creationId="{917C8E2B-87B7-4DE4-85FF-415DD4E96AE7}"/>
          </ac:spMkLst>
        </pc:spChg>
        <pc:spChg chg="del mod topLvl">
          <ac:chgData name="Lim Kelvin" userId="624f6ae12bb7b72b" providerId="LiveId" clId="{B272414D-B18A-4D81-997D-E20EBAE48599}" dt="2024-12-21T18:49:59.881" v="3119"/>
          <ac:spMkLst>
            <pc:docMk/>
            <pc:sldMk cId="3777312577" sldId="305"/>
            <ac:spMk id="20" creationId="{E56348A8-983A-4A98-BEAA-BA9705ABFAB9}"/>
          </ac:spMkLst>
        </pc:spChg>
        <pc:spChg chg="mod">
          <ac:chgData name="Lim Kelvin" userId="624f6ae12bb7b72b" providerId="LiveId" clId="{B272414D-B18A-4D81-997D-E20EBAE48599}" dt="2024-12-21T18:50:42.034" v="3123" actId="207"/>
          <ac:spMkLst>
            <pc:docMk/>
            <pc:sldMk cId="3777312577" sldId="305"/>
            <ac:spMk id="21" creationId="{47BE6534-3090-4B3A-B947-AFA3B64C3A5C}"/>
          </ac:spMkLst>
        </pc:spChg>
        <pc:grpChg chg="add mod">
          <ac:chgData name="Lim Kelvin" userId="624f6ae12bb7b72b" providerId="LiveId" clId="{B272414D-B18A-4D81-997D-E20EBAE48599}" dt="2024-12-21T18:49:00.323" v="3105" actId="1076"/>
          <ac:grpSpMkLst>
            <pc:docMk/>
            <pc:sldMk cId="3777312577" sldId="305"/>
            <ac:grpSpMk id="5" creationId="{FD70DBA9-5752-4A63-B66E-A8F4BAB4D597}"/>
          </ac:grpSpMkLst>
        </pc:grpChg>
        <pc:grpChg chg="add del mod">
          <ac:chgData name="Lim Kelvin" userId="624f6ae12bb7b72b" providerId="LiveId" clId="{B272414D-B18A-4D81-997D-E20EBAE48599}" dt="2024-12-21T18:48:00.499" v="3088" actId="165"/>
          <ac:grpSpMkLst>
            <pc:docMk/>
            <pc:sldMk cId="3777312577" sldId="305"/>
            <ac:grpSpMk id="10" creationId="{77F2732E-8B78-4478-8DD3-551C748775B5}"/>
          </ac:grpSpMkLst>
        </pc:grpChg>
        <pc:grpChg chg="add mod">
          <ac:chgData name="Lim Kelvin" userId="624f6ae12bb7b72b" providerId="LiveId" clId="{B272414D-B18A-4D81-997D-E20EBAE48599}" dt="2024-12-21T18:49:02.771" v="3107" actId="1076"/>
          <ac:grpSpMkLst>
            <pc:docMk/>
            <pc:sldMk cId="3777312577" sldId="305"/>
            <ac:grpSpMk id="14" creationId="{92E3EDCA-A5DF-49AA-8FBB-DB455CE504EF}"/>
          </ac:grpSpMkLst>
        </pc:grpChg>
        <pc:grpChg chg="add del mod ord">
          <ac:chgData name="Lim Kelvin" userId="624f6ae12bb7b72b" providerId="LiveId" clId="{B272414D-B18A-4D81-997D-E20EBAE48599}" dt="2024-12-21T18:49:30.054" v="3114" actId="165"/>
          <ac:grpSpMkLst>
            <pc:docMk/>
            <pc:sldMk cId="3777312577" sldId="305"/>
            <ac:grpSpMk id="17" creationId="{059B8334-F13D-4773-9AAB-6185A28F8178}"/>
          </ac:grpSpMkLst>
        </pc:grpChg>
        <pc:picChg chg="add del mod">
          <ac:chgData name="Lim Kelvin" userId="624f6ae12bb7b72b" providerId="LiveId" clId="{B272414D-B18A-4D81-997D-E20EBAE48599}" dt="2024-12-21T15:00:37.395" v="1386" actId="478"/>
          <ac:picMkLst>
            <pc:docMk/>
            <pc:sldMk cId="3777312577" sldId="305"/>
            <ac:picMk id="4" creationId="{750642FF-1BB7-46C2-8EB3-7E50BB254459}"/>
          </ac:picMkLst>
        </pc:picChg>
        <pc:picChg chg="del mod modVis">
          <ac:chgData name="Lim Kelvin" userId="624f6ae12bb7b72b" providerId="LiveId" clId="{B272414D-B18A-4D81-997D-E20EBAE48599}" dt="2024-12-21T18:48:11.760" v="3091" actId="478"/>
          <ac:picMkLst>
            <pc:docMk/>
            <pc:sldMk cId="3777312577" sldId="305"/>
            <ac:picMk id="6" creationId="{A7404CD2-8F3E-4464-B8C9-80179280227B}"/>
          </ac:picMkLst>
        </pc:picChg>
        <pc:picChg chg="add del mod ord">
          <ac:chgData name="Lim Kelvin" userId="624f6ae12bb7b72b" providerId="LiveId" clId="{B272414D-B18A-4D81-997D-E20EBAE48599}" dt="2024-12-21T15:10:10.809" v="1477" actId="478"/>
          <ac:picMkLst>
            <pc:docMk/>
            <pc:sldMk cId="3777312577" sldId="305"/>
            <ac:picMk id="8" creationId="{CBB6324F-3C79-4CDE-9234-CDF37C0F28FA}"/>
          </ac:picMkLst>
        </pc:picChg>
        <pc:picChg chg="add del mod ord">
          <ac:chgData name="Lim Kelvin" userId="624f6ae12bb7b72b" providerId="LiveId" clId="{B272414D-B18A-4D81-997D-E20EBAE48599}" dt="2024-12-21T18:03:25.969" v="3038" actId="478"/>
          <ac:picMkLst>
            <pc:docMk/>
            <pc:sldMk cId="3777312577" sldId="305"/>
            <ac:picMk id="10" creationId="{37E355BD-C584-4392-860B-E013A37D2016}"/>
          </ac:picMkLst>
        </pc:picChg>
        <pc:picChg chg="mod">
          <ac:chgData name="Lim Kelvin" userId="624f6ae12bb7b72b" providerId="LiveId" clId="{B272414D-B18A-4D81-997D-E20EBAE48599}" dt="2024-12-21T15:09:10.715" v="1466"/>
          <ac:picMkLst>
            <pc:docMk/>
            <pc:sldMk cId="3777312577" sldId="305"/>
            <ac:picMk id="10" creationId="{C70FF0D7-6B93-4E42-AE9C-40CF7BF952CC}"/>
          </ac:picMkLst>
        </pc:picChg>
        <pc:picChg chg="add del mod">
          <ac:chgData name="Lim Kelvin" userId="624f6ae12bb7b72b" providerId="LiveId" clId="{B272414D-B18A-4D81-997D-E20EBAE48599}" dt="2024-12-21T18:01:06.649" v="3016" actId="478"/>
          <ac:picMkLst>
            <pc:docMk/>
            <pc:sldMk cId="3777312577" sldId="305"/>
            <ac:picMk id="11" creationId="{4B1BFC73-7DFD-4BF9-80DF-C25069B8B3F1}"/>
          </ac:picMkLst>
        </pc:picChg>
        <pc:picChg chg="add del mod ord">
          <ac:chgData name="Lim Kelvin" userId="624f6ae12bb7b72b" providerId="LiveId" clId="{B272414D-B18A-4D81-997D-E20EBAE48599}" dt="2024-12-21T15:19:42.450" v="1536" actId="478"/>
          <ac:picMkLst>
            <pc:docMk/>
            <pc:sldMk cId="3777312577" sldId="305"/>
            <ac:picMk id="11" creationId="{A6BABB62-14CB-4823-A4B5-3746DA29A1BB}"/>
          </ac:picMkLst>
        </pc:picChg>
        <pc:picChg chg="add del mod ord">
          <ac:chgData name="Lim Kelvin" userId="624f6ae12bb7b72b" providerId="LiveId" clId="{B272414D-B18A-4D81-997D-E20EBAE48599}" dt="2024-12-21T15:26:20.384" v="1602"/>
          <ac:picMkLst>
            <pc:docMk/>
            <pc:sldMk cId="3777312577" sldId="305"/>
            <ac:picMk id="12" creationId="{9DAE8E72-75B0-4791-B2B4-5FDAB7D64D96}"/>
          </ac:picMkLst>
        </pc:picChg>
        <pc:picChg chg="mod">
          <ac:chgData name="Lim Kelvin" userId="624f6ae12bb7b72b" providerId="LiveId" clId="{B272414D-B18A-4D81-997D-E20EBAE48599}" dt="2024-12-21T17:58:00.424" v="3007"/>
          <ac:picMkLst>
            <pc:docMk/>
            <pc:sldMk cId="3777312577" sldId="305"/>
            <ac:picMk id="12" creationId="{B35D8D60-220D-4F43-9D4E-69B72F26A352}"/>
          </ac:picMkLst>
        </pc:picChg>
      </pc:sldChg>
      <pc:sldChg chg="addSp delSp modSp add del mod ord">
        <pc:chgData name="Lim Kelvin" userId="624f6ae12bb7b72b" providerId="LiveId" clId="{B272414D-B18A-4D81-997D-E20EBAE48599}" dt="2024-12-21T13:44:54.650" v="628" actId="47"/>
        <pc:sldMkLst>
          <pc:docMk/>
          <pc:sldMk cId="1747792199" sldId="306"/>
        </pc:sldMkLst>
        <pc:spChg chg="add del">
          <ac:chgData name="Lim Kelvin" userId="624f6ae12bb7b72b" providerId="LiveId" clId="{B272414D-B18A-4D81-997D-E20EBAE48599}" dt="2024-12-21T13:06:28.502" v="247" actId="22"/>
          <ac:spMkLst>
            <pc:docMk/>
            <pc:sldMk cId="1747792199" sldId="306"/>
            <ac:spMk id="4" creationId="{D29CB0B7-8218-4414-BDB2-DD72249426F8}"/>
          </ac:spMkLst>
        </pc:spChg>
        <pc:spChg chg="add mod">
          <ac:chgData name="Lim Kelvin" userId="624f6ae12bb7b72b" providerId="LiveId" clId="{B272414D-B18A-4D81-997D-E20EBAE48599}" dt="2024-12-21T13:06:54.724" v="256" actId="1076"/>
          <ac:spMkLst>
            <pc:docMk/>
            <pc:sldMk cId="1747792199" sldId="306"/>
            <ac:spMk id="5" creationId="{852BB648-BC40-440F-A953-B44C0F78A004}"/>
          </ac:spMkLst>
        </pc:spChg>
        <pc:spChg chg="mod">
          <ac:chgData name="Lim Kelvin" userId="624f6ae12bb7b72b" providerId="LiveId" clId="{B272414D-B18A-4D81-997D-E20EBAE48599}" dt="2024-12-21T13:19:29.344" v="385"/>
          <ac:spMkLst>
            <pc:docMk/>
            <pc:sldMk cId="1747792199" sldId="306"/>
            <ac:spMk id="8" creationId="{74E726CD-4084-4482-8513-A85CEEF01809}"/>
          </ac:spMkLst>
        </pc:spChg>
        <pc:spChg chg="mod">
          <ac:chgData name="Lim Kelvin" userId="624f6ae12bb7b72b" providerId="LiveId" clId="{B272414D-B18A-4D81-997D-E20EBAE48599}" dt="2024-12-21T13:19:29.344" v="385"/>
          <ac:spMkLst>
            <pc:docMk/>
            <pc:sldMk cId="1747792199" sldId="306"/>
            <ac:spMk id="9" creationId="{3C750825-CF9D-4696-809F-DC0D0D1CC93E}"/>
          </ac:spMkLst>
        </pc:spChg>
        <pc:grpChg chg="add mod">
          <ac:chgData name="Lim Kelvin" userId="624f6ae12bb7b72b" providerId="LiveId" clId="{B272414D-B18A-4D81-997D-E20EBAE48599}" dt="2024-12-21T13:19:31.186" v="386" actId="1076"/>
          <ac:grpSpMkLst>
            <pc:docMk/>
            <pc:sldMk cId="1747792199" sldId="306"/>
            <ac:grpSpMk id="7" creationId="{72A8C42B-F39D-4AAA-B0A4-8105CABAA5B9}"/>
          </ac:grpSpMkLst>
        </pc:grpChg>
      </pc:sldChg>
      <pc:sldChg chg="addSp delSp modSp add mod modAnim">
        <pc:chgData name="Lim Kelvin" userId="624f6ae12bb7b72b" providerId="LiveId" clId="{B272414D-B18A-4D81-997D-E20EBAE48599}" dt="2024-12-21T19:57:29.978" v="3661"/>
        <pc:sldMkLst>
          <pc:docMk/>
          <pc:sldMk cId="3595532849" sldId="307"/>
        </pc:sldMkLst>
        <pc:spChg chg="add del mod topLvl">
          <ac:chgData name="Lim Kelvin" userId="624f6ae12bb7b72b" providerId="LiveId" clId="{B272414D-B18A-4D81-997D-E20EBAE48599}" dt="2024-12-21T15:03:27.169" v="1425" actId="21"/>
          <ac:spMkLst>
            <pc:docMk/>
            <pc:sldMk cId="3595532849" sldId="307"/>
            <ac:spMk id="2" creationId="{FA2E0400-898F-4CD5-AD95-E8DB765F7870}"/>
          </ac:spMkLst>
        </pc:spChg>
        <pc:spChg chg="add del mod">
          <ac:chgData name="Lim Kelvin" userId="624f6ae12bb7b72b" providerId="LiveId" clId="{B272414D-B18A-4D81-997D-E20EBAE48599}" dt="2024-12-21T14:25:33.612" v="1066" actId="478"/>
          <ac:spMkLst>
            <pc:docMk/>
            <pc:sldMk cId="3595532849" sldId="307"/>
            <ac:spMk id="3" creationId="{0560E8E8-DD0F-49ED-B403-D24F24E19743}"/>
          </ac:spMkLst>
        </pc:spChg>
        <pc:spChg chg="mod">
          <ac:chgData name="Lim Kelvin" userId="624f6ae12bb7b72b" providerId="LiveId" clId="{B272414D-B18A-4D81-997D-E20EBAE48599}" dt="2024-12-21T14:12:47.732" v="901"/>
          <ac:spMkLst>
            <pc:docMk/>
            <pc:sldMk cId="3595532849" sldId="307"/>
            <ac:spMk id="8" creationId="{6A277A89-4B41-4B95-88F5-12BC1E79CC94}"/>
          </ac:spMkLst>
        </pc:spChg>
        <pc:spChg chg="mod">
          <ac:chgData name="Lim Kelvin" userId="624f6ae12bb7b72b" providerId="LiveId" clId="{B272414D-B18A-4D81-997D-E20EBAE48599}" dt="2024-12-21T14:12:47.732" v="901"/>
          <ac:spMkLst>
            <pc:docMk/>
            <pc:sldMk cId="3595532849" sldId="307"/>
            <ac:spMk id="9" creationId="{C0DEDA0C-BA5F-4329-A99C-13353C820D16}"/>
          </ac:spMkLst>
        </pc:spChg>
        <pc:spChg chg="add mod ord modVis">
          <ac:chgData name="Lim Kelvin" userId="624f6ae12bb7b72b" providerId="LiveId" clId="{B272414D-B18A-4D81-997D-E20EBAE48599}" dt="2024-12-21T18:53:22.309" v="3141" actId="14100"/>
          <ac:spMkLst>
            <pc:docMk/>
            <pc:sldMk cId="3595532849" sldId="307"/>
            <ac:spMk id="12" creationId="{D7BDFF57-BDB3-462B-A87B-E8D4A2CBE38B}"/>
          </ac:spMkLst>
        </pc:spChg>
        <pc:spChg chg="add del mod topLvl">
          <ac:chgData name="Lim Kelvin" userId="624f6ae12bb7b72b" providerId="LiveId" clId="{B272414D-B18A-4D81-997D-E20EBAE48599}" dt="2024-12-21T15:03:37.255" v="1429" actId="21"/>
          <ac:spMkLst>
            <pc:docMk/>
            <pc:sldMk cId="3595532849" sldId="307"/>
            <ac:spMk id="13" creationId="{ACE5DA9D-BA6E-4E04-9F21-50C9CAB7458B}"/>
          </ac:spMkLst>
        </pc:spChg>
        <pc:spChg chg="add del mod topLvl">
          <ac:chgData name="Lim Kelvin" userId="624f6ae12bb7b72b" providerId="LiveId" clId="{B272414D-B18A-4D81-997D-E20EBAE48599}" dt="2024-12-21T15:03:43.336" v="1432" actId="21"/>
          <ac:spMkLst>
            <pc:docMk/>
            <pc:sldMk cId="3595532849" sldId="307"/>
            <ac:spMk id="14" creationId="{7601FF77-3703-49D9-BBE1-22540E3C3509}"/>
          </ac:spMkLst>
        </pc:spChg>
        <pc:spChg chg="add del">
          <ac:chgData name="Lim Kelvin" userId="624f6ae12bb7b72b" providerId="LiveId" clId="{B272414D-B18A-4D81-997D-E20EBAE48599}" dt="2024-12-21T19:57:04.964" v="3653" actId="22"/>
          <ac:spMkLst>
            <pc:docMk/>
            <pc:sldMk cId="3595532849" sldId="307"/>
            <ac:spMk id="15" creationId="{31224D5B-430A-4CC7-A07E-4BB966F0D802}"/>
          </ac:spMkLst>
        </pc:spChg>
        <pc:spChg chg="add del">
          <ac:chgData name="Lim Kelvin" userId="624f6ae12bb7b72b" providerId="LiveId" clId="{B272414D-B18A-4D81-997D-E20EBAE48599}" dt="2024-12-21T14:26:03.956" v="1068" actId="11529"/>
          <ac:spMkLst>
            <pc:docMk/>
            <pc:sldMk cId="3595532849" sldId="307"/>
            <ac:spMk id="15" creationId="{964A9471-8A16-483A-853D-B2D08AF3FCF8}"/>
          </ac:spMkLst>
        </pc:spChg>
        <pc:spChg chg="add del mod">
          <ac:chgData name="Lim Kelvin" userId="624f6ae12bb7b72b" providerId="LiveId" clId="{B272414D-B18A-4D81-997D-E20EBAE48599}" dt="2024-12-21T14:26:37.609" v="1071" actId="478"/>
          <ac:spMkLst>
            <pc:docMk/>
            <pc:sldMk cId="3595532849" sldId="307"/>
            <ac:spMk id="16" creationId="{17199D14-E3C6-44A6-B1BC-98EE9D66A36B}"/>
          </ac:spMkLst>
        </pc:spChg>
        <pc:spChg chg="add mod">
          <ac:chgData name="Lim Kelvin" userId="624f6ae12bb7b72b" providerId="LiveId" clId="{B272414D-B18A-4D81-997D-E20EBAE48599}" dt="2024-12-21T19:57:11.715" v="3656"/>
          <ac:spMkLst>
            <pc:docMk/>
            <pc:sldMk cId="3595532849" sldId="307"/>
            <ac:spMk id="16" creationId="{D067DD50-DCEE-4800-9C65-68CACC504197}"/>
          </ac:spMkLst>
        </pc:spChg>
        <pc:spChg chg="add mod">
          <ac:chgData name="Lim Kelvin" userId="624f6ae12bb7b72b" providerId="LiveId" clId="{B272414D-B18A-4D81-997D-E20EBAE48599}" dt="2024-12-21T19:57:29.978" v="3661"/>
          <ac:spMkLst>
            <pc:docMk/>
            <pc:sldMk cId="3595532849" sldId="307"/>
            <ac:spMk id="17" creationId="{55C95324-D37B-4B94-B8A0-F2223255C50B}"/>
          </ac:spMkLst>
        </pc:spChg>
        <pc:spChg chg="add mod">
          <ac:chgData name="Lim Kelvin" userId="624f6ae12bb7b72b" providerId="LiveId" clId="{B272414D-B18A-4D81-997D-E20EBAE48599}" dt="2024-12-21T19:57:29.978" v="3661"/>
          <ac:spMkLst>
            <pc:docMk/>
            <pc:sldMk cId="3595532849" sldId="307"/>
            <ac:spMk id="18" creationId="{2B418493-2174-4071-94B3-431FEAAE8A49}"/>
          </ac:spMkLst>
        </pc:spChg>
        <pc:spChg chg="add del">
          <ac:chgData name="Lim Kelvin" userId="624f6ae12bb7b72b" providerId="LiveId" clId="{B272414D-B18A-4D81-997D-E20EBAE48599}" dt="2024-12-21T14:27:30.593" v="1078" actId="11529"/>
          <ac:spMkLst>
            <pc:docMk/>
            <pc:sldMk cId="3595532849" sldId="307"/>
            <ac:spMk id="22" creationId="{493685C5-CA75-4652-AC5E-C045B85D247F}"/>
          </ac:spMkLst>
        </pc:spChg>
        <pc:spChg chg="add del mod ord">
          <ac:chgData name="Lim Kelvin" userId="624f6ae12bb7b72b" providerId="LiveId" clId="{B272414D-B18A-4D81-997D-E20EBAE48599}" dt="2024-12-21T14:34:31.612" v="1132" actId="478"/>
          <ac:spMkLst>
            <pc:docMk/>
            <pc:sldMk cId="3595532849" sldId="307"/>
            <ac:spMk id="23" creationId="{04441CF2-D7B5-4267-A6F0-CD7C1775B42F}"/>
          </ac:spMkLst>
        </pc:spChg>
        <pc:spChg chg="mod">
          <ac:chgData name="Lim Kelvin" userId="624f6ae12bb7b72b" providerId="LiveId" clId="{B272414D-B18A-4D81-997D-E20EBAE48599}" dt="2024-12-21T14:30:44.684" v="1105"/>
          <ac:spMkLst>
            <pc:docMk/>
            <pc:sldMk cId="3595532849" sldId="307"/>
            <ac:spMk id="28" creationId="{4D728D4A-05ED-4474-B372-D5701B28F373}"/>
          </ac:spMkLst>
        </pc:spChg>
        <pc:spChg chg="mod">
          <ac:chgData name="Lim Kelvin" userId="624f6ae12bb7b72b" providerId="LiveId" clId="{B272414D-B18A-4D81-997D-E20EBAE48599}" dt="2024-12-21T14:30:52.549" v="1107"/>
          <ac:spMkLst>
            <pc:docMk/>
            <pc:sldMk cId="3595532849" sldId="307"/>
            <ac:spMk id="29" creationId="{FECA4D18-4DD3-4653-B1CE-200877BFCB48}"/>
          </ac:spMkLst>
        </pc:spChg>
        <pc:spChg chg="mod">
          <ac:chgData name="Lim Kelvin" userId="624f6ae12bb7b72b" providerId="LiveId" clId="{B272414D-B18A-4D81-997D-E20EBAE48599}" dt="2024-12-21T14:32:48.010" v="1128"/>
          <ac:spMkLst>
            <pc:docMk/>
            <pc:sldMk cId="3595532849" sldId="307"/>
            <ac:spMk id="31" creationId="{9855B753-009A-482D-B79C-9698D1BF970A}"/>
          </ac:spMkLst>
        </pc:spChg>
        <pc:spChg chg="add del mod ord">
          <ac:chgData name="Lim Kelvin" userId="624f6ae12bb7b72b" providerId="LiveId" clId="{B272414D-B18A-4D81-997D-E20EBAE48599}" dt="2024-12-21T14:32:47.738" v="1127"/>
          <ac:spMkLst>
            <pc:docMk/>
            <pc:sldMk cId="3595532849" sldId="307"/>
            <ac:spMk id="32" creationId="{494D0BA3-C342-43C4-8C5B-76B6453443BA}"/>
          </ac:spMkLst>
        </pc:spChg>
        <pc:spChg chg="add del">
          <ac:chgData name="Lim Kelvin" userId="624f6ae12bb7b72b" providerId="LiveId" clId="{B272414D-B18A-4D81-997D-E20EBAE48599}" dt="2024-12-21T14:37:29.367" v="1146" actId="11529"/>
          <ac:spMkLst>
            <pc:docMk/>
            <pc:sldMk cId="3595532849" sldId="307"/>
            <ac:spMk id="35" creationId="{D58D3758-911C-49EC-A6FF-EFEF73923C09}"/>
          </ac:spMkLst>
        </pc:spChg>
        <pc:spChg chg="add del mod">
          <ac:chgData name="Lim Kelvin" userId="624f6ae12bb7b72b" providerId="LiveId" clId="{B272414D-B18A-4D81-997D-E20EBAE48599}" dt="2024-12-21T14:37:53.748" v="1152" actId="11529"/>
          <ac:spMkLst>
            <pc:docMk/>
            <pc:sldMk cId="3595532849" sldId="307"/>
            <ac:spMk id="36" creationId="{A1087227-151D-474D-908C-F08032DF1A08}"/>
          </ac:spMkLst>
        </pc:spChg>
        <pc:spChg chg="mod">
          <ac:chgData name="Lim Kelvin" userId="624f6ae12bb7b72b" providerId="LiveId" clId="{B272414D-B18A-4D81-997D-E20EBAE48599}" dt="2024-12-21T14:37:47.420" v="1149"/>
          <ac:spMkLst>
            <pc:docMk/>
            <pc:sldMk cId="3595532849" sldId="307"/>
            <ac:spMk id="37" creationId="{0612148E-874F-4CD7-B31F-B2F26078B190}"/>
          </ac:spMkLst>
        </pc:spChg>
        <pc:spChg chg="add del">
          <ac:chgData name="Lim Kelvin" userId="624f6ae12bb7b72b" providerId="LiveId" clId="{B272414D-B18A-4D81-997D-E20EBAE48599}" dt="2024-12-21T14:38:10.891" v="1154" actId="11529"/>
          <ac:spMkLst>
            <pc:docMk/>
            <pc:sldMk cId="3595532849" sldId="307"/>
            <ac:spMk id="38" creationId="{6ABC1C84-A670-4E73-B556-1491F0857F9A}"/>
          </ac:spMkLst>
        </pc:spChg>
        <pc:spChg chg="add del">
          <ac:chgData name="Lim Kelvin" userId="624f6ae12bb7b72b" providerId="LiveId" clId="{B272414D-B18A-4D81-997D-E20EBAE48599}" dt="2024-12-21T14:39:03.204" v="1162" actId="11529"/>
          <ac:spMkLst>
            <pc:docMk/>
            <pc:sldMk cId="3595532849" sldId="307"/>
            <ac:spMk id="39" creationId="{E86629CC-8787-464E-81E9-59882C5F318F}"/>
          </ac:spMkLst>
        </pc:spChg>
        <pc:spChg chg="mod">
          <ac:chgData name="Lim Kelvin" userId="624f6ae12bb7b72b" providerId="LiveId" clId="{B272414D-B18A-4D81-997D-E20EBAE48599}" dt="2024-12-21T14:39:02.054" v="1161"/>
          <ac:spMkLst>
            <pc:docMk/>
            <pc:sldMk cId="3595532849" sldId="307"/>
            <ac:spMk id="40" creationId="{ABB9ADB3-A5F2-4A82-A116-8A536660883F}"/>
          </ac:spMkLst>
        </pc:spChg>
        <pc:spChg chg="add del">
          <ac:chgData name="Lim Kelvin" userId="624f6ae12bb7b72b" providerId="LiveId" clId="{B272414D-B18A-4D81-997D-E20EBAE48599}" dt="2024-12-21T14:41:40.739" v="1251" actId="478"/>
          <ac:spMkLst>
            <pc:docMk/>
            <pc:sldMk cId="3595532849" sldId="307"/>
            <ac:spMk id="41" creationId="{C6FB24C3-469D-42F3-B491-39030AB86EAF}"/>
          </ac:spMkLst>
        </pc:spChg>
        <pc:spChg chg="add del">
          <ac:chgData name="Lim Kelvin" userId="624f6ae12bb7b72b" providerId="LiveId" clId="{B272414D-B18A-4D81-997D-E20EBAE48599}" dt="2024-12-21T14:42:12.254" v="1253" actId="478"/>
          <ac:spMkLst>
            <pc:docMk/>
            <pc:sldMk cId="3595532849" sldId="307"/>
            <ac:spMk id="42" creationId="{A673E0DC-CF0E-4DB7-9F60-020A41DD949D}"/>
          </ac:spMkLst>
        </pc:spChg>
        <pc:spChg chg="add del">
          <ac:chgData name="Lim Kelvin" userId="624f6ae12bb7b72b" providerId="LiveId" clId="{B272414D-B18A-4D81-997D-E20EBAE48599}" dt="2024-12-21T14:42:30.569" v="1255" actId="478"/>
          <ac:spMkLst>
            <pc:docMk/>
            <pc:sldMk cId="3595532849" sldId="307"/>
            <ac:spMk id="43" creationId="{3AF2E4A1-B35F-48F3-9CBD-F268ED22A672}"/>
          </ac:spMkLst>
        </pc:spChg>
        <pc:spChg chg="add del mod ord topLvl">
          <ac:chgData name="Lim Kelvin" userId="624f6ae12bb7b72b" providerId="LiveId" clId="{B272414D-B18A-4D81-997D-E20EBAE48599}" dt="2024-12-21T15:01:09.975" v="1393" actId="478"/>
          <ac:spMkLst>
            <pc:docMk/>
            <pc:sldMk cId="3595532849" sldId="307"/>
            <ac:spMk id="44" creationId="{83DA6E35-E4E1-40AF-AD69-020FB50D9D9F}"/>
          </ac:spMkLst>
        </pc:spChg>
        <pc:spChg chg="add del mod ord topLvl">
          <ac:chgData name="Lim Kelvin" userId="624f6ae12bb7b72b" providerId="LiveId" clId="{B272414D-B18A-4D81-997D-E20EBAE48599}" dt="2024-12-21T15:01:12.252" v="1396" actId="478"/>
          <ac:spMkLst>
            <pc:docMk/>
            <pc:sldMk cId="3595532849" sldId="307"/>
            <ac:spMk id="45" creationId="{FF10BEFB-24B0-4FDA-8DAA-F64C2EEFF4EE}"/>
          </ac:spMkLst>
        </pc:spChg>
        <pc:spChg chg="add del mod ord">
          <ac:chgData name="Lim Kelvin" userId="624f6ae12bb7b72b" providerId="LiveId" clId="{B272414D-B18A-4D81-997D-E20EBAE48599}" dt="2024-12-21T14:48:32.519" v="1281" actId="478"/>
          <ac:spMkLst>
            <pc:docMk/>
            <pc:sldMk cId="3595532849" sldId="307"/>
            <ac:spMk id="46" creationId="{3D786AD9-13E1-4BA7-9FBA-C3E47C588148}"/>
          </ac:spMkLst>
        </pc:spChg>
        <pc:spChg chg="add del mod topLvl">
          <ac:chgData name="Lim Kelvin" userId="624f6ae12bb7b72b" providerId="LiveId" clId="{B272414D-B18A-4D81-997D-E20EBAE48599}" dt="2024-12-21T15:01:10.549" v="1394" actId="478"/>
          <ac:spMkLst>
            <pc:docMk/>
            <pc:sldMk cId="3595532849" sldId="307"/>
            <ac:spMk id="47" creationId="{879512CB-B15F-44B7-97B4-020246401C40}"/>
          </ac:spMkLst>
        </pc:spChg>
        <pc:spChg chg="add del mod topLvl">
          <ac:chgData name="Lim Kelvin" userId="624f6ae12bb7b72b" providerId="LiveId" clId="{B272414D-B18A-4D81-997D-E20EBAE48599}" dt="2024-12-21T15:01:11.601" v="1395" actId="478"/>
          <ac:spMkLst>
            <pc:docMk/>
            <pc:sldMk cId="3595532849" sldId="307"/>
            <ac:spMk id="48" creationId="{87289963-CF96-4632-BC32-FB07FD0B45FD}"/>
          </ac:spMkLst>
        </pc:spChg>
        <pc:spChg chg="add del mod">
          <ac:chgData name="Lim Kelvin" userId="624f6ae12bb7b72b" providerId="LiveId" clId="{B272414D-B18A-4D81-997D-E20EBAE48599}" dt="2024-12-21T19:57:11.507" v="3655" actId="478"/>
          <ac:spMkLst>
            <pc:docMk/>
            <pc:sldMk cId="3595532849" sldId="307"/>
            <ac:spMk id="49" creationId="{89860FFF-249F-4483-A53D-C8A758BC92C1}"/>
          </ac:spMkLst>
        </pc:spChg>
        <pc:spChg chg="add del mod">
          <ac:chgData name="Lim Kelvin" userId="624f6ae12bb7b72b" providerId="LiveId" clId="{B272414D-B18A-4D81-997D-E20EBAE48599}" dt="2024-12-21T19:57:27.680" v="3659" actId="478"/>
          <ac:spMkLst>
            <pc:docMk/>
            <pc:sldMk cId="3595532849" sldId="307"/>
            <ac:spMk id="50" creationId="{4BF25231-FE05-4CFA-B7D9-E1F2B0410D1E}"/>
          </ac:spMkLst>
        </pc:spChg>
        <pc:spChg chg="add del mod">
          <ac:chgData name="Lim Kelvin" userId="624f6ae12bb7b72b" providerId="LiveId" clId="{B272414D-B18A-4D81-997D-E20EBAE48599}" dt="2024-12-21T19:57:29.687" v="3660" actId="478"/>
          <ac:spMkLst>
            <pc:docMk/>
            <pc:sldMk cId="3595532849" sldId="307"/>
            <ac:spMk id="51" creationId="{278A3C3D-06F6-42CC-ACDA-D0E6FE3515B9}"/>
          </ac:spMkLst>
        </pc:spChg>
        <pc:grpChg chg="add mod">
          <ac:chgData name="Lim Kelvin" userId="624f6ae12bb7b72b" providerId="LiveId" clId="{B272414D-B18A-4D81-997D-E20EBAE48599}" dt="2024-12-21T14:12:47.732" v="901"/>
          <ac:grpSpMkLst>
            <pc:docMk/>
            <pc:sldMk cId="3595532849" sldId="307"/>
            <ac:grpSpMk id="7" creationId="{1DAEC757-8BC5-47B4-AD1B-085CE8C22ED2}"/>
          </ac:grpSpMkLst>
        </pc:grpChg>
        <pc:grpChg chg="add mod">
          <ac:chgData name="Lim Kelvin" userId="624f6ae12bb7b72b" providerId="LiveId" clId="{B272414D-B18A-4D81-997D-E20EBAE48599}" dt="2024-12-21T14:31:10.136" v="1109" actId="164"/>
          <ac:grpSpMkLst>
            <pc:docMk/>
            <pc:sldMk cId="3595532849" sldId="307"/>
            <ac:grpSpMk id="30" creationId="{F23B10E0-0864-4973-B764-EAFB6AD6571A}"/>
          </ac:grpSpMkLst>
        </pc:grpChg>
        <pc:grpChg chg="add del mod topLvl">
          <ac:chgData name="Lim Kelvin" userId="624f6ae12bb7b72b" providerId="LiveId" clId="{B272414D-B18A-4D81-997D-E20EBAE48599}" dt="2024-12-21T14:56:18.823" v="1366" actId="165"/>
          <ac:grpSpMkLst>
            <pc:docMk/>
            <pc:sldMk cId="3595532849" sldId="307"/>
            <ac:grpSpMk id="52" creationId="{F7154545-6181-441C-B308-80FAA37CFD7D}"/>
          </ac:grpSpMkLst>
        </pc:grpChg>
        <pc:grpChg chg="add del mod">
          <ac:chgData name="Lim Kelvin" userId="624f6ae12bb7b72b" providerId="LiveId" clId="{B272414D-B18A-4D81-997D-E20EBAE48599}" dt="2024-12-21T14:56:16.013" v="1365" actId="164"/>
          <ac:grpSpMkLst>
            <pc:docMk/>
            <pc:sldMk cId="3595532849" sldId="307"/>
            <ac:grpSpMk id="53" creationId="{BE443E9E-E46F-427F-9C30-4241003A6C32}"/>
          </ac:grpSpMkLst>
        </pc:grpChg>
        <pc:grpChg chg="add mod">
          <ac:chgData name="Lim Kelvin" userId="624f6ae12bb7b72b" providerId="LiveId" clId="{B272414D-B18A-4D81-997D-E20EBAE48599}" dt="2024-12-21T14:56:15.642" v="1364" actId="164"/>
          <ac:grpSpMkLst>
            <pc:docMk/>
            <pc:sldMk cId="3595532849" sldId="307"/>
            <ac:grpSpMk id="54" creationId="{D98CDCD2-87DF-4642-AF46-EB7B9D9CEF0C}"/>
          </ac:grpSpMkLst>
        </pc:grpChg>
        <pc:grpChg chg="add mod">
          <ac:chgData name="Lim Kelvin" userId="624f6ae12bb7b72b" providerId="LiveId" clId="{B272414D-B18A-4D81-997D-E20EBAE48599}" dt="2024-12-21T14:56:13.581" v="1359" actId="164"/>
          <ac:grpSpMkLst>
            <pc:docMk/>
            <pc:sldMk cId="3595532849" sldId="307"/>
            <ac:grpSpMk id="55" creationId="{E159520B-97DD-4BC1-BC3B-CD7981AA6568}"/>
          </ac:grpSpMkLst>
        </pc:grpChg>
        <pc:grpChg chg="add del mod">
          <ac:chgData name="Lim Kelvin" userId="624f6ae12bb7b72b" providerId="LiveId" clId="{B272414D-B18A-4D81-997D-E20EBAE48599}" dt="2024-12-21T15:01:07.848" v="1392" actId="165"/>
          <ac:grpSpMkLst>
            <pc:docMk/>
            <pc:sldMk cId="3595532849" sldId="307"/>
            <ac:grpSpMk id="56" creationId="{6B5756E1-6C19-4FB0-AAC9-AE1E2B07D51F}"/>
          </ac:grpSpMkLst>
        </pc:grpChg>
        <pc:picChg chg="add mod ord topLvl">
          <ac:chgData name="Lim Kelvin" userId="624f6ae12bb7b72b" providerId="LiveId" clId="{B272414D-B18A-4D81-997D-E20EBAE48599}" dt="2024-12-21T14:56:16.013" v="1365" actId="164"/>
          <ac:picMkLst>
            <pc:docMk/>
            <pc:sldMk cId="3595532849" sldId="307"/>
            <ac:picMk id="4" creationId="{FDA727E8-11AB-4662-9CF7-D4F23FF75693}"/>
          </ac:picMkLst>
        </pc:picChg>
        <pc:picChg chg="add del mod ord">
          <ac:chgData name="Lim Kelvin" userId="624f6ae12bb7b72b" providerId="LiveId" clId="{B272414D-B18A-4D81-997D-E20EBAE48599}" dt="2024-12-21T14:56:15.642" v="1364" actId="164"/>
          <ac:picMkLst>
            <pc:docMk/>
            <pc:sldMk cId="3595532849" sldId="307"/>
            <ac:picMk id="10" creationId="{2EB13D59-24A7-4017-ABCE-5FDF676A8270}"/>
          </ac:picMkLst>
        </pc:picChg>
        <pc:picChg chg="add mod ord">
          <ac:chgData name="Lim Kelvin" userId="624f6ae12bb7b72b" providerId="LiveId" clId="{B272414D-B18A-4D81-997D-E20EBAE48599}" dt="2024-12-21T14:44:34.631" v="1270" actId="167"/>
          <ac:picMkLst>
            <pc:docMk/>
            <pc:sldMk cId="3595532849" sldId="307"/>
            <ac:picMk id="11" creationId="{F2FC451E-231E-4475-AB8F-9DF730C552D6}"/>
          </ac:picMkLst>
        </pc:picChg>
        <pc:picChg chg="mod">
          <ac:chgData name="Lim Kelvin" userId="624f6ae12bb7b72b" providerId="LiveId" clId="{B272414D-B18A-4D81-997D-E20EBAE48599}" dt="2024-12-21T14:29:00.421" v="1087"/>
          <ac:picMkLst>
            <pc:docMk/>
            <pc:sldMk cId="3595532849" sldId="307"/>
            <ac:picMk id="24" creationId="{CA9FF45F-319E-4869-93DB-189261269FF6}"/>
          </ac:picMkLst>
        </pc:picChg>
        <pc:picChg chg="mod">
          <ac:chgData name="Lim Kelvin" userId="624f6ae12bb7b72b" providerId="LiveId" clId="{B272414D-B18A-4D81-997D-E20EBAE48599}" dt="2024-12-21T14:29:45.951" v="1093"/>
          <ac:picMkLst>
            <pc:docMk/>
            <pc:sldMk cId="3595532849" sldId="307"/>
            <ac:picMk id="25" creationId="{7BA9124E-812D-41C4-9832-C61D17B2D74B}"/>
          </ac:picMkLst>
        </pc:picChg>
        <pc:picChg chg="add del mod">
          <ac:chgData name="Lim Kelvin" userId="624f6ae12bb7b72b" providerId="LiveId" clId="{B272414D-B18A-4D81-997D-E20EBAE48599}" dt="2024-12-21T14:29:45.645" v="1092"/>
          <ac:picMkLst>
            <pc:docMk/>
            <pc:sldMk cId="3595532849" sldId="307"/>
            <ac:picMk id="26" creationId="{00CA373E-1157-4805-A6AA-C647434A01D6}"/>
          </ac:picMkLst>
        </pc:picChg>
        <pc:picChg chg="add del mod">
          <ac:chgData name="Lim Kelvin" userId="624f6ae12bb7b72b" providerId="LiveId" clId="{B272414D-B18A-4D81-997D-E20EBAE48599}" dt="2024-12-21T14:30:31.875" v="1103"/>
          <ac:picMkLst>
            <pc:docMk/>
            <pc:sldMk cId="3595532849" sldId="307"/>
            <ac:picMk id="27" creationId="{EA8EC540-CEB2-4599-AD56-7994BE19591B}"/>
          </ac:picMkLst>
        </pc:picChg>
        <pc:picChg chg="add del mod">
          <ac:chgData name="Lim Kelvin" userId="624f6ae12bb7b72b" providerId="LiveId" clId="{B272414D-B18A-4D81-997D-E20EBAE48599}" dt="2024-12-21T14:37:07.836" v="1142"/>
          <ac:picMkLst>
            <pc:docMk/>
            <pc:sldMk cId="3595532849" sldId="307"/>
            <ac:picMk id="33" creationId="{66CD51E9-580E-4FC4-925E-29C45426EE05}"/>
          </ac:picMkLst>
        </pc:picChg>
        <pc:picChg chg="add del mod modCrop">
          <ac:chgData name="Lim Kelvin" userId="624f6ae12bb7b72b" providerId="LiveId" clId="{B272414D-B18A-4D81-997D-E20EBAE48599}" dt="2024-12-21T14:41:01.563" v="1249" actId="478"/>
          <ac:picMkLst>
            <pc:docMk/>
            <pc:sldMk cId="3595532849" sldId="307"/>
            <ac:picMk id="34" creationId="{47DAA79D-A22A-4EF4-AF4A-EAC1F5B50620}"/>
          </ac:picMkLst>
        </pc:picChg>
        <pc:picChg chg="add del mod">
          <ac:chgData name="Lim Kelvin" userId="624f6ae12bb7b72b" providerId="LiveId" clId="{B272414D-B18A-4D81-997D-E20EBAE48599}" dt="2024-12-21T15:01:52.348" v="1413" actId="478"/>
          <ac:picMkLst>
            <pc:docMk/>
            <pc:sldMk cId="3595532849" sldId="307"/>
            <ac:picMk id="57" creationId="{9F51FFB9-28FE-4230-9E68-DF814E8A7927}"/>
          </ac:picMkLst>
        </pc:picChg>
        <pc:picChg chg="add del mod">
          <ac:chgData name="Lim Kelvin" userId="624f6ae12bb7b72b" providerId="LiveId" clId="{B272414D-B18A-4D81-997D-E20EBAE48599}" dt="2024-12-21T15:01:51.819" v="1412" actId="478"/>
          <ac:picMkLst>
            <pc:docMk/>
            <pc:sldMk cId="3595532849" sldId="307"/>
            <ac:picMk id="58" creationId="{97F3BECF-ED18-43D7-A832-2C2984C96910}"/>
          </ac:picMkLst>
        </pc:picChg>
        <pc:picChg chg="add del mod">
          <ac:chgData name="Lim Kelvin" userId="624f6ae12bb7b72b" providerId="LiveId" clId="{B272414D-B18A-4D81-997D-E20EBAE48599}" dt="2024-12-21T15:02:53.745" v="1423" actId="478"/>
          <ac:picMkLst>
            <pc:docMk/>
            <pc:sldMk cId="3595532849" sldId="307"/>
            <ac:picMk id="59" creationId="{B650B71C-EC7D-4E1A-9ED5-7D16A15B5866}"/>
          </ac:picMkLst>
        </pc:picChg>
        <pc:picChg chg="add del mod">
          <ac:chgData name="Lim Kelvin" userId="624f6ae12bb7b72b" providerId="LiveId" clId="{B272414D-B18A-4D81-997D-E20EBAE48599}" dt="2024-12-21T15:02:52.844" v="1422" actId="478"/>
          <ac:picMkLst>
            <pc:docMk/>
            <pc:sldMk cId="3595532849" sldId="307"/>
            <ac:picMk id="60" creationId="{2FFEFE8B-2FCD-49B2-80AE-57C1834C9F58}"/>
          </ac:picMkLst>
        </pc:picChg>
        <pc:picChg chg="add del mod">
          <ac:chgData name="Lim Kelvin" userId="624f6ae12bb7b72b" providerId="LiveId" clId="{B272414D-B18A-4D81-997D-E20EBAE48599}" dt="2024-12-21T15:02:53.996" v="1424" actId="478"/>
          <ac:picMkLst>
            <pc:docMk/>
            <pc:sldMk cId="3595532849" sldId="307"/>
            <ac:picMk id="61" creationId="{C552F399-137F-42D0-97CB-D60030927038}"/>
          </ac:picMkLst>
        </pc:picChg>
        <pc:cxnChg chg="add del mod">
          <ac:chgData name="Lim Kelvin" userId="624f6ae12bb7b72b" providerId="LiveId" clId="{B272414D-B18A-4D81-997D-E20EBAE48599}" dt="2024-12-21T14:27:11.909" v="1076" actId="478"/>
          <ac:cxnSpMkLst>
            <pc:docMk/>
            <pc:sldMk cId="3595532849" sldId="307"/>
            <ac:cxnSpMk id="18" creationId="{FA67143A-6302-4071-93BA-E5043B6D45A7}"/>
          </ac:cxnSpMkLst>
        </pc:cxnChg>
      </pc:sldChg>
      <pc:sldChg chg="addSp delSp modSp add mod modTransition delAnim modAnim">
        <pc:chgData name="Lim Kelvin" userId="624f6ae12bb7b72b" providerId="LiveId" clId="{B272414D-B18A-4D81-997D-E20EBAE48599}" dt="2024-12-21T20:24:09.947" v="3681"/>
        <pc:sldMkLst>
          <pc:docMk/>
          <pc:sldMk cId="1936434406" sldId="308"/>
        </pc:sldMkLst>
        <pc:spChg chg="add del mod">
          <ac:chgData name="Lim Kelvin" userId="624f6ae12bb7b72b" providerId="LiveId" clId="{B272414D-B18A-4D81-997D-E20EBAE48599}" dt="2024-12-21T13:32:40.443" v="549" actId="11529"/>
          <ac:spMkLst>
            <pc:docMk/>
            <pc:sldMk cId="1936434406" sldId="308"/>
            <ac:spMk id="2" creationId="{CCC89728-20D2-412F-95B6-A0ED7B92983F}"/>
          </ac:spMkLst>
        </pc:spChg>
        <pc:spChg chg="mod">
          <ac:chgData name="Lim Kelvin" userId="624f6ae12bb7b72b" providerId="LiveId" clId="{B272414D-B18A-4D81-997D-E20EBAE48599}" dt="2024-12-21T13:21:30.832" v="416" actId="1076"/>
          <ac:spMkLst>
            <pc:docMk/>
            <pc:sldMk cId="1936434406" sldId="308"/>
            <ac:spMk id="5" creationId="{852BB648-BC40-440F-A953-B44C0F78A004}"/>
          </ac:spMkLst>
        </pc:spChg>
        <pc:spChg chg="mod topLvl">
          <ac:chgData name="Lim Kelvin" userId="624f6ae12bb7b72b" providerId="LiveId" clId="{B272414D-B18A-4D81-997D-E20EBAE48599}" dt="2024-12-21T13:37:29.233" v="611" actId="164"/>
          <ac:spMkLst>
            <pc:docMk/>
            <pc:sldMk cId="1936434406" sldId="308"/>
            <ac:spMk id="16" creationId="{B82A4398-EE5E-4927-B013-B69B0D10593B}"/>
          </ac:spMkLst>
        </pc:spChg>
        <pc:spChg chg="mod topLvl">
          <ac:chgData name="Lim Kelvin" userId="624f6ae12bb7b72b" providerId="LiveId" clId="{B272414D-B18A-4D81-997D-E20EBAE48599}" dt="2024-12-21T13:37:29.233" v="611" actId="164"/>
          <ac:spMkLst>
            <pc:docMk/>
            <pc:sldMk cId="1936434406" sldId="308"/>
            <ac:spMk id="17" creationId="{F9EA98A4-318E-43FB-B60B-1D690DE733BD}"/>
          </ac:spMkLst>
        </pc:spChg>
        <pc:spChg chg="add del mod">
          <ac:chgData name="Lim Kelvin" userId="624f6ae12bb7b72b" providerId="LiveId" clId="{B272414D-B18A-4D81-997D-E20EBAE48599}" dt="2024-12-21T13:22:14.532" v="426" actId="478"/>
          <ac:spMkLst>
            <pc:docMk/>
            <pc:sldMk cId="1936434406" sldId="308"/>
            <ac:spMk id="18" creationId="{D446C0F6-3AE6-4279-B8B0-A962FE69180D}"/>
          </ac:spMkLst>
        </pc:spChg>
        <pc:spChg chg="add mod topLvl">
          <ac:chgData name="Lim Kelvin" userId="624f6ae12bb7b72b" providerId="LiveId" clId="{B272414D-B18A-4D81-997D-E20EBAE48599}" dt="2024-12-21T13:37:29.233" v="611" actId="164"/>
          <ac:spMkLst>
            <pc:docMk/>
            <pc:sldMk cId="1936434406" sldId="308"/>
            <ac:spMk id="19" creationId="{1D160DD8-64FA-49E0-AAD7-7FEF7F0239ED}"/>
          </ac:spMkLst>
        </pc:spChg>
        <pc:spChg chg="add mod topLvl">
          <ac:chgData name="Lim Kelvin" userId="624f6ae12bb7b72b" providerId="LiveId" clId="{B272414D-B18A-4D81-997D-E20EBAE48599}" dt="2024-12-21T13:37:29.233" v="611" actId="164"/>
          <ac:spMkLst>
            <pc:docMk/>
            <pc:sldMk cId="1936434406" sldId="308"/>
            <ac:spMk id="20" creationId="{86F86ADA-FE65-41E0-8536-F35D707F2474}"/>
          </ac:spMkLst>
        </pc:spChg>
        <pc:spChg chg="add mod">
          <ac:chgData name="Lim Kelvin" userId="624f6ae12bb7b72b" providerId="LiveId" clId="{B272414D-B18A-4D81-997D-E20EBAE48599}" dt="2024-12-21T14:01:27.725" v="791" actId="1076"/>
          <ac:spMkLst>
            <pc:docMk/>
            <pc:sldMk cId="1936434406" sldId="308"/>
            <ac:spMk id="21" creationId="{6B90169B-0DCF-4469-AB0D-A779B275B656}"/>
          </ac:spMkLst>
        </pc:spChg>
        <pc:spChg chg="add mod">
          <ac:chgData name="Lim Kelvin" userId="624f6ae12bb7b72b" providerId="LiveId" clId="{B272414D-B18A-4D81-997D-E20EBAE48599}" dt="2024-12-21T16:12:04.778" v="1703" actId="403"/>
          <ac:spMkLst>
            <pc:docMk/>
            <pc:sldMk cId="1936434406" sldId="308"/>
            <ac:spMk id="22" creationId="{70522713-F060-46E0-AB1D-45CB99E9EC3E}"/>
          </ac:spMkLst>
        </pc:spChg>
        <pc:spChg chg="mod">
          <ac:chgData name="Lim Kelvin" userId="624f6ae12bb7b72b" providerId="LiveId" clId="{B272414D-B18A-4D81-997D-E20EBAE48599}" dt="2024-12-21T13:51:02.378" v="663"/>
          <ac:spMkLst>
            <pc:docMk/>
            <pc:sldMk cId="1936434406" sldId="308"/>
            <ac:spMk id="24" creationId="{6D25F965-F4CD-4C78-BBD7-73D03BCD1824}"/>
          </ac:spMkLst>
        </pc:spChg>
        <pc:spChg chg="mod">
          <ac:chgData name="Lim Kelvin" userId="624f6ae12bb7b72b" providerId="LiveId" clId="{B272414D-B18A-4D81-997D-E20EBAE48599}" dt="2024-12-21T13:51:02.378" v="663"/>
          <ac:spMkLst>
            <pc:docMk/>
            <pc:sldMk cId="1936434406" sldId="308"/>
            <ac:spMk id="25" creationId="{483B8F96-548E-45EF-8C21-25079F871A6B}"/>
          </ac:spMkLst>
        </pc:spChg>
        <pc:spChg chg="mod">
          <ac:chgData name="Lim Kelvin" userId="624f6ae12bb7b72b" providerId="LiveId" clId="{B272414D-B18A-4D81-997D-E20EBAE48599}" dt="2024-12-21T17:15:23.983" v="2635"/>
          <ac:spMkLst>
            <pc:docMk/>
            <pc:sldMk cId="1936434406" sldId="308"/>
            <ac:spMk id="26" creationId="{E74983B8-150C-477D-B62F-B1AC8036A2BE}"/>
          </ac:spMkLst>
        </pc:spChg>
        <pc:spChg chg="mod">
          <ac:chgData name="Lim Kelvin" userId="624f6ae12bb7b72b" providerId="LiveId" clId="{B272414D-B18A-4D81-997D-E20EBAE48599}" dt="2024-12-21T17:15:23.983" v="2635"/>
          <ac:spMkLst>
            <pc:docMk/>
            <pc:sldMk cId="1936434406" sldId="308"/>
            <ac:spMk id="27" creationId="{B3B08B87-6C37-4DD2-9680-C8734D3EAD99}"/>
          </ac:spMkLst>
        </pc:spChg>
        <pc:spChg chg="mod">
          <ac:chgData name="Lim Kelvin" userId="624f6ae12bb7b72b" providerId="LiveId" clId="{B272414D-B18A-4D81-997D-E20EBAE48599}" dt="2024-12-21T13:51:05.032" v="665"/>
          <ac:spMkLst>
            <pc:docMk/>
            <pc:sldMk cId="1936434406" sldId="308"/>
            <ac:spMk id="27" creationId="{E2105B2D-3673-4B7E-B7B8-CDEF6DD5AEEC}"/>
          </ac:spMkLst>
        </pc:spChg>
        <pc:spChg chg="mod">
          <ac:chgData name="Lim Kelvin" userId="624f6ae12bb7b72b" providerId="LiveId" clId="{B272414D-B18A-4D81-997D-E20EBAE48599}" dt="2024-12-21T13:51:05.032" v="665"/>
          <ac:spMkLst>
            <pc:docMk/>
            <pc:sldMk cId="1936434406" sldId="308"/>
            <ac:spMk id="28" creationId="{90D7B1AC-A7C7-4683-8E86-DA5A56112A7C}"/>
          </ac:spMkLst>
        </pc:spChg>
        <pc:spChg chg="mod">
          <ac:chgData name="Lim Kelvin" userId="624f6ae12bb7b72b" providerId="LiveId" clId="{B272414D-B18A-4D81-997D-E20EBAE48599}" dt="2024-12-21T17:15:23.983" v="2635"/>
          <ac:spMkLst>
            <pc:docMk/>
            <pc:sldMk cId="1936434406" sldId="308"/>
            <ac:spMk id="28" creationId="{BFD85DDB-7227-48E6-AF10-9C9F537D6289}"/>
          </ac:spMkLst>
        </pc:spChg>
        <pc:spChg chg="mod">
          <ac:chgData name="Lim Kelvin" userId="624f6ae12bb7b72b" providerId="LiveId" clId="{B272414D-B18A-4D81-997D-E20EBAE48599}" dt="2024-12-21T17:15:23.983" v="2635"/>
          <ac:spMkLst>
            <pc:docMk/>
            <pc:sldMk cId="1936434406" sldId="308"/>
            <ac:spMk id="29" creationId="{3BB58235-9FD5-45A6-B9B9-0936BA945E73}"/>
          </ac:spMkLst>
        </pc:spChg>
        <pc:spChg chg="add mod">
          <ac:chgData name="Lim Kelvin" userId="624f6ae12bb7b72b" providerId="LiveId" clId="{B272414D-B18A-4D81-997D-E20EBAE48599}" dt="2024-12-21T19:12:06.926" v="3283" actId="20577"/>
          <ac:spMkLst>
            <pc:docMk/>
            <pc:sldMk cId="1936434406" sldId="308"/>
            <ac:spMk id="31" creationId="{81EA6943-436E-4B2B-9CD4-318061722669}"/>
          </ac:spMkLst>
        </pc:spChg>
        <pc:spChg chg="add mod ord">
          <ac:chgData name="Lim Kelvin" userId="624f6ae12bb7b72b" providerId="LiveId" clId="{B272414D-B18A-4D81-997D-E20EBAE48599}" dt="2024-12-21T19:38:34.091" v="3482" actId="1076"/>
          <ac:spMkLst>
            <pc:docMk/>
            <pc:sldMk cId="1936434406" sldId="308"/>
            <ac:spMk id="32" creationId="{B3FAE4FD-3122-4873-B53B-E873C0371B69}"/>
          </ac:spMkLst>
        </pc:spChg>
        <pc:spChg chg="add del">
          <ac:chgData name="Lim Kelvin" userId="624f6ae12bb7b72b" providerId="LiveId" clId="{B272414D-B18A-4D81-997D-E20EBAE48599}" dt="2024-12-21T13:53:21.222" v="695" actId="22"/>
          <ac:spMkLst>
            <pc:docMk/>
            <pc:sldMk cId="1936434406" sldId="308"/>
            <ac:spMk id="32" creationId="{F6BB782E-DEAE-4480-AF78-05FCA7783E0E}"/>
          </ac:spMkLst>
        </pc:spChg>
        <pc:spChg chg="add del mod">
          <ac:chgData name="Lim Kelvin" userId="624f6ae12bb7b72b" providerId="LiveId" clId="{B272414D-B18A-4D81-997D-E20EBAE48599}" dt="2024-12-21T13:54:51.548" v="713" actId="478"/>
          <ac:spMkLst>
            <pc:docMk/>
            <pc:sldMk cId="1936434406" sldId="308"/>
            <ac:spMk id="35" creationId="{23F02827-A5F9-4D28-BBD9-507798990935}"/>
          </ac:spMkLst>
        </pc:spChg>
        <pc:spChg chg="add mod">
          <ac:chgData name="Lim Kelvin" userId="624f6ae12bb7b72b" providerId="LiveId" clId="{B272414D-B18A-4D81-997D-E20EBAE48599}" dt="2024-12-21T14:23:46.953" v="1050" actId="403"/>
          <ac:spMkLst>
            <pc:docMk/>
            <pc:sldMk cId="1936434406" sldId="308"/>
            <ac:spMk id="40" creationId="{397051A3-B8CA-4A0F-BF94-C5EE4E03325A}"/>
          </ac:spMkLst>
        </pc:spChg>
        <pc:spChg chg="add del mod ord">
          <ac:chgData name="Lim Kelvin" userId="624f6ae12bb7b72b" providerId="LiveId" clId="{B272414D-B18A-4D81-997D-E20EBAE48599}" dt="2024-12-21T14:04:22.364" v="806" actId="21"/>
          <ac:spMkLst>
            <pc:docMk/>
            <pc:sldMk cId="1936434406" sldId="308"/>
            <ac:spMk id="42" creationId="{83BA095F-1CB7-498F-9CEC-F824DB88E16B}"/>
          </ac:spMkLst>
        </pc:spChg>
        <pc:spChg chg="add mod ord">
          <ac:chgData name="Lim Kelvin" userId="624f6ae12bb7b72b" providerId="LiveId" clId="{B272414D-B18A-4D81-997D-E20EBAE48599}" dt="2024-12-21T16:45:18.906" v="2421" actId="207"/>
          <ac:spMkLst>
            <pc:docMk/>
            <pc:sldMk cId="1936434406" sldId="308"/>
            <ac:spMk id="43" creationId="{CE16E3DF-9017-44E1-AD5B-4D16A6284275}"/>
          </ac:spMkLst>
        </pc:spChg>
        <pc:spChg chg="add del mod">
          <ac:chgData name="Lim Kelvin" userId="624f6ae12bb7b72b" providerId="LiveId" clId="{B272414D-B18A-4D81-997D-E20EBAE48599}" dt="2024-12-21T14:20:04.737" v="994" actId="478"/>
          <ac:spMkLst>
            <pc:docMk/>
            <pc:sldMk cId="1936434406" sldId="308"/>
            <ac:spMk id="44" creationId="{D5B35078-16EB-4CF2-AEB7-992BBDCEE741}"/>
          </ac:spMkLst>
        </pc:spChg>
        <pc:spChg chg="add mod">
          <ac:chgData name="Lim Kelvin" userId="624f6ae12bb7b72b" providerId="LiveId" clId="{B272414D-B18A-4D81-997D-E20EBAE48599}" dt="2024-12-21T16:12:10.330" v="1707" actId="403"/>
          <ac:spMkLst>
            <pc:docMk/>
            <pc:sldMk cId="1936434406" sldId="308"/>
            <ac:spMk id="45" creationId="{3D2E6198-FFAA-48F5-92E8-FB850AB5269F}"/>
          </ac:spMkLst>
        </pc:spChg>
        <pc:spChg chg="add mod">
          <ac:chgData name="Lim Kelvin" userId="624f6ae12bb7b72b" providerId="LiveId" clId="{B272414D-B18A-4D81-997D-E20EBAE48599}" dt="2024-12-21T19:52:02.570" v="3575"/>
          <ac:spMkLst>
            <pc:docMk/>
            <pc:sldMk cId="1936434406" sldId="308"/>
            <ac:spMk id="46" creationId="{9519CE6A-E8BA-4375-A218-0FE39F9C08B4}"/>
          </ac:spMkLst>
        </pc:spChg>
        <pc:grpChg chg="add del mod">
          <ac:chgData name="Lim Kelvin" userId="624f6ae12bb7b72b" providerId="LiveId" clId="{B272414D-B18A-4D81-997D-E20EBAE48599}" dt="2024-12-21T17:12:51.842" v="2621" actId="165"/>
          <ac:grpSpMkLst>
            <pc:docMk/>
            <pc:sldMk cId="1936434406" sldId="308"/>
            <ac:grpSpMk id="2" creationId="{B6B8FBFE-99B9-4E5C-BF6A-EEBD1FC6DD6A}"/>
          </ac:grpSpMkLst>
        </pc:grpChg>
        <pc:grpChg chg="add del mod">
          <ac:chgData name="Lim Kelvin" userId="624f6ae12bb7b72b" providerId="LiveId" clId="{B272414D-B18A-4D81-997D-E20EBAE48599}" dt="2024-12-21T13:37:11.851" v="606" actId="165"/>
          <ac:grpSpMkLst>
            <pc:docMk/>
            <pc:sldMk cId="1936434406" sldId="308"/>
            <ac:grpSpMk id="3" creationId="{7CEFF1C9-BFD9-4A58-B6D0-96F35088CB12}"/>
          </ac:grpSpMkLst>
        </pc:grpChg>
        <pc:grpChg chg="add mod">
          <ac:chgData name="Lim Kelvin" userId="624f6ae12bb7b72b" providerId="LiveId" clId="{B272414D-B18A-4D81-997D-E20EBAE48599}" dt="2024-12-21T13:37:29.233" v="611" actId="164"/>
          <ac:grpSpMkLst>
            <pc:docMk/>
            <pc:sldMk cId="1936434406" sldId="308"/>
            <ac:grpSpMk id="4" creationId="{DEE27C70-463B-45A8-9F35-A1C001D26E82}"/>
          </ac:grpSpMkLst>
        </pc:grpChg>
        <pc:grpChg chg="add del mod">
          <ac:chgData name="Lim Kelvin" userId="624f6ae12bb7b72b" providerId="LiveId" clId="{B272414D-B18A-4D81-997D-E20EBAE48599}" dt="2024-12-21T13:21:57.899" v="420" actId="165"/>
          <ac:grpSpMkLst>
            <pc:docMk/>
            <pc:sldMk cId="1936434406" sldId="308"/>
            <ac:grpSpMk id="15" creationId="{742CA8C1-79D2-4FD1-BBFA-474C63614906}"/>
          </ac:grpSpMkLst>
        </pc:grpChg>
        <pc:grpChg chg="add del mod">
          <ac:chgData name="Lim Kelvin" userId="624f6ae12bb7b72b" providerId="LiveId" clId="{B272414D-B18A-4D81-997D-E20EBAE48599}" dt="2024-12-21T13:51:03.604" v="664"/>
          <ac:grpSpMkLst>
            <pc:docMk/>
            <pc:sldMk cId="1936434406" sldId="308"/>
            <ac:grpSpMk id="23" creationId="{EA1B624F-899A-40F3-9EA0-B387FD3F756C}"/>
          </ac:grpSpMkLst>
        </pc:grpChg>
        <pc:grpChg chg="add mod">
          <ac:chgData name="Lim Kelvin" userId="624f6ae12bb7b72b" providerId="LiveId" clId="{B272414D-B18A-4D81-997D-E20EBAE48599}" dt="2024-12-21T17:15:48.459" v="2643" actId="1076"/>
          <ac:grpSpMkLst>
            <pc:docMk/>
            <pc:sldMk cId="1936434406" sldId="308"/>
            <ac:grpSpMk id="25" creationId="{25A6F240-8062-4690-9FCD-00826CD7C4B5}"/>
          </ac:grpSpMkLst>
        </pc:grpChg>
        <pc:grpChg chg="add del mod">
          <ac:chgData name="Lim Kelvin" userId="624f6ae12bb7b72b" providerId="LiveId" clId="{B272414D-B18A-4D81-997D-E20EBAE48599}" dt="2024-12-21T13:51:05.682" v="666"/>
          <ac:grpSpMkLst>
            <pc:docMk/>
            <pc:sldMk cId="1936434406" sldId="308"/>
            <ac:grpSpMk id="26" creationId="{FD4E2ADE-869D-4A94-BF6C-CED10F84B68C}"/>
          </ac:grpSpMkLst>
        </pc:grpChg>
        <pc:picChg chg="add mod topLvl">
          <ac:chgData name="Lim Kelvin" userId="624f6ae12bb7b72b" providerId="LiveId" clId="{B272414D-B18A-4D81-997D-E20EBAE48599}" dt="2024-12-21T13:37:11.851" v="606" actId="165"/>
          <ac:picMkLst>
            <pc:docMk/>
            <pc:sldMk cId="1936434406" sldId="308"/>
            <ac:picMk id="10" creationId="{1377A4D3-2C6D-4ECE-8BBE-0EE1C2C783C5}"/>
          </ac:picMkLst>
        </pc:picChg>
        <pc:picChg chg="add del mod">
          <ac:chgData name="Lim Kelvin" userId="624f6ae12bb7b72b" providerId="LiveId" clId="{B272414D-B18A-4D81-997D-E20EBAE48599}" dt="2024-12-21T13:20:40.772" v="399" actId="478"/>
          <ac:picMkLst>
            <pc:docMk/>
            <pc:sldMk cId="1936434406" sldId="308"/>
            <ac:picMk id="11" creationId="{C307A000-541D-4C8A-A635-F586C8740F5C}"/>
          </ac:picMkLst>
        </pc:picChg>
        <pc:picChg chg="add del mod">
          <ac:chgData name="Lim Kelvin" userId="624f6ae12bb7b72b" providerId="LiveId" clId="{B272414D-B18A-4D81-997D-E20EBAE48599}" dt="2024-12-21T13:20:41.112" v="400" actId="478"/>
          <ac:picMkLst>
            <pc:docMk/>
            <pc:sldMk cId="1936434406" sldId="308"/>
            <ac:picMk id="12" creationId="{134A3C0B-49FF-48E8-9069-03011239715A}"/>
          </ac:picMkLst>
        </pc:picChg>
        <pc:picChg chg="add mod">
          <ac:chgData name="Lim Kelvin" userId="624f6ae12bb7b72b" providerId="LiveId" clId="{B272414D-B18A-4D81-997D-E20EBAE48599}" dt="2024-12-21T13:38:14.669" v="619"/>
          <ac:picMkLst>
            <pc:docMk/>
            <pc:sldMk cId="1936434406" sldId="308"/>
            <ac:picMk id="13" creationId="{BB6D5D22-F62C-4D0E-BB44-A0354A2F4B86}"/>
          </ac:picMkLst>
        </pc:picChg>
        <pc:picChg chg="add mod">
          <ac:chgData name="Lim Kelvin" userId="624f6ae12bb7b72b" providerId="LiveId" clId="{B272414D-B18A-4D81-997D-E20EBAE48599}" dt="2024-12-21T13:34:21.562" v="561" actId="1076"/>
          <ac:picMkLst>
            <pc:docMk/>
            <pc:sldMk cId="1936434406" sldId="308"/>
            <ac:picMk id="14" creationId="{0C3601C3-BD92-41CF-AF43-1F461F94DAB8}"/>
          </ac:picMkLst>
        </pc:picChg>
        <pc:picChg chg="add mod topLvl">
          <ac:chgData name="Lim Kelvin" userId="624f6ae12bb7b72b" providerId="LiveId" clId="{B272414D-B18A-4D81-997D-E20EBAE48599}" dt="2024-12-21T17:12:51.842" v="2621" actId="165"/>
          <ac:picMkLst>
            <pc:docMk/>
            <pc:sldMk cId="1936434406" sldId="308"/>
            <ac:picMk id="30" creationId="{51D6C425-5FDF-4599-89A8-2A4CA0C94EA8}"/>
          </ac:picMkLst>
        </pc:picChg>
        <pc:picChg chg="add mod topLvl">
          <ac:chgData name="Lim Kelvin" userId="624f6ae12bb7b72b" providerId="LiveId" clId="{B272414D-B18A-4D81-997D-E20EBAE48599}" dt="2024-12-21T17:12:51.842" v="2621" actId="165"/>
          <ac:picMkLst>
            <pc:docMk/>
            <pc:sldMk cId="1936434406" sldId="308"/>
            <ac:picMk id="34" creationId="{85A10CA6-121F-4918-B959-39D1FAE540FE}"/>
          </ac:picMkLst>
        </pc:picChg>
        <pc:picChg chg="add del mod">
          <ac:chgData name="Lim Kelvin" userId="624f6ae12bb7b72b" providerId="LiveId" clId="{B272414D-B18A-4D81-997D-E20EBAE48599}" dt="2024-12-21T13:54:44.122" v="712" actId="22"/>
          <ac:picMkLst>
            <pc:docMk/>
            <pc:sldMk cId="1936434406" sldId="308"/>
            <ac:picMk id="37" creationId="{6F6BC44E-FD8D-444A-AEFD-EDE7EF61D971}"/>
          </ac:picMkLst>
        </pc:picChg>
        <pc:picChg chg="add mod topLvl">
          <ac:chgData name="Lim Kelvin" userId="624f6ae12bb7b72b" providerId="LiveId" clId="{B272414D-B18A-4D81-997D-E20EBAE48599}" dt="2024-12-21T17:13:18.179" v="2625" actId="1076"/>
          <ac:picMkLst>
            <pc:docMk/>
            <pc:sldMk cId="1936434406" sldId="308"/>
            <ac:picMk id="39" creationId="{3C0A87D4-DD57-4ABC-A743-8B8A62BEBDFF}"/>
          </ac:picMkLst>
        </pc:picChg>
        <pc:picChg chg="add del mod">
          <ac:chgData name="Lim Kelvin" userId="624f6ae12bb7b72b" providerId="LiveId" clId="{B272414D-B18A-4D81-997D-E20EBAE48599}" dt="2024-12-21T13:58:44.881" v="766" actId="478"/>
          <ac:picMkLst>
            <pc:docMk/>
            <pc:sldMk cId="1936434406" sldId="308"/>
            <ac:picMk id="41" creationId="{2C674109-187F-48B7-8ED0-C9716447F124}"/>
          </ac:picMkLst>
        </pc:picChg>
      </pc:sldChg>
      <pc:sldChg chg="addSp delSp modSp add mod modAnim">
        <pc:chgData name="Lim Kelvin" userId="624f6ae12bb7b72b" providerId="LiveId" clId="{B272414D-B18A-4D81-997D-E20EBAE48599}" dt="2024-12-21T20:26:02.356" v="3689"/>
        <pc:sldMkLst>
          <pc:docMk/>
          <pc:sldMk cId="339878300" sldId="309"/>
        </pc:sldMkLst>
        <pc:spChg chg="add mod ord">
          <ac:chgData name="Lim Kelvin" userId="624f6ae12bb7b72b" providerId="LiveId" clId="{B272414D-B18A-4D81-997D-E20EBAE48599}" dt="2024-12-21T16:45:33.154" v="2423" actId="207"/>
          <ac:spMkLst>
            <pc:docMk/>
            <pc:sldMk cId="339878300" sldId="309"/>
            <ac:spMk id="15" creationId="{BE6FADBD-D5BE-4F65-A70E-0479D83D1FE4}"/>
          </ac:spMkLst>
        </pc:spChg>
        <pc:spChg chg="add mod">
          <ac:chgData name="Lim Kelvin" userId="624f6ae12bb7b72b" providerId="LiveId" clId="{B272414D-B18A-4D81-997D-E20EBAE48599}" dt="2024-12-21T14:09:05.764" v="861" actId="20577"/>
          <ac:spMkLst>
            <pc:docMk/>
            <pc:sldMk cId="339878300" sldId="309"/>
            <ac:spMk id="18" creationId="{2CE8C8FC-FE0F-4524-AC89-3C18D515B753}"/>
          </ac:spMkLst>
        </pc:spChg>
        <pc:spChg chg="add mod ord">
          <ac:chgData name="Lim Kelvin" userId="624f6ae12bb7b72b" providerId="LiveId" clId="{B272414D-B18A-4D81-997D-E20EBAE48599}" dt="2024-12-21T19:40:21.301" v="3494" actId="167"/>
          <ac:spMkLst>
            <pc:docMk/>
            <pc:sldMk cId="339878300" sldId="309"/>
            <ac:spMk id="21" creationId="{52027FEF-0924-41D9-8C40-B8AF3CC5F8F4}"/>
          </ac:spMkLst>
        </pc:spChg>
        <pc:spChg chg="add del mod">
          <ac:chgData name="Lim Kelvin" userId="624f6ae12bb7b72b" providerId="LiveId" clId="{B272414D-B18A-4D81-997D-E20EBAE48599}" dt="2024-12-21T17:14:40.604" v="2630" actId="478"/>
          <ac:spMkLst>
            <pc:docMk/>
            <pc:sldMk cId="339878300" sldId="309"/>
            <ac:spMk id="25" creationId="{7E032301-6471-4825-B20B-3FEF1B6DC853}"/>
          </ac:spMkLst>
        </pc:spChg>
        <pc:spChg chg="add mod ord">
          <ac:chgData name="Lim Kelvin" userId="624f6ae12bb7b72b" providerId="LiveId" clId="{B272414D-B18A-4D81-997D-E20EBAE48599}" dt="2024-12-21T19:43:09.212" v="3509" actId="167"/>
          <ac:spMkLst>
            <pc:docMk/>
            <pc:sldMk cId="339878300" sldId="309"/>
            <ac:spMk id="26" creationId="{1516DFD1-B019-42B4-A2AD-3330CB025E30}"/>
          </ac:spMkLst>
        </pc:spChg>
        <pc:spChg chg="add mod ord">
          <ac:chgData name="Lim Kelvin" userId="624f6ae12bb7b72b" providerId="LiveId" clId="{B272414D-B18A-4D81-997D-E20EBAE48599}" dt="2024-12-21T19:43:43.820" v="3515" actId="167"/>
          <ac:spMkLst>
            <pc:docMk/>
            <pc:sldMk cId="339878300" sldId="309"/>
            <ac:spMk id="27" creationId="{3D26C459-2547-480A-ADB5-1850FF651432}"/>
          </ac:spMkLst>
        </pc:spChg>
        <pc:spChg chg="add mod">
          <ac:chgData name="Lim Kelvin" userId="624f6ae12bb7b72b" providerId="LiveId" clId="{B272414D-B18A-4D81-997D-E20EBAE48599}" dt="2024-12-21T19:11:40.019" v="3276" actId="20577"/>
          <ac:spMkLst>
            <pc:docMk/>
            <pc:sldMk cId="339878300" sldId="309"/>
            <ac:spMk id="29" creationId="{E9690885-D223-44B1-B551-7597C6C7438D}"/>
          </ac:spMkLst>
        </pc:spChg>
        <pc:spChg chg="mod">
          <ac:chgData name="Lim Kelvin" userId="624f6ae12bb7b72b" providerId="LiveId" clId="{B272414D-B18A-4D81-997D-E20EBAE48599}" dt="2024-12-21T17:15:54.678" v="2644"/>
          <ac:spMkLst>
            <pc:docMk/>
            <pc:sldMk cId="339878300" sldId="309"/>
            <ac:spMk id="34" creationId="{B771BD93-8258-4794-B66D-45A0644873B1}"/>
          </ac:spMkLst>
        </pc:spChg>
        <pc:spChg chg="mod">
          <ac:chgData name="Lim Kelvin" userId="624f6ae12bb7b72b" providerId="LiveId" clId="{B272414D-B18A-4D81-997D-E20EBAE48599}" dt="2024-12-21T17:15:54.678" v="2644"/>
          <ac:spMkLst>
            <pc:docMk/>
            <pc:sldMk cId="339878300" sldId="309"/>
            <ac:spMk id="35" creationId="{465178E0-0DCD-4B2F-8129-1F2E212AD0B4}"/>
          </ac:spMkLst>
        </pc:spChg>
        <pc:spChg chg="mod">
          <ac:chgData name="Lim Kelvin" userId="624f6ae12bb7b72b" providerId="LiveId" clId="{B272414D-B18A-4D81-997D-E20EBAE48599}" dt="2024-12-21T17:15:54.678" v="2644"/>
          <ac:spMkLst>
            <pc:docMk/>
            <pc:sldMk cId="339878300" sldId="309"/>
            <ac:spMk id="36" creationId="{385863A5-1812-409C-AB09-228CADA921ED}"/>
          </ac:spMkLst>
        </pc:spChg>
        <pc:spChg chg="mod">
          <ac:chgData name="Lim Kelvin" userId="624f6ae12bb7b72b" providerId="LiveId" clId="{B272414D-B18A-4D81-997D-E20EBAE48599}" dt="2024-12-21T17:15:54.678" v="2644"/>
          <ac:spMkLst>
            <pc:docMk/>
            <pc:sldMk cId="339878300" sldId="309"/>
            <ac:spMk id="37" creationId="{C6AAD831-A311-4992-85BF-5BC3C23ECF8E}"/>
          </ac:spMkLst>
        </pc:spChg>
        <pc:spChg chg="add mod ord">
          <ac:chgData name="Lim Kelvin" userId="624f6ae12bb7b72b" providerId="LiveId" clId="{B272414D-B18A-4D81-997D-E20EBAE48599}" dt="2024-12-21T19:38:41.672" v="3484" actId="167"/>
          <ac:spMkLst>
            <pc:docMk/>
            <pc:sldMk cId="339878300" sldId="309"/>
            <ac:spMk id="38" creationId="{95058954-DEA0-47E0-816C-EA1C668B7725}"/>
          </ac:spMkLst>
        </pc:spChg>
        <pc:grpChg chg="mod">
          <ac:chgData name="Lim Kelvin" userId="624f6ae12bb7b72b" providerId="LiveId" clId="{B272414D-B18A-4D81-997D-E20EBAE48599}" dt="2024-12-21T13:37:55.468" v="617" actId="1076"/>
          <ac:grpSpMkLst>
            <pc:docMk/>
            <pc:sldMk cId="339878300" sldId="309"/>
            <ac:grpSpMk id="4" creationId="{DEE27C70-463B-45A8-9F35-A1C001D26E82}"/>
          </ac:grpSpMkLst>
        </pc:grpChg>
        <pc:grpChg chg="add del mod">
          <ac:chgData name="Lim Kelvin" userId="624f6ae12bb7b72b" providerId="LiveId" clId="{B272414D-B18A-4D81-997D-E20EBAE48599}" dt="2024-12-21T17:12:53.032" v="2622" actId="165"/>
          <ac:grpSpMkLst>
            <pc:docMk/>
            <pc:sldMk cId="339878300" sldId="309"/>
            <ac:grpSpMk id="29" creationId="{F26DE07D-0022-4124-AB55-B7DC63D5F5C0}"/>
          </ac:grpSpMkLst>
        </pc:grpChg>
        <pc:grpChg chg="add mod">
          <ac:chgData name="Lim Kelvin" userId="624f6ae12bb7b72b" providerId="LiveId" clId="{B272414D-B18A-4D81-997D-E20EBAE48599}" dt="2024-12-21T17:15:54.678" v="2644"/>
          <ac:grpSpMkLst>
            <pc:docMk/>
            <pc:sldMk cId="339878300" sldId="309"/>
            <ac:grpSpMk id="33" creationId="{F047D3B3-E651-4D05-A3D7-76B43DDC263B}"/>
          </ac:grpSpMkLst>
        </pc:grpChg>
        <pc:picChg chg="mod">
          <ac:chgData name="Lim Kelvin" userId="624f6ae12bb7b72b" providerId="LiveId" clId="{B272414D-B18A-4D81-997D-E20EBAE48599}" dt="2024-12-21T13:38:02.702" v="618"/>
          <ac:picMkLst>
            <pc:docMk/>
            <pc:sldMk cId="339878300" sldId="309"/>
            <ac:picMk id="10" creationId="{1377A4D3-2C6D-4ECE-8BBE-0EE1C2C783C5}"/>
          </ac:picMkLst>
        </pc:picChg>
        <pc:picChg chg="mod">
          <ac:chgData name="Lim Kelvin" userId="624f6ae12bb7b72b" providerId="LiveId" clId="{B272414D-B18A-4D81-997D-E20EBAE48599}" dt="2024-12-21T13:38:22.284" v="620"/>
          <ac:picMkLst>
            <pc:docMk/>
            <pc:sldMk cId="339878300" sldId="309"/>
            <ac:picMk id="13" creationId="{BB6D5D22-F62C-4D0E-BB44-A0354A2F4B86}"/>
          </ac:picMkLst>
        </pc:picChg>
        <pc:picChg chg="add del mod">
          <ac:chgData name="Lim Kelvin" userId="624f6ae12bb7b72b" providerId="LiveId" clId="{B272414D-B18A-4D81-997D-E20EBAE48599}" dt="2024-12-21T17:12:07.230" v="2612" actId="478"/>
          <ac:picMkLst>
            <pc:docMk/>
            <pc:sldMk cId="339878300" sldId="309"/>
            <ac:picMk id="22" creationId="{572DD9C8-527E-470A-82F0-4ECDA87EACAE}"/>
          </ac:picMkLst>
        </pc:picChg>
        <pc:picChg chg="add del mod">
          <ac:chgData name="Lim Kelvin" userId="624f6ae12bb7b72b" providerId="LiveId" clId="{B272414D-B18A-4D81-997D-E20EBAE48599}" dt="2024-12-21T17:12:06.397" v="2609" actId="478"/>
          <ac:picMkLst>
            <pc:docMk/>
            <pc:sldMk cId="339878300" sldId="309"/>
            <ac:picMk id="23" creationId="{6CFDAD1F-2B37-4628-A177-48C47609B6D4}"/>
          </ac:picMkLst>
        </pc:picChg>
        <pc:picChg chg="add del mod">
          <ac:chgData name="Lim Kelvin" userId="624f6ae12bb7b72b" providerId="LiveId" clId="{B272414D-B18A-4D81-997D-E20EBAE48599}" dt="2024-12-21T17:12:06.804" v="2610" actId="478"/>
          <ac:picMkLst>
            <pc:docMk/>
            <pc:sldMk cId="339878300" sldId="309"/>
            <ac:picMk id="24" creationId="{0046D08B-ED91-4A5B-A065-9BBF38070108}"/>
          </ac:picMkLst>
        </pc:picChg>
        <pc:picChg chg="add del mod">
          <ac:chgData name="Lim Kelvin" userId="624f6ae12bb7b72b" providerId="LiveId" clId="{B272414D-B18A-4D81-997D-E20EBAE48599}" dt="2024-12-21T17:12:16.761" v="2618"/>
          <ac:picMkLst>
            <pc:docMk/>
            <pc:sldMk cId="339878300" sldId="309"/>
            <ac:picMk id="28" creationId="{6792E1F9-0E3E-4D27-8841-3B342B073A97}"/>
          </ac:picMkLst>
        </pc:picChg>
        <pc:picChg chg="mod topLvl">
          <ac:chgData name="Lim Kelvin" userId="624f6ae12bb7b72b" providerId="LiveId" clId="{B272414D-B18A-4D81-997D-E20EBAE48599}" dt="2024-12-21T17:12:53.032" v="2622" actId="165"/>
          <ac:picMkLst>
            <pc:docMk/>
            <pc:sldMk cId="339878300" sldId="309"/>
            <ac:picMk id="30" creationId="{8CA085A9-F328-40BC-B67D-34AF56AA8265}"/>
          </ac:picMkLst>
        </pc:picChg>
        <pc:picChg chg="mod topLvl">
          <ac:chgData name="Lim Kelvin" userId="624f6ae12bb7b72b" providerId="LiveId" clId="{B272414D-B18A-4D81-997D-E20EBAE48599}" dt="2024-12-21T17:12:53.032" v="2622" actId="165"/>
          <ac:picMkLst>
            <pc:docMk/>
            <pc:sldMk cId="339878300" sldId="309"/>
            <ac:picMk id="31" creationId="{A3F78AA5-5B0D-4D95-BD0C-0E1D93267103}"/>
          </ac:picMkLst>
        </pc:picChg>
        <pc:picChg chg="mod topLvl">
          <ac:chgData name="Lim Kelvin" userId="624f6ae12bb7b72b" providerId="LiveId" clId="{B272414D-B18A-4D81-997D-E20EBAE48599}" dt="2024-12-21T17:12:53.032" v="2622" actId="165"/>
          <ac:picMkLst>
            <pc:docMk/>
            <pc:sldMk cId="339878300" sldId="309"/>
            <ac:picMk id="32" creationId="{1A61872C-9E26-45AC-9E5E-38598D777CD9}"/>
          </ac:picMkLst>
        </pc:picChg>
      </pc:sldChg>
      <pc:sldChg chg="addSp delSp modSp add del mod">
        <pc:chgData name="Lim Kelvin" userId="624f6ae12bb7b72b" providerId="LiveId" clId="{B272414D-B18A-4D81-997D-E20EBAE48599}" dt="2024-12-21T13:37:09.097" v="604" actId="47"/>
        <pc:sldMkLst>
          <pc:docMk/>
          <pc:sldMk cId="652920547" sldId="309"/>
        </pc:sldMkLst>
        <pc:spChg chg="mod">
          <ac:chgData name="Lim Kelvin" userId="624f6ae12bb7b72b" providerId="LiveId" clId="{B272414D-B18A-4D81-997D-E20EBAE48599}" dt="2024-12-21T13:34:58.512" v="573"/>
          <ac:spMkLst>
            <pc:docMk/>
            <pc:sldMk cId="652920547" sldId="309"/>
            <ac:spMk id="22" creationId="{1BF6961D-850B-42BB-B6AC-F7B49A7CBEC3}"/>
          </ac:spMkLst>
        </pc:spChg>
        <pc:spChg chg="mod">
          <ac:chgData name="Lim Kelvin" userId="624f6ae12bb7b72b" providerId="LiveId" clId="{B272414D-B18A-4D81-997D-E20EBAE48599}" dt="2024-12-21T13:34:58.512" v="573"/>
          <ac:spMkLst>
            <pc:docMk/>
            <pc:sldMk cId="652920547" sldId="309"/>
            <ac:spMk id="23" creationId="{27650763-F2C0-4B7B-A973-47D9D4FCF76E}"/>
          </ac:spMkLst>
        </pc:spChg>
        <pc:spChg chg="mod">
          <ac:chgData name="Lim Kelvin" userId="624f6ae12bb7b72b" providerId="LiveId" clId="{B272414D-B18A-4D81-997D-E20EBAE48599}" dt="2024-12-21T13:34:58.512" v="573"/>
          <ac:spMkLst>
            <pc:docMk/>
            <pc:sldMk cId="652920547" sldId="309"/>
            <ac:spMk id="24" creationId="{C9602B0F-8A06-4A46-92EA-169C54B2C64B}"/>
          </ac:spMkLst>
        </pc:spChg>
        <pc:spChg chg="mod">
          <ac:chgData name="Lim Kelvin" userId="624f6ae12bb7b72b" providerId="LiveId" clId="{B272414D-B18A-4D81-997D-E20EBAE48599}" dt="2024-12-21T13:34:58.512" v="573"/>
          <ac:spMkLst>
            <pc:docMk/>
            <pc:sldMk cId="652920547" sldId="309"/>
            <ac:spMk id="25" creationId="{D6FAD43A-A75D-4F5C-A0CE-666628D492DA}"/>
          </ac:spMkLst>
        </pc:spChg>
        <pc:spChg chg="mod">
          <ac:chgData name="Lim Kelvin" userId="624f6ae12bb7b72b" providerId="LiveId" clId="{B272414D-B18A-4D81-997D-E20EBAE48599}" dt="2024-12-21T13:37:00.125" v="603"/>
          <ac:spMkLst>
            <pc:docMk/>
            <pc:sldMk cId="652920547" sldId="309"/>
            <ac:spMk id="28" creationId="{FBD05BDD-E24A-4287-B257-64665CE2D976}"/>
          </ac:spMkLst>
        </pc:spChg>
        <pc:spChg chg="mod">
          <ac:chgData name="Lim Kelvin" userId="624f6ae12bb7b72b" providerId="LiveId" clId="{B272414D-B18A-4D81-997D-E20EBAE48599}" dt="2024-12-21T13:37:00.125" v="603"/>
          <ac:spMkLst>
            <pc:docMk/>
            <pc:sldMk cId="652920547" sldId="309"/>
            <ac:spMk id="29" creationId="{575CF290-3E48-47C3-94C2-386A2F37C7A0}"/>
          </ac:spMkLst>
        </pc:spChg>
        <pc:spChg chg="mod">
          <ac:chgData name="Lim Kelvin" userId="624f6ae12bb7b72b" providerId="LiveId" clId="{B272414D-B18A-4D81-997D-E20EBAE48599}" dt="2024-12-21T13:37:00.125" v="603"/>
          <ac:spMkLst>
            <pc:docMk/>
            <pc:sldMk cId="652920547" sldId="309"/>
            <ac:spMk id="30" creationId="{35E9B015-4EC1-4A8D-B3A0-B18909356309}"/>
          </ac:spMkLst>
        </pc:spChg>
        <pc:spChg chg="mod">
          <ac:chgData name="Lim Kelvin" userId="624f6ae12bb7b72b" providerId="LiveId" clId="{B272414D-B18A-4D81-997D-E20EBAE48599}" dt="2024-12-21T13:37:00.125" v="603"/>
          <ac:spMkLst>
            <pc:docMk/>
            <pc:sldMk cId="652920547" sldId="309"/>
            <ac:spMk id="31" creationId="{05C750B1-39C0-4EFB-88D0-52D6B417F266}"/>
          </ac:spMkLst>
        </pc:spChg>
        <pc:grpChg chg="add del">
          <ac:chgData name="Lim Kelvin" userId="624f6ae12bb7b72b" providerId="LiveId" clId="{B272414D-B18A-4D81-997D-E20EBAE48599}" dt="2024-12-21T13:36:58.601" v="599" actId="478"/>
          <ac:grpSpMkLst>
            <pc:docMk/>
            <pc:sldMk cId="652920547" sldId="309"/>
            <ac:grpSpMk id="3" creationId="{7CEFF1C9-BFD9-4A58-B6D0-96F35088CB12}"/>
          </ac:grpSpMkLst>
        </pc:grpChg>
        <pc:grpChg chg="add mod">
          <ac:chgData name="Lim Kelvin" userId="624f6ae12bb7b72b" providerId="LiveId" clId="{B272414D-B18A-4D81-997D-E20EBAE48599}" dt="2024-12-21T13:34:58.512" v="573"/>
          <ac:grpSpMkLst>
            <pc:docMk/>
            <pc:sldMk cId="652920547" sldId="309"/>
            <ac:grpSpMk id="18" creationId="{3D7B6E06-42B5-4FCD-BF02-3B4834DF77A2}"/>
          </ac:grpSpMkLst>
        </pc:grpChg>
        <pc:grpChg chg="add mod">
          <ac:chgData name="Lim Kelvin" userId="624f6ae12bb7b72b" providerId="LiveId" clId="{B272414D-B18A-4D81-997D-E20EBAE48599}" dt="2024-12-21T13:37:00.125" v="603"/>
          <ac:grpSpMkLst>
            <pc:docMk/>
            <pc:sldMk cId="652920547" sldId="309"/>
            <ac:grpSpMk id="26" creationId="{D303F7CE-4CB0-407F-A0F4-C6F588967AC6}"/>
          </ac:grpSpMkLst>
        </pc:grpChg>
        <pc:picChg chg="add del mod">
          <ac:chgData name="Lim Kelvin" userId="624f6ae12bb7b72b" providerId="LiveId" clId="{B272414D-B18A-4D81-997D-E20EBAE48599}" dt="2024-12-21T13:36:57.812" v="596" actId="478"/>
          <ac:picMkLst>
            <pc:docMk/>
            <pc:sldMk cId="652920547" sldId="309"/>
            <ac:picMk id="13" creationId="{BB6D5D22-F62C-4D0E-BB44-A0354A2F4B86}"/>
          </ac:picMkLst>
        </pc:picChg>
        <pc:picChg chg="add mod">
          <ac:chgData name="Lim Kelvin" userId="624f6ae12bb7b72b" providerId="LiveId" clId="{B272414D-B18A-4D81-997D-E20EBAE48599}" dt="2024-12-21T13:34:59.819" v="575"/>
          <ac:picMkLst>
            <pc:docMk/>
            <pc:sldMk cId="652920547" sldId="309"/>
            <ac:picMk id="15" creationId="{D140810B-21A5-43A3-8B23-02705F76545E}"/>
          </ac:picMkLst>
        </pc:picChg>
        <pc:picChg chg="mod">
          <ac:chgData name="Lim Kelvin" userId="624f6ae12bb7b72b" providerId="LiveId" clId="{B272414D-B18A-4D81-997D-E20EBAE48599}" dt="2024-12-21T13:34:58.512" v="573"/>
          <ac:picMkLst>
            <pc:docMk/>
            <pc:sldMk cId="652920547" sldId="309"/>
            <ac:picMk id="21" creationId="{2265770B-0DBD-4A53-B975-55E2F294A028}"/>
          </ac:picMkLst>
        </pc:picChg>
        <pc:picChg chg="mod">
          <ac:chgData name="Lim Kelvin" userId="624f6ae12bb7b72b" providerId="LiveId" clId="{B272414D-B18A-4D81-997D-E20EBAE48599}" dt="2024-12-21T13:37:00.125" v="603"/>
          <ac:picMkLst>
            <pc:docMk/>
            <pc:sldMk cId="652920547" sldId="309"/>
            <ac:picMk id="27" creationId="{E609E71F-5A4B-4E01-A7AA-25FD6E72E999}"/>
          </ac:picMkLst>
        </pc:picChg>
        <pc:picChg chg="add mod">
          <ac:chgData name="Lim Kelvin" userId="624f6ae12bb7b72b" providerId="LiveId" clId="{B272414D-B18A-4D81-997D-E20EBAE48599}" dt="2024-12-21T13:36:59.047" v="601"/>
          <ac:picMkLst>
            <pc:docMk/>
            <pc:sldMk cId="652920547" sldId="309"/>
            <ac:picMk id="32" creationId="{7A447FCD-2818-4FD3-AC51-5C4C96A16331}"/>
          </ac:picMkLst>
        </pc:picChg>
      </pc:sldChg>
      <pc:sldChg chg="add del">
        <pc:chgData name="Lim Kelvin" userId="624f6ae12bb7b72b" providerId="LiveId" clId="{B272414D-B18A-4D81-997D-E20EBAE48599}" dt="2024-12-21T13:33:37.764" v="557" actId="47"/>
        <pc:sldMkLst>
          <pc:docMk/>
          <pc:sldMk cId="1877212372" sldId="309"/>
        </pc:sldMkLst>
      </pc:sldChg>
      <pc:sldChg chg="add del">
        <pc:chgData name="Lim Kelvin" userId="624f6ae12bb7b72b" providerId="LiveId" clId="{B272414D-B18A-4D81-997D-E20EBAE48599}" dt="2024-12-21T13:33:29.611" v="555" actId="47"/>
        <pc:sldMkLst>
          <pc:docMk/>
          <pc:sldMk cId="3234882260" sldId="309"/>
        </pc:sldMkLst>
      </pc:sldChg>
      <pc:sldChg chg="addSp delSp modSp add mod addAnim delAnim modAnim">
        <pc:chgData name="Lim Kelvin" userId="624f6ae12bb7b72b" providerId="LiveId" clId="{B272414D-B18A-4D81-997D-E20EBAE48599}" dt="2024-12-21T19:54:17.019" v="3596" actId="1076"/>
        <pc:sldMkLst>
          <pc:docMk/>
          <pc:sldMk cId="2045337599" sldId="310"/>
        </pc:sldMkLst>
        <pc:spChg chg="add mod">
          <ac:chgData name="Lim Kelvin" userId="624f6ae12bb7b72b" providerId="LiveId" clId="{B272414D-B18A-4D81-997D-E20EBAE48599}" dt="2024-12-21T19:10:52.183" v="3269" actId="20577"/>
          <ac:spMkLst>
            <pc:docMk/>
            <pc:sldMk cId="2045337599" sldId="310"/>
            <ac:spMk id="2" creationId="{EC2D5C40-488E-4CF6-A889-EA4640189FA5}"/>
          </ac:spMkLst>
        </pc:spChg>
        <pc:spChg chg="add mod ord">
          <ac:chgData name="Lim Kelvin" userId="624f6ae12bb7b72b" providerId="LiveId" clId="{B272414D-B18A-4D81-997D-E20EBAE48599}" dt="2024-12-21T16:45:39.597" v="2424" actId="207"/>
          <ac:spMkLst>
            <pc:docMk/>
            <pc:sldMk cId="2045337599" sldId="310"/>
            <ac:spMk id="15" creationId="{6EB560BF-7D9D-4B5C-8913-2ECCE047FC0B}"/>
          </ac:spMkLst>
        </pc:spChg>
        <pc:spChg chg="add mod">
          <ac:chgData name="Lim Kelvin" userId="624f6ae12bb7b72b" providerId="LiveId" clId="{B272414D-B18A-4D81-997D-E20EBAE48599}" dt="2024-12-21T14:09:03.469" v="859" actId="20577"/>
          <ac:spMkLst>
            <pc:docMk/>
            <pc:sldMk cId="2045337599" sldId="310"/>
            <ac:spMk id="18" creationId="{B7437E21-3705-4C87-B75B-806DAC830D80}"/>
          </ac:spMkLst>
        </pc:spChg>
        <pc:spChg chg="add del mod">
          <ac:chgData name="Lim Kelvin" userId="624f6ae12bb7b72b" providerId="LiveId" clId="{B272414D-B18A-4D81-997D-E20EBAE48599}" dt="2024-12-21T19:45:07.598" v="3519" actId="478"/>
          <ac:spMkLst>
            <pc:docMk/>
            <pc:sldMk cId="2045337599" sldId="310"/>
            <ac:spMk id="21" creationId="{1C605ED8-EFF5-46F2-BEED-1F3AB5411EB2}"/>
          </ac:spMkLst>
        </pc:spChg>
        <pc:spChg chg="add del mod">
          <ac:chgData name="Lim Kelvin" userId="624f6ae12bb7b72b" providerId="LiveId" clId="{B272414D-B18A-4D81-997D-E20EBAE48599}" dt="2024-12-21T17:14:45.547" v="2631" actId="478"/>
          <ac:spMkLst>
            <pc:docMk/>
            <pc:sldMk cId="2045337599" sldId="310"/>
            <ac:spMk id="25" creationId="{612AB778-4EC9-49F8-B89B-05A964BC9666}"/>
          </ac:spMkLst>
        </pc:spChg>
        <pc:spChg chg="add del mod">
          <ac:chgData name="Lim Kelvin" userId="624f6ae12bb7b72b" providerId="LiveId" clId="{B272414D-B18A-4D81-997D-E20EBAE48599}" dt="2024-12-21T14:20:00.540" v="992" actId="478"/>
          <ac:spMkLst>
            <pc:docMk/>
            <pc:sldMk cId="2045337599" sldId="310"/>
            <ac:spMk id="26" creationId="{20FB6C8D-B059-41A5-ACBF-3FE70F45EF5C}"/>
          </ac:spMkLst>
        </pc:spChg>
        <pc:spChg chg="add del mod">
          <ac:chgData name="Lim Kelvin" userId="624f6ae12bb7b72b" providerId="LiveId" clId="{B272414D-B18A-4D81-997D-E20EBAE48599}" dt="2024-12-21T19:53:07.008" v="3589" actId="478"/>
          <ac:spMkLst>
            <pc:docMk/>
            <pc:sldMk cId="2045337599" sldId="310"/>
            <ac:spMk id="27" creationId="{30A81F32-7A1F-4441-8309-8E2D9FFEA353}"/>
          </ac:spMkLst>
        </pc:spChg>
        <pc:spChg chg="add del mod">
          <ac:chgData name="Lim Kelvin" userId="624f6ae12bb7b72b" providerId="LiveId" clId="{B272414D-B18A-4D81-997D-E20EBAE48599}" dt="2024-12-21T19:53:06.526" v="3588" actId="478"/>
          <ac:spMkLst>
            <pc:docMk/>
            <pc:sldMk cId="2045337599" sldId="310"/>
            <ac:spMk id="28" creationId="{BF8C42C5-9308-4BA0-B9CA-2FC069B6FF52}"/>
          </ac:spMkLst>
        </pc:spChg>
        <pc:spChg chg="add mod">
          <ac:chgData name="Lim Kelvin" userId="624f6ae12bb7b72b" providerId="LiveId" clId="{B272414D-B18A-4D81-997D-E20EBAE48599}" dt="2024-12-21T17:14:45.823" v="2632"/>
          <ac:spMkLst>
            <pc:docMk/>
            <pc:sldMk cId="2045337599" sldId="310"/>
            <ac:spMk id="32" creationId="{F72E9157-8F80-40FD-9798-91F47C38218F}"/>
          </ac:spMkLst>
        </pc:spChg>
        <pc:spChg chg="add del mod ord">
          <ac:chgData name="Lim Kelvin" userId="624f6ae12bb7b72b" providerId="LiveId" clId="{B272414D-B18A-4D81-997D-E20EBAE48599}" dt="2024-12-21T19:53:20.528" v="3592" actId="478"/>
          <ac:spMkLst>
            <pc:docMk/>
            <pc:sldMk cId="2045337599" sldId="310"/>
            <ac:spMk id="33" creationId="{C9FC0DF3-1A23-4CEE-93DA-09B516DA30D0}"/>
          </ac:spMkLst>
        </pc:spChg>
        <pc:spChg chg="mod">
          <ac:chgData name="Lim Kelvin" userId="624f6ae12bb7b72b" providerId="LiveId" clId="{B272414D-B18A-4D81-997D-E20EBAE48599}" dt="2024-12-21T17:15:20.184" v="2633"/>
          <ac:spMkLst>
            <pc:docMk/>
            <pc:sldMk cId="2045337599" sldId="310"/>
            <ac:spMk id="34" creationId="{7A66F8E8-B02A-429C-A35E-9DA1BDAFD848}"/>
          </ac:spMkLst>
        </pc:spChg>
        <pc:spChg chg="add del mod ord">
          <ac:chgData name="Lim Kelvin" userId="624f6ae12bb7b72b" providerId="LiveId" clId="{B272414D-B18A-4D81-997D-E20EBAE48599}" dt="2024-12-21T19:53:23.743" v="3593" actId="478"/>
          <ac:spMkLst>
            <pc:docMk/>
            <pc:sldMk cId="2045337599" sldId="310"/>
            <ac:spMk id="34" creationId="{ED890592-AC93-4566-9F1A-8B93D61913FF}"/>
          </ac:spMkLst>
        </pc:spChg>
        <pc:spChg chg="mod">
          <ac:chgData name="Lim Kelvin" userId="624f6ae12bb7b72b" providerId="LiveId" clId="{B272414D-B18A-4D81-997D-E20EBAE48599}" dt="2024-12-21T17:15:20.184" v="2633"/>
          <ac:spMkLst>
            <pc:docMk/>
            <pc:sldMk cId="2045337599" sldId="310"/>
            <ac:spMk id="35" creationId="{6C5A0E95-2B97-47BA-9539-4DEB83AF020D}"/>
          </ac:spMkLst>
        </pc:spChg>
        <pc:spChg chg="add mod ord">
          <ac:chgData name="Lim Kelvin" userId="624f6ae12bb7b72b" providerId="LiveId" clId="{B272414D-B18A-4D81-997D-E20EBAE48599}" dt="2024-12-21T19:54:17.019" v="3596" actId="1076"/>
          <ac:spMkLst>
            <pc:docMk/>
            <pc:sldMk cId="2045337599" sldId="310"/>
            <ac:spMk id="35" creationId="{D968F247-852B-46B9-B44F-1C57B12F545A}"/>
          </ac:spMkLst>
        </pc:spChg>
        <pc:spChg chg="mod">
          <ac:chgData name="Lim Kelvin" userId="624f6ae12bb7b72b" providerId="LiveId" clId="{B272414D-B18A-4D81-997D-E20EBAE48599}" dt="2024-12-21T17:15:20.184" v="2633"/>
          <ac:spMkLst>
            <pc:docMk/>
            <pc:sldMk cId="2045337599" sldId="310"/>
            <ac:spMk id="36" creationId="{29BD6FD1-8CE0-4964-A561-B8E82BB7CC7A}"/>
          </ac:spMkLst>
        </pc:spChg>
        <pc:spChg chg="add del mod">
          <ac:chgData name="Lim Kelvin" userId="624f6ae12bb7b72b" providerId="LiveId" clId="{B272414D-B18A-4D81-997D-E20EBAE48599}" dt="2024-12-21T19:49:51.682" v="3542"/>
          <ac:spMkLst>
            <pc:docMk/>
            <pc:sldMk cId="2045337599" sldId="310"/>
            <ac:spMk id="36" creationId="{4B846D68-8397-474D-B529-95B09452BCCD}"/>
          </ac:spMkLst>
        </pc:spChg>
        <pc:spChg chg="mod">
          <ac:chgData name="Lim Kelvin" userId="624f6ae12bb7b72b" providerId="LiveId" clId="{B272414D-B18A-4D81-997D-E20EBAE48599}" dt="2024-12-21T17:15:20.184" v="2633"/>
          <ac:spMkLst>
            <pc:docMk/>
            <pc:sldMk cId="2045337599" sldId="310"/>
            <ac:spMk id="37" creationId="{294A86F8-DFF1-4DF0-B3DD-5925913EEB5A}"/>
          </ac:spMkLst>
        </pc:spChg>
        <pc:spChg chg="add del mod ord">
          <ac:chgData name="Lim Kelvin" userId="624f6ae12bb7b72b" providerId="LiveId" clId="{B272414D-B18A-4D81-997D-E20EBAE48599}" dt="2024-12-21T19:53:06.135" v="3587"/>
          <ac:spMkLst>
            <pc:docMk/>
            <pc:sldMk cId="2045337599" sldId="310"/>
            <ac:spMk id="37" creationId="{DA021790-F9B3-482A-8FE8-97315954FA82}"/>
          </ac:spMkLst>
        </pc:spChg>
        <pc:spChg chg="mod">
          <ac:chgData name="Lim Kelvin" userId="624f6ae12bb7b72b" providerId="LiveId" clId="{B272414D-B18A-4D81-997D-E20EBAE48599}" dt="2024-12-21T17:15:56.147" v="2645"/>
          <ac:spMkLst>
            <pc:docMk/>
            <pc:sldMk cId="2045337599" sldId="310"/>
            <ac:spMk id="39" creationId="{27C00795-52DE-49E3-B08D-D7165A82E0B3}"/>
          </ac:spMkLst>
        </pc:spChg>
        <pc:spChg chg="mod">
          <ac:chgData name="Lim Kelvin" userId="624f6ae12bb7b72b" providerId="LiveId" clId="{B272414D-B18A-4D81-997D-E20EBAE48599}" dt="2024-12-21T17:15:56.147" v="2645"/>
          <ac:spMkLst>
            <pc:docMk/>
            <pc:sldMk cId="2045337599" sldId="310"/>
            <ac:spMk id="40" creationId="{A3935557-1F7F-46B0-ADB7-9226D75EAA93}"/>
          </ac:spMkLst>
        </pc:spChg>
        <pc:spChg chg="mod">
          <ac:chgData name="Lim Kelvin" userId="624f6ae12bb7b72b" providerId="LiveId" clId="{B272414D-B18A-4D81-997D-E20EBAE48599}" dt="2024-12-21T17:15:56.147" v="2645"/>
          <ac:spMkLst>
            <pc:docMk/>
            <pc:sldMk cId="2045337599" sldId="310"/>
            <ac:spMk id="41" creationId="{C67468F1-D363-4837-9FC6-5AD3E7DF916B}"/>
          </ac:spMkLst>
        </pc:spChg>
        <pc:spChg chg="mod">
          <ac:chgData name="Lim Kelvin" userId="624f6ae12bb7b72b" providerId="LiveId" clId="{B272414D-B18A-4D81-997D-E20EBAE48599}" dt="2024-12-21T17:15:56.147" v="2645"/>
          <ac:spMkLst>
            <pc:docMk/>
            <pc:sldMk cId="2045337599" sldId="310"/>
            <ac:spMk id="42" creationId="{51021AD2-4295-43B0-9A62-24793C638F0E}"/>
          </ac:spMkLst>
        </pc:spChg>
        <pc:grpChg chg="mod">
          <ac:chgData name="Lim Kelvin" userId="624f6ae12bb7b72b" providerId="LiveId" clId="{B272414D-B18A-4D81-997D-E20EBAE48599}" dt="2024-12-21T13:38:59.878" v="622" actId="1076"/>
          <ac:grpSpMkLst>
            <pc:docMk/>
            <pc:sldMk cId="2045337599" sldId="310"/>
            <ac:grpSpMk id="4" creationId="{DEE27C70-463B-45A8-9F35-A1C001D26E82}"/>
          </ac:grpSpMkLst>
        </pc:grpChg>
        <pc:grpChg chg="mod">
          <ac:chgData name="Lim Kelvin" userId="624f6ae12bb7b72b" providerId="LiveId" clId="{B272414D-B18A-4D81-997D-E20EBAE48599}" dt="2024-12-21T15:39:46.584" v="1656" actId="1076"/>
          <ac:grpSpMkLst>
            <pc:docMk/>
            <pc:sldMk cId="2045337599" sldId="310"/>
            <ac:grpSpMk id="7" creationId="{72A8C42B-F39D-4AAA-B0A4-8105CABAA5B9}"/>
          </ac:grpSpMkLst>
        </pc:grpChg>
        <pc:grpChg chg="add del mod">
          <ac:chgData name="Lim Kelvin" userId="624f6ae12bb7b72b" providerId="LiveId" clId="{B272414D-B18A-4D81-997D-E20EBAE48599}" dt="2024-12-21T17:12:54.227" v="2623" actId="165"/>
          <ac:grpSpMkLst>
            <pc:docMk/>
            <pc:sldMk cId="2045337599" sldId="310"/>
            <ac:grpSpMk id="26" creationId="{BC411416-D6B0-4E14-9222-7554AF3DBC6C}"/>
          </ac:grpSpMkLst>
        </pc:grpChg>
        <pc:grpChg chg="add del mod">
          <ac:chgData name="Lim Kelvin" userId="624f6ae12bb7b72b" providerId="LiveId" clId="{B272414D-B18A-4D81-997D-E20EBAE48599}" dt="2024-12-21T17:15:22.600" v="2634"/>
          <ac:grpSpMkLst>
            <pc:docMk/>
            <pc:sldMk cId="2045337599" sldId="310"/>
            <ac:grpSpMk id="33" creationId="{1506F14F-4F2D-48C8-A0D0-661FBBEFFE17}"/>
          </ac:grpSpMkLst>
        </pc:grpChg>
        <pc:grpChg chg="add mod">
          <ac:chgData name="Lim Kelvin" userId="624f6ae12bb7b72b" providerId="LiveId" clId="{B272414D-B18A-4D81-997D-E20EBAE48599}" dt="2024-12-21T17:15:56.147" v="2645"/>
          <ac:grpSpMkLst>
            <pc:docMk/>
            <pc:sldMk cId="2045337599" sldId="310"/>
            <ac:grpSpMk id="38" creationId="{63EC2D84-475E-4F9F-A9C8-6EA277708A1D}"/>
          </ac:grpSpMkLst>
        </pc:grpChg>
        <pc:picChg chg="mod">
          <ac:chgData name="Lim Kelvin" userId="624f6ae12bb7b72b" providerId="LiveId" clId="{B272414D-B18A-4D81-997D-E20EBAE48599}" dt="2024-12-21T13:39:05.346" v="623"/>
          <ac:picMkLst>
            <pc:docMk/>
            <pc:sldMk cId="2045337599" sldId="310"/>
            <ac:picMk id="13" creationId="{BB6D5D22-F62C-4D0E-BB44-A0354A2F4B86}"/>
          </ac:picMkLst>
        </pc:picChg>
        <pc:picChg chg="mod">
          <ac:chgData name="Lim Kelvin" userId="624f6ae12bb7b72b" providerId="LiveId" clId="{B272414D-B18A-4D81-997D-E20EBAE48599}" dt="2024-12-21T13:39:09.710" v="624"/>
          <ac:picMkLst>
            <pc:docMk/>
            <pc:sldMk cId="2045337599" sldId="310"/>
            <ac:picMk id="14" creationId="{0C3601C3-BD92-41CF-AF43-1F461F94DAB8}"/>
          </ac:picMkLst>
        </pc:picChg>
        <pc:picChg chg="add del mod">
          <ac:chgData name="Lim Kelvin" userId="624f6ae12bb7b72b" providerId="LiveId" clId="{B272414D-B18A-4D81-997D-E20EBAE48599}" dt="2024-12-21T17:12:09.243" v="2615" actId="478"/>
          <ac:picMkLst>
            <pc:docMk/>
            <pc:sldMk cId="2045337599" sldId="310"/>
            <ac:picMk id="22" creationId="{AAE2A8FC-BDFF-4E21-A07C-6C5FAE8896C2}"/>
          </ac:picMkLst>
        </pc:picChg>
        <pc:picChg chg="add del mod">
          <ac:chgData name="Lim Kelvin" userId="624f6ae12bb7b72b" providerId="LiveId" clId="{B272414D-B18A-4D81-997D-E20EBAE48599}" dt="2024-12-21T17:12:08.892" v="2614" actId="478"/>
          <ac:picMkLst>
            <pc:docMk/>
            <pc:sldMk cId="2045337599" sldId="310"/>
            <ac:picMk id="23" creationId="{C78760C1-FD0E-4BB3-9B48-78A58EB55A9F}"/>
          </ac:picMkLst>
        </pc:picChg>
        <pc:picChg chg="add del mod">
          <ac:chgData name="Lim Kelvin" userId="624f6ae12bb7b72b" providerId="LiveId" clId="{B272414D-B18A-4D81-997D-E20EBAE48599}" dt="2024-12-21T17:12:08.649" v="2613" actId="478"/>
          <ac:picMkLst>
            <pc:docMk/>
            <pc:sldMk cId="2045337599" sldId="310"/>
            <ac:picMk id="24" creationId="{88116803-C5CB-474D-83B0-C8C1795C7B8B}"/>
          </ac:picMkLst>
        </pc:picChg>
        <pc:picChg chg="mod topLvl">
          <ac:chgData name="Lim Kelvin" userId="624f6ae12bb7b72b" providerId="LiveId" clId="{B272414D-B18A-4D81-997D-E20EBAE48599}" dt="2024-12-21T17:12:54.227" v="2623" actId="165"/>
          <ac:picMkLst>
            <pc:docMk/>
            <pc:sldMk cId="2045337599" sldId="310"/>
            <ac:picMk id="29" creationId="{FFFDE5C6-C931-491F-BF11-C260F1F22933}"/>
          </ac:picMkLst>
        </pc:picChg>
        <pc:picChg chg="mod topLvl">
          <ac:chgData name="Lim Kelvin" userId="624f6ae12bb7b72b" providerId="LiveId" clId="{B272414D-B18A-4D81-997D-E20EBAE48599}" dt="2024-12-21T17:12:54.227" v="2623" actId="165"/>
          <ac:picMkLst>
            <pc:docMk/>
            <pc:sldMk cId="2045337599" sldId="310"/>
            <ac:picMk id="30" creationId="{B5FF3754-DDE8-464F-8266-FABF8B52A7A8}"/>
          </ac:picMkLst>
        </pc:picChg>
        <pc:picChg chg="mod topLvl">
          <ac:chgData name="Lim Kelvin" userId="624f6ae12bb7b72b" providerId="LiveId" clId="{B272414D-B18A-4D81-997D-E20EBAE48599}" dt="2024-12-21T17:12:54.227" v="2623" actId="165"/>
          <ac:picMkLst>
            <pc:docMk/>
            <pc:sldMk cId="2045337599" sldId="310"/>
            <ac:picMk id="31" creationId="{FCBCBCAE-4E40-4A93-AAA2-6A87CB77BADB}"/>
          </ac:picMkLst>
        </pc:picChg>
      </pc:sldChg>
      <pc:sldChg chg="add del">
        <pc:chgData name="Lim Kelvin" userId="624f6ae12bb7b72b" providerId="LiveId" clId="{B272414D-B18A-4D81-997D-E20EBAE48599}" dt="2024-12-21T13:37:09.826" v="605" actId="47"/>
        <pc:sldMkLst>
          <pc:docMk/>
          <pc:sldMk cId="3180457138" sldId="310"/>
        </pc:sldMkLst>
      </pc:sldChg>
      <pc:sldChg chg="addSp delSp modSp add mod ord modTransition modAnim">
        <pc:chgData name="Lim Kelvin" userId="624f6ae12bb7b72b" providerId="LiveId" clId="{B272414D-B18A-4D81-997D-E20EBAE48599}" dt="2024-12-21T20:23:58.920" v="3680"/>
        <pc:sldMkLst>
          <pc:docMk/>
          <pc:sldMk cId="1229618248" sldId="311"/>
        </pc:sldMkLst>
        <pc:spChg chg="add mod ord">
          <ac:chgData name="Lim Kelvin" userId="624f6ae12bb7b72b" providerId="LiveId" clId="{B272414D-B18A-4D81-997D-E20EBAE48599}" dt="2024-12-21T16:45:27.898" v="2422" actId="207"/>
          <ac:spMkLst>
            <pc:docMk/>
            <pc:sldMk cId="1229618248" sldId="311"/>
            <ac:spMk id="15" creationId="{C5641C95-C5B9-45AD-988F-B4F9E3F38D77}"/>
          </ac:spMkLst>
        </pc:spChg>
        <pc:grpChg chg="del">
          <ac:chgData name="Lim Kelvin" userId="624f6ae12bb7b72b" providerId="LiveId" clId="{B272414D-B18A-4D81-997D-E20EBAE48599}" dt="2024-12-21T13:46:17.372" v="632" actId="478"/>
          <ac:grpSpMkLst>
            <pc:docMk/>
            <pc:sldMk cId="1229618248" sldId="311"/>
            <ac:grpSpMk id="4" creationId="{DEE27C70-463B-45A8-9F35-A1C001D26E82}"/>
          </ac:grpSpMkLst>
        </pc:grpChg>
        <pc:picChg chg="mod">
          <ac:chgData name="Lim Kelvin" userId="624f6ae12bb7b72b" providerId="LiveId" clId="{B272414D-B18A-4D81-997D-E20EBAE48599}" dt="2024-12-21T13:46:23.051" v="633"/>
          <ac:picMkLst>
            <pc:docMk/>
            <pc:sldMk cId="1229618248" sldId="311"/>
            <ac:picMk id="10" creationId="{1377A4D3-2C6D-4ECE-8BBE-0EE1C2C783C5}"/>
          </ac:picMkLst>
        </pc:picChg>
      </pc:sldChg>
      <pc:sldChg chg="add del">
        <pc:chgData name="Lim Kelvin" userId="624f6ae12bb7b72b" providerId="LiveId" clId="{B272414D-B18A-4D81-997D-E20EBAE48599}" dt="2024-12-21T14:05:28.224" v="813" actId="47"/>
        <pc:sldMkLst>
          <pc:docMk/>
          <pc:sldMk cId="725938123" sldId="312"/>
        </pc:sldMkLst>
      </pc:sldChg>
      <pc:sldChg chg="addSp delSp modSp add del mod delAnim">
        <pc:chgData name="Lim Kelvin" userId="624f6ae12bb7b72b" providerId="LiveId" clId="{B272414D-B18A-4D81-997D-E20EBAE48599}" dt="2024-12-21T19:57:18.866" v="3658" actId="207"/>
        <pc:sldMkLst>
          <pc:docMk/>
          <pc:sldMk cId="727292275" sldId="312"/>
        </pc:sldMkLst>
        <pc:spChg chg="del">
          <ac:chgData name="Lim Kelvin" userId="624f6ae12bb7b72b" providerId="LiveId" clId="{B272414D-B18A-4D81-997D-E20EBAE48599}" dt="2024-12-21T18:54:53.277" v="3148" actId="478"/>
          <ac:spMkLst>
            <pc:docMk/>
            <pc:sldMk cId="727292275" sldId="312"/>
            <ac:spMk id="2" creationId="{FA2E0400-898F-4CD5-AD95-E8DB765F7870}"/>
          </ac:spMkLst>
        </pc:spChg>
        <pc:spChg chg="add del mod">
          <ac:chgData name="Lim Kelvin" userId="624f6ae12bb7b72b" providerId="LiveId" clId="{B272414D-B18A-4D81-997D-E20EBAE48599}" dt="2024-12-21T17:24:28.755" v="2656" actId="478"/>
          <ac:spMkLst>
            <pc:docMk/>
            <pc:sldMk cId="727292275" sldId="312"/>
            <ac:spMk id="3" creationId="{E645A781-42E9-4A35-8A63-1246A6850285}"/>
          </ac:spMkLst>
        </pc:spChg>
        <pc:spChg chg="del mod modVis">
          <ac:chgData name="Lim Kelvin" userId="624f6ae12bb7b72b" providerId="LiveId" clId="{B272414D-B18A-4D81-997D-E20EBAE48599}" dt="2024-12-21T17:39:44.995" v="2853" actId="478"/>
          <ac:spMkLst>
            <pc:docMk/>
            <pc:sldMk cId="727292275" sldId="312"/>
            <ac:spMk id="12" creationId="{D7BDFF57-BDB3-462B-A87B-E8D4A2CBE38B}"/>
          </ac:spMkLst>
        </pc:spChg>
        <pc:spChg chg="del">
          <ac:chgData name="Lim Kelvin" userId="624f6ae12bb7b72b" providerId="LiveId" clId="{B272414D-B18A-4D81-997D-E20EBAE48599}" dt="2024-12-21T18:52:30.589" v="3136" actId="478"/>
          <ac:spMkLst>
            <pc:docMk/>
            <pc:sldMk cId="727292275" sldId="312"/>
            <ac:spMk id="13" creationId="{ACE5DA9D-BA6E-4E04-9F21-50C9CAB7458B}"/>
          </ac:spMkLst>
        </pc:spChg>
        <pc:spChg chg="del">
          <ac:chgData name="Lim Kelvin" userId="624f6ae12bb7b72b" providerId="LiveId" clId="{B272414D-B18A-4D81-997D-E20EBAE48599}" dt="2024-12-21T18:52:32.307" v="3138" actId="478"/>
          <ac:spMkLst>
            <pc:docMk/>
            <pc:sldMk cId="727292275" sldId="312"/>
            <ac:spMk id="14" creationId="{7601FF77-3703-49D9-BBE1-22540E3C3509}"/>
          </ac:spMkLst>
        </pc:spChg>
        <pc:spChg chg="add mod topLvl">
          <ac:chgData name="Lim Kelvin" userId="624f6ae12bb7b72b" providerId="LiveId" clId="{B272414D-B18A-4D81-997D-E20EBAE48599}" dt="2024-12-21T17:29:32.287" v="2708" actId="165"/>
          <ac:spMkLst>
            <pc:docMk/>
            <pc:sldMk cId="727292275" sldId="312"/>
            <ac:spMk id="15" creationId="{EAFA89D3-DC13-4AB1-B2EF-DE7CECE82AC3}"/>
          </ac:spMkLst>
        </pc:spChg>
        <pc:spChg chg="add del">
          <ac:chgData name="Lim Kelvin" userId="624f6ae12bb7b72b" providerId="LiveId" clId="{B272414D-B18A-4D81-997D-E20EBAE48599}" dt="2024-12-21T17:25:36.464" v="2661" actId="11529"/>
          <ac:spMkLst>
            <pc:docMk/>
            <pc:sldMk cId="727292275" sldId="312"/>
            <ac:spMk id="16" creationId="{6C49B318-9C7D-4E6B-BC9F-956370884012}"/>
          </ac:spMkLst>
        </pc:spChg>
        <pc:spChg chg="add del mod topLvl modVis">
          <ac:chgData name="Lim Kelvin" userId="624f6ae12bb7b72b" providerId="LiveId" clId="{B272414D-B18A-4D81-997D-E20EBAE48599}" dt="2024-12-21T17:29:32.287" v="2708" actId="165"/>
          <ac:spMkLst>
            <pc:docMk/>
            <pc:sldMk cId="727292275" sldId="312"/>
            <ac:spMk id="17" creationId="{4CEC256C-E348-49B4-9505-0E0E45E0B89D}"/>
          </ac:spMkLst>
        </pc:spChg>
        <pc:spChg chg="add del mod">
          <ac:chgData name="Lim Kelvin" userId="624f6ae12bb7b72b" providerId="LiveId" clId="{B272414D-B18A-4D81-997D-E20EBAE48599}" dt="2024-12-21T17:29:33.328" v="2709" actId="11529"/>
          <ac:spMkLst>
            <pc:docMk/>
            <pc:sldMk cId="727292275" sldId="312"/>
            <ac:spMk id="19" creationId="{3B8056D2-B9DC-4B3A-A1C2-AC941340659F}"/>
          </ac:spMkLst>
        </pc:spChg>
        <pc:spChg chg="add del mod">
          <ac:chgData name="Lim Kelvin" userId="624f6ae12bb7b72b" providerId="LiveId" clId="{B272414D-B18A-4D81-997D-E20EBAE48599}" dt="2024-12-21T18:55:08.038" v="3150" actId="478"/>
          <ac:spMkLst>
            <pc:docMk/>
            <pc:sldMk cId="727292275" sldId="312"/>
            <ac:spMk id="20" creationId="{C33F6C89-F7CE-4995-9830-DFD01887CC96}"/>
          </ac:spMkLst>
        </pc:spChg>
        <pc:spChg chg="add del mod ord">
          <ac:chgData name="Lim Kelvin" userId="624f6ae12bb7b72b" providerId="LiveId" clId="{B272414D-B18A-4D81-997D-E20EBAE48599}" dt="2024-12-21T18:55:08.821" v="3151" actId="478"/>
          <ac:spMkLst>
            <pc:docMk/>
            <pc:sldMk cId="727292275" sldId="312"/>
            <ac:spMk id="21" creationId="{7D544893-F6F5-4331-AA8E-CCD9A9241C82}"/>
          </ac:spMkLst>
        </pc:spChg>
        <pc:spChg chg="add del mod">
          <ac:chgData name="Lim Kelvin" userId="624f6ae12bb7b72b" providerId="LiveId" clId="{B272414D-B18A-4D81-997D-E20EBAE48599}" dt="2024-12-21T18:55:07.027" v="3149" actId="478"/>
          <ac:spMkLst>
            <pc:docMk/>
            <pc:sldMk cId="727292275" sldId="312"/>
            <ac:spMk id="22" creationId="{4564324B-2B0D-4D9B-8672-255BE7A0551A}"/>
          </ac:spMkLst>
        </pc:spChg>
        <pc:spChg chg="add del mod">
          <ac:chgData name="Lim Kelvin" userId="624f6ae12bb7b72b" providerId="LiveId" clId="{B272414D-B18A-4D81-997D-E20EBAE48599}" dt="2024-12-21T17:27:43.040" v="2685" actId="478"/>
          <ac:spMkLst>
            <pc:docMk/>
            <pc:sldMk cId="727292275" sldId="312"/>
            <ac:spMk id="23" creationId="{D80E3810-A1C0-458C-A9FE-5C117BB76D59}"/>
          </ac:spMkLst>
        </pc:spChg>
        <pc:spChg chg="add del mod">
          <ac:chgData name="Lim Kelvin" userId="624f6ae12bb7b72b" providerId="LiveId" clId="{B272414D-B18A-4D81-997D-E20EBAE48599}" dt="2024-12-21T18:52:10.504" v="3135" actId="478"/>
          <ac:spMkLst>
            <pc:docMk/>
            <pc:sldMk cId="727292275" sldId="312"/>
            <ac:spMk id="24" creationId="{9D624B8E-F011-4833-82F1-C1B4F23646E5}"/>
          </ac:spMkLst>
        </pc:spChg>
        <pc:spChg chg="add del mod">
          <ac:chgData name="Lim Kelvin" userId="624f6ae12bb7b72b" providerId="LiveId" clId="{B272414D-B18A-4D81-997D-E20EBAE48599}" dt="2024-12-21T15:30:06.169" v="1650"/>
          <ac:spMkLst>
            <pc:docMk/>
            <pc:sldMk cId="727292275" sldId="312"/>
            <ac:spMk id="25" creationId="{8F11917E-F608-4BA1-8D5E-4CEB2F01BCF0}"/>
          </ac:spMkLst>
        </pc:spChg>
        <pc:spChg chg="add del mod">
          <ac:chgData name="Lim Kelvin" userId="624f6ae12bb7b72b" providerId="LiveId" clId="{B272414D-B18A-4D81-997D-E20EBAE48599}" dt="2024-12-21T18:52:07.901" v="3133" actId="478"/>
          <ac:spMkLst>
            <pc:docMk/>
            <pc:sldMk cId="727292275" sldId="312"/>
            <ac:spMk id="25" creationId="{AE47D4F0-069E-4A18-88BA-808FD5E748D2}"/>
          </ac:spMkLst>
        </pc:spChg>
        <pc:spChg chg="add mod ord">
          <ac:chgData name="Lim Kelvin" userId="624f6ae12bb7b72b" providerId="LiveId" clId="{B272414D-B18A-4D81-997D-E20EBAE48599}" dt="2024-12-21T18:54:24.658" v="3146" actId="207"/>
          <ac:spMkLst>
            <pc:docMk/>
            <pc:sldMk cId="727292275" sldId="312"/>
            <ac:spMk id="28" creationId="{C67B5697-C5FC-479A-9FDC-193385C4ECEF}"/>
          </ac:spMkLst>
        </pc:spChg>
        <pc:spChg chg="add del mod">
          <ac:chgData name="Lim Kelvin" userId="624f6ae12bb7b72b" providerId="LiveId" clId="{B272414D-B18A-4D81-997D-E20EBAE48599}" dt="2024-12-21T19:00:04.292" v="3203" actId="478"/>
          <ac:spMkLst>
            <pc:docMk/>
            <pc:sldMk cId="727292275" sldId="312"/>
            <ac:spMk id="29" creationId="{4212FAC5-5274-4F3E-905D-81FBECED6658}"/>
          </ac:spMkLst>
        </pc:spChg>
        <pc:spChg chg="add del mod">
          <ac:chgData name="Lim Kelvin" userId="624f6ae12bb7b72b" providerId="LiveId" clId="{B272414D-B18A-4D81-997D-E20EBAE48599}" dt="2024-12-21T19:56:57.950" v="3650" actId="207"/>
          <ac:spMkLst>
            <pc:docMk/>
            <pc:sldMk cId="727292275" sldId="312"/>
            <ac:spMk id="30" creationId="{AC153A22-8B62-4673-B39C-9560FE3DFFBD}"/>
          </ac:spMkLst>
        </pc:spChg>
        <pc:spChg chg="add del mod">
          <ac:chgData name="Lim Kelvin" userId="624f6ae12bb7b72b" providerId="LiveId" clId="{B272414D-B18A-4D81-997D-E20EBAE48599}" dt="2024-12-21T18:03:21.873" v="3036" actId="21"/>
          <ac:spMkLst>
            <pc:docMk/>
            <pc:sldMk cId="727292275" sldId="312"/>
            <ac:spMk id="36" creationId="{042DD0B6-B71B-4214-ADBF-031B7AD3178D}"/>
          </ac:spMkLst>
        </pc:spChg>
        <pc:spChg chg="del">
          <ac:chgData name="Lim Kelvin" userId="624f6ae12bb7b72b" providerId="LiveId" clId="{B272414D-B18A-4D81-997D-E20EBAE48599}" dt="2024-12-21T18:52:31.423" v="3137" actId="478"/>
          <ac:spMkLst>
            <pc:docMk/>
            <pc:sldMk cId="727292275" sldId="312"/>
            <ac:spMk id="49" creationId="{89860FFF-249F-4483-A53D-C8A758BC92C1}"/>
          </ac:spMkLst>
        </pc:spChg>
        <pc:spChg chg="add del mod">
          <ac:chgData name="Lim Kelvin" userId="624f6ae12bb7b72b" providerId="LiveId" clId="{B272414D-B18A-4D81-997D-E20EBAE48599}" dt="2024-12-21T19:57:16.593" v="3657" actId="207"/>
          <ac:spMkLst>
            <pc:docMk/>
            <pc:sldMk cId="727292275" sldId="312"/>
            <ac:spMk id="50" creationId="{4BF25231-FE05-4CFA-B7D9-E1F2B0410D1E}"/>
          </ac:spMkLst>
        </pc:spChg>
        <pc:spChg chg="add del mod">
          <ac:chgData name="Lim Kelvin" userId="624f6ae12bb7b72b" providerId="LiveId" clId="{B272414D-B18A-4D81-997D-E20EBAE48599}" dt="2024-12-21T19:57:18.866" v="3658" actId="207"/>
          <ac:spMkLst>
            <pc:docMk/>
            <pc:sldMk cId="727292275" sldId="312"/>
            <ac:spMk id="51" creationId="{278A3C3D-06F6-42CC-ACDA-D0E6FE3515B9}"/>
          </ac:spMkLst>
        </pc:spChg>
        <pc:grpChg chg="add del mod">
          <ac:chgData name="Lim Kelvin" userId="624f6ae12bb7b72b" providerId="LiveId" clId="{B272414D-B18A-4D81-997D-E20EBAE48599}" dt="2024-12-21T18:52:08.854" v="3134" actId="478"/>
          <ac:grpSpMkLst>
            <pc:docMk/>
            <pc:sldMk cId="727292275" sldId="312"/>
            <ac:grpSpMk id="18" creationId="{17C0FDB5-C015-4255-8720-BC2DF2EC1874}"/>
          </ac:grpSpMkLst>
        </pc:grpChg>
        <pc:picChg chg="mod">
          <ac:chgData name="Lim Kelvin" userId="624f6ae12bb7b72b" providerId="LiveId" clId="{B272414D-B18A-4D81-997D-E20EBAE48599}" dt="2024-12-21T17:28:23.089" v="2696" actId="1076"/>
          <ac:picMkLst>
            <pc:docMk/>
            <pc:sldMk cId="727292275" sldId="312"/>
            <ac:picMk id="10" creationId="{2EB13D59-24A7-4017-ABCE-5FDF676A8270}"/>
          </ac:picMkLst>
        </pc:picChg>
        <pc:picChg chg="mod">
          <ac:chgData name="Lim Kelvin" userId="624f6ae12bb7b72b" providerId="LiveId" clId="{B272414D-B18A-4D81-997D-E20EBAE48599}" dt="2024-12-21T17:28:25.265" v="2699"/>
          <ac:picMkLst>
            <pc:docMk/>
            <pc:sldMk cId="727292275" sldId="312"/>
            <ac:picMk id="29" creationId="{F7425A4E-82BE-4E92-B7EC-F335294F94FB}"/>
          </ac:picMkLst>
        </pc:picChg>
        <pc:picChg chg="mod">
          <ac:chgData name="Lim Kelvin" userId="624f6ae12bb7b72b" providerId="LiveId" clId="{B272414D-B18A-4D81-997D-E20EBAE48599}" dt="2024-12-21T17:28:25.265" v="2699"/>
          <ac:picMkLst>
            <pc:docMk/>
            <pc:sldMk cId="727292275" sldId="312"/>
            <ac:picMk id="30" creationId="{8D16F008-F93F-40FE-9E42-650F1FE328A1}"/>
          </ac:picMkLst>
        </pc:picChg>
        <pc:picChg chg="mod">
          <ac:chgData name="Lim Kelvin" userId="624f6ae12bb7b72b" providerId="LiveId" clId="{B272414D-B18A-4D81-997D-E20EBAE48599}" dt="2024-12-21T17:28:25.265" v="2699"/>
          <ac:picMkLst>
            <pc:docMk/>
            <pc:sldMk cId="727292275" sldId="312"/>
            <ac:picMk id="31" creationId="{45ED91BF-6048-4DEF-BAE5-FB2A8796B2E7}"/>
          </ac:picMkLst>
        </pc:picChg>
        <pc:picChg chg="add del mod">
          <ac:chgData name="Lim Kelvin" userId="624f6ae12bb7b72b" providerId="LiveId" clId="{B272414D-B18A-4D81-997D-E20EBAE48599}" dt="2024-12-21T18:52:07.332" v="3132" actId="478"/>
          <ac:picMkLst>
            <pc:docMk/>
            <pc:sldMk cId="727292275" sldId="312"/>
            <ac:picMk id="35" creationId="{8661929C-C936-4F81-ACD3-ED53B7E87A66}"/>
          </ac:picMkLst>
        </pc:picChg>
        <pc:picChg chg="add del mod">
          <ac:chgData name="Lim Kelvin" userId="624f6ae12bb7b72b" providerId="LiveId" clId="{B272414D-B18A-4D81-997D-E20EBAE48599}" dt="2024-12-21T17:30:04.234" v="2718" actId="1076"/>
          <ac:picMkLst>
            <pc:docMk/>
            <pc:sldMk cId="727292275" sldId="312"/>
            <ac:picMk id="60" creationId="{2FFEFE8B-2FCD-49B2-80AE-57C1834C9F58}"/>
          </ac:picMkLst>
        </pc:picChg>
      </pc:sldChg>
      <pc:sldChg chg="add del setBg">
        <pc:chgData name="Lim Kelvin" userId="624f6ae12bb7b72b" providerId="LiveId" clId="{B272414D-B18A-4D81-997D-E20EBAE48599}" dt="2024-12-21T16:06:50.558" v="1658" actId="47"/>
        <pc:sldMkLst>
          <pc:docMk/>
          <pc:sldMk cId="2295278247" sldId="313"/>
        </pc:sldMkLst>
      </pc:sldChg>
      <pc:sldChg chg="add del setBg">
        <pc:chgData name="Lim Kelvin" userId="624f6ae12bb7b72b" providerId="LiveId" clId="{B272414D-B18A-4D81-997D-E20EBAE48599}" dt="2024-12-21T16:06:55.419" v="1660"/>
        <pc:sldMkLst>
          <pc:docMk/>
          <pc:sldMk cId="2521239336" sldId="313"/>
        </pc:sldMkLst>
      </pc:sldChg>
      <pc:sldChg chg="add del">
        <pc:chgData name="Lim Kelvin" userId="624f6ae12bb7b72b" providerId="LiveId" clId="{B272414D-B18A-4D81-997D-E20EBAE48599}" dt="2024-12-21T15:37:39.969" v="1654" actId="47"/>
        <pc:sldMkLst>
          <pc:docMk/>
          <pc:sldMk cId="3579618094" sldId="313"/>
        </pc:sldMkLst>
      </pc:sldChg>
      <pc:sldChg chg="addSp modSp add mod ord modTransition modAnim">
        <pc:chgData name="Lim Kelvin" userId="624f6ae12bb7b72b" providerId="LiveId" clId="{B272414D-B18A-4D81-997D-E20EBAE48599}" dt="2024-12-22T13:00:10.541" v="7171" actId="20577"/>
        <pc:sldMkLst>
          <pc:docMk/>
          <pc:sldMk cId="3660065273" sldId="313"/>
        </pc:sldMkLst>
        <pc:spChg chg="mod">
          <ac:chgData name="Lim Kelvin" userId="624f6ae12bb7b72b" providerId="LiveId" clId="{B272414D-B18A-4D81-997D-E20EBAE48599}" dt="2024-12-22T13:00:07.721" v="7166" actId="20577"/>
          <ac:spMkLst>
            <pc:docMk/>
            <pc:sldMk cId="3660065273" sldId="313"/>
            <ac:spMk id="17" creationId="{E10F6FDD-4AFB-4F10-8525-B80853CEA414}"/>
          </ac:spMkLst>
        </pc:spChg>
        <pc:spChg chg="mod">
          <ac:chgData name="Lim Kelvin" userId="624f6ae12bb7b72b" providerId="LiveId" clId="{B272414D-B18A-4D81-997D-E20EBAE48599}" dt="2024-12-22T13:00:09.203" v="7168" actId="20577"/>
          <ac:spMkLst>
            <pc:docMk/>
            <pc:sldMk cId="3660065273" sldId="313"/>
            <ac:spMk id="18" creationId="{0593CA46-7A1B-4455-A422-58A3B2FF7852}"/>
          </ac:spMkLst>
        </pc:spChg>
        <pc:spChg chg="mod">
          <ac:chgData name="Lim Kelvin" userId="624f6ae12bb7b72b" providerId="LiveId" clId="{B272414D-B18A-4D81-997D-E20EBAE48599}" dt="2024-12-22T13:00:10.541" v="7171" actId="20577"/>
          <ac:spMkLst>
            <pc:docMk/>
            <pc:sldMk cId="3660065273" sldId="313"/>
            <ac:spMk id="19" creationId="{A54EB0A8-7BB2-405C-9F8F-49CCD574DFA8}"/>
          </ac:spMkLst>
        </pc:spChg>
        <pc:spChg chg="add mod">
          <ac:chgData name="Lim Kelvin" userId="624f6ae12bb7b72b" providerId="LiveId" clId="{B272414D-B18A-4D81-997D-E20EBAE48599}" dt="2024-12-21T17:03:45.439" v="2551"/>
          <ac:spMkLst>
            <pc:docMk/>
            <pc:sldMk cId="3660065273" sldId="313"/>
            <ac:spMk id="20" creationId="{3D5A74A7-AF8D-4215-9BA1-EC4642ECEA56}"/>
          </ac:spMkLst>
        </pc:spChg>
        <pc:spChg chg="mod">
          <ac:chgData name="Lim Kelvin" userId="624f6ae12bb7b72b" providerId="LiveId" clId="{B272414D-B18A-4D81-997D-E20EBAE48599}" dt="2024-12-21T17:09:17.966" v="2604" actId="404"/>
          <ac:spMkLst>
            <pc:docMk/>
            <pc:sldMk cId="3660065273" sldId="313"/>
            <ac:spMk id="21" creationId="{8DF24981-3EDE-41DC-AE61-992334DD90ED}"/>
          </ac:spMkLst>
        </pc:spChg>
        <pc:spChg chg="mod">
          <ac:chgData name="Lim Kelvin" userId="624f6ae12bb7b72b" providerId="LiveId" clId="{B272414D-B18A-4D81-997D-E20EBAE48599}" dt="2024-12-21T17:09:38.898" v="2605" actId="207"/>
          <ac:spMkLst>
            <pc:docMk/>
            <pc:sldMk cId="3660065273" sldId="313"/>
            <ac:spMk id="22" creationId="{A101707A-6C64-4BEA-90CE-00624F47FC49}"/>
          </ac:spMkLst>
        </pc:spChg>
        <pc:spChg chg="mod">
          <ac:chgData name="Lim Kelvin" userId="624f6ae12bb7b72b" providerId="LiveId" clId="{B272414D-B18A-4D81-997D-E20EBAE48599}" dt="2024-12-21T17:10:29.080" v="2607" actId="207"/>
          <ac:spMkLst>
            <pc:docMk/>
            <pc:sldMk cId="3660065273" sldId="313"/>
            <ac:spMk id="23" creationId="{D625FFEA-EF17-42A2-8C4B-CEEF0471063D}"/>
          </ac:spMkLst>
        </pc:spChg>
        <pc:spChg chg="mod">
          <ac:chgData name="Lim Kelvin" userId="624f6ae12bb7b72b" providerId="LiveId" clId="{B272414D-B18A-4D81-997D-E20EBAE48599}" dt="2024-12-21T17:02:11.198" v="2542" actId="2085"/>
          <ac:spMkLst>
            <pc:docMk/>
            <pc:sldMk cId="3660065273" sldId="313"/>
            <ac:spMk id="26" creationId="{A6CD2350-BBD9-49F4-8FD6-4C3B02CA1425}"/>
          </ac:spMkLst>
        </pc:spChg>
        <pc:spChg chg="mod modVis">
          <ac:chgData name="Lim Kelvin" userId="624f6ae12bb7b72b" providerId="LiveId" clId="{B272414D-B18A-4D81-997D-E20EBAE48599}" dt="2024-12-21T17:02:04.146" v="2541" actId="14429"/>
          <ac:spMkLst>
            <pc:docMk/>
            <pc:sldMk cId="3660065273" sldId="313"/>
            <ac:spMk id="28" creationId="{DCD52252-A3AE-41F7-A7F9-24D5768433BA}"/>
          </ac:spMkLst>
        </pc:spChg>
      </pc:sldChg>
      <pc:sldChg chg="addSp delSp modSp add mod ord modTransition delAnim">
        <pc:chgData name="Lim Kelvin" userId="624f6ae12bb7b72b" providerId="LiveId" clId="{B272414D-B18A-4D81-997D-E20EBAE48599}" dt="2024-12-22T15:05:29.722" v="9188" actId="1076"/>
        <pc:sldMkLst>
          <pc:docMk/>
          <pc:sldMk cId="1455169715" sldId="314"/>
        </pc:sldMkLst>
        <pc:spChg chg="add del mod">
          <ac:chgData name="Lim Kelvin" userId="624f6ae12bb7b72b" providerId="LiveId" clId="{B272414D-B18A-4D81-997D-E20EBAE48599}" dt="2024-12-22T15:05:24.338" v="9186" actId="1076"/>
          <ac:spMkLst>
            <pc:docMk/>
            <pc:sldMk cId="1455169715" sldId="314"/>
            <ac:spMk id="17" creationId="{E10F6FDD-4AFB-4F10-8525-B80853CEA414}"/>
          </ac:spMkLst>
        </pc:spChg>
        <pc:spChg chg="add del mod">
          <ac:chgData name="Lim Kelvin" userId="624f6ae12bb7b72b" providerId="LiveId" clId="{B272414D-B18A-4D81-997D-E20EBAE48599}" dt="2024-12-22T15:05:26.990" v="9187" actId="1076"/>
          <ac:spMkLst>
            <pc:docMk/>
            <pc:sldMk cId="1455169715" sldId="314"/>
            <ac:spMk id="18" creationId="{0593CA46-7A1B-4455-A422-58A3B2FF7852}"/>
          </ac:spMkLst>
        </pc:spChg>
        <pc:spChg chg="add del mod">
          <ac:chgData name="Lim Kelvin" userId="624f6ae12bb7b72b" providerId="LiveId" clId="{B272414D-B18A-4D81-997D-E20EBAE48599}" dt="2024-12-22T15:05:29.722" v="9188" actId="1076"/>
          <ac:spMkLst>
            <pc:docMk/>
            <pc:sldMk cId="1455169715" sldId="314"/>
            <ac:spMk id="19" creationId="{A54EB0A8-7BB2-405C-9F8F-49CCD574DFA8}"/>
          </ac:spMkLst>
        </pc:spChg>
        <pc:spChg chg="del">
          <ac:chgData name="Lim Kelvin" userId="624f6ae12bb7b72b" providerId="LiveId" clId="{B272414D-B18A-4D81-997D-E20EBAE48599}" dt="2024-12-21T17:04:05.340" v="2555" actId="478"/>
          <ac:spMkLst>
            <pc:docMk/>
            <pc:sldMk cId="1455169715" sldId="314"/>
            <ac:spMk id="21" creationId="{8DF24981-3EDE-41DC-AE61-992334DD90ED}"/>
          </ac:spMkLst>
        </pc:spChg>
        <pc:spChg chg="del mod">
          <ac:chgData name="Lim Kelvin" userId="624f6ae12bb7b72b" providerId="LiveId" clId="{B272414D-B18A-4D81-997D-E20EBAE48599}" dt="2024-12-21T17:04:07.594" v="2557" actId="478"/>
          <ac:spMkLst>
            <pc:docMk/>
            <pc:sldMk cId="1455169715" sldId="314"/>
            <ac:spMk id="22" creationId="{A101707A-6C64-4BEA-90CE-00624F47FC49}"/>
          </ac:spMkLst>
        </pc:spChg>
        <pc:spChg chg="del">
          <ac:chgData name="Lim Kelvin" userId="624f6ae12bb7b72b" providerId="LiveId" clId="{B272414D-B18A-4D81-997D-E20EBAE48599}" dt="2024-12-21T17:04:09.215" v="2558" actId="478"/>
          <ac:spMkLst>
            <pc:docMk/>
            <pc:sldMk cId="1455169715" sldId="314"/>
            <ac:spMk id="23" creationId="{D625FFEA-EF17-42A2-8C4B-CEEF0471063D}"/>
          </ac:spMkLst>
        </pc:spChg>
        <pc:spChg chg="mod">
          <ac:chgData name="Lim Kelvin" userId="624f6ae12bb7b72b" providerId="LiveId" clId="{B272414D-B18A-4D81-997D-E20EBAE48599}" dt="2024-12-21T17:04:23.308" v="2560" actId="1076"/>
          <ac:spMkLst>
            <pc:docMk/>
            <pc:sldMk cId="1455169715" sldId="314"/>
            <ac:spMk id="26" creationId="{A6CD2350-BBD9-49F4-8FD6-4C3B02CA1425}"/>
          </ac:spMkLst>
        </pc:spChg>
        <pc:spChg chg="mod">
          <ac:chgData name="Lim Kelvin" userId="624f6ae12bb7b72b" providerId="LiveId" clId="{B272414D-B18A-4D81-997D-E20EBAE48599}" dt="2024-12-21T17:04:30.014" v="2563" actId="1076"/>
          <ac:spMkLst>
            <pc:docMk/>
            <pc:sldMk cId="1455169715" sldId="314"/>
            <ac:spMk id="27" creationId="{7969C3F2-69DD-46E3-BC03-979A9C07A0EF}"/>
          </ac:spMkLst>
        </pc:spChg>
        <pc:spChg chg="mod">
          <ac:chgData name="Lim Kelvin" userId="624f6ae12bb7b72b" providerId="LiveId" clId="{B272414D-B18A-4D81-997D-E20EBAE48599}" dt="2024-12-21T17:04:35.936" v="2566" actId="1076"/>
          <ac:spMkLst>
            <pc:docMk/>
            <pc:sldMk cId="1455169715" sldId="314"/>
            <ac:spMk id="28" creationId="{DCD52252-A3AE-41F7-A7F9-24D5768433BA}"/>
          </ac:spMkLst>
        </pc:spChg>
      </pc:sldChg>
      <pc:sldChg chg="addSp delSp modSp add del mod delAnim">
        <pc:chgData name="Lim Kelvin" userId="624f6ae12bb7b72b" providerId="LiveId" clId="{B272414D-B18A-4D81-997D-E20EBAE48599}" dt="2024-12-21T19:20:29.115" v="3346" actId="47"/>
        <pc:sldMkLst>
          <pc:docMk/>
          <pc:sldMk cId="183261024" sldId="315"/>
        </pc:sldMkLst>
        <pc:spChg chg="del">
          <ac:chgData name="Lim Kelvin" userId="624f6ae12bb7b72b" providerId="LiveId" clId="{B272414D-B18A-4D81-997D-E20EBAE48599}" dt="2024-12-21T17:32:40.738" v="2745" actId="478"/>
          <ac:spMkLst>
            <pc:docMk/>
            <pc:sldMk cId="183261024" sldId="315"/>
            <ac:spMk id="2" creationId="{FA2E0400-898F-4CD5-AD95-E8DB765F7870}"/>
          </ac:spMkLst>
        </pc:spChg>
        <pc:spChg chg="add del">
          <ac:chgData name="Lim Kelvin" userId="624f6ae12bb7b72b" providerId="LiveId" clId="{B272414D-B18A-4D81-997D-E20EBAE48599}" dt="2024-12-21T17:32:08.123" v="2740" actId="478"/>
          <ac:spMkLst>
            <pc:docMk/>
            <pc:sldMk cId="183261024" sldId="315"/>
            <ac:spMk id="3" creationId="{DBB8AEA6-40B3-4E26-B141-DA9401779884}"/>
          </ac:spMkLst>
        </pc:spChg>
        <pc:spChg chg="del mod modVis">
          <ac:chgData name="Lim Kelvin" userId="624f6ae12bb7b72b" providerId="LiveId" clId="{B272414D-B18A-4D81-997D-E20EBAE48599}" dt="2024-12-21T17:39:47.110" v="2854" actId="478"/>
          <ac:spMkLst>
            <pc:docMk/>
            <pc:sldMk cId="183261024" sldId="315"/>
            <ac:spMk id="12" creationId="{D7BDFF57-BDB3-462B-A87B-E8D4A2CBE38B}"/>
          </ac:spMkLst>
        </pc:spChg>
        <pc:spChg chg="add del mod">
          <ac:chgData name="Lim Kelvin" userId="624f6ae12bb7b72b" providerId="LiveId" clId="{B272414D-B18A-4D81-997D-E20EBAE48599}" dt="2024-12-21T17:32:55.677" v="2766" actId="478"/>
          <ac:spMkLst>
            <pc:docMk/>
            <pc:sldMk cId="183261024" sldId="315"/>
            <ac:spMk id="13" creationId="{ACE5DA9D-BA6E-4E04-9F21-50C9CAB7458B}"/>
          </ac:spMkLst>
        </pc:spChg>
        <pc:spChg chg="del mod">
          <ac:chgData name="Lim Kelvin" userId="624f6ae12bb7b72b" providerId="LiveId" clId="{B272414D-B18A-4D81-997D-E20EBAE48599}" dt="2024-12-21T17:33:01.901" v="2774" actId="478"/>
          <ac:spMkLst>
            <pc:docMk/>
            <pc:sldMk cId="183261024" sldId="315"/>
            <ac:spMk id="14" creationId="{7601FF77-3703-49D9-BBE1-22540E3C3509}"/>
          </ac:spMkLst>
        </pc:spChg>
        <pc:spChg chg="add del mod ord">
          <ac:chgData name="Lim Kelvin" userId="624f6ae12bb7b72b" providerId="LiveId" clId="{B272414D-B18A-4D81-997D-E20EBAE48599}" dt="2024-12-21T17:53:23.509" v="2944" actId="478"/>
          <ac:spMkLst>
            <pc:docMk/>
            <pc:sldMk cId="183261024" sldId="315"/>
            <ac:spMk id="16" creationId="{EECF83B0-7E18-49D0-8023-8F45F99D656E}"/>
          </ac:spMkLst>
        </pc:spChg>
        <pc:spChg chg="del">
          <ac:chgData name="Lim Kelvin" userId="624f6ae12bb7b72b" providerId="LiveId" clId="{B272414D-B18A-4D81-997D-E20EBAE48599}" dt="2024-12-21T17:32:40.738" v="2745" actId="478"/>
          <ac:spMkLst>
            <pc:docMk/>
            <pc:sldMk cId="183261024" sldId="315"/>
            <ac:spMk id="20" creationId="{C33F6C89-F7CE-4995-9830-DFD01887CC96}"/>
          </ac:spMkLst>
        </pc:spChg>
        <pc:spChg chg="del mod">
          <ac:chgData name="Lim Kelvin" userId="624f6ae12bb7b72b" providerId="LiveId" clId="{B272414D-B18A-4D81-997D-E20EBAE48599}" dt="2024-12-21T17:32:43.340" v="2750" actId="478"/>
          <ac:spMkLst>
            <pc:docMk/>
            <pc:sldMk cId="183261024" sldId="315"/>
            <ac:spMk id="21" creationId="{7D544893-F6F5-4331-AA8E-CCD9A9241C82}"/>
          </ac:spMkLst>
        </pc:spChg>
        <pc:spChg chg="del mod">
          <ac:chgData name="Lim Kelvin" userId="624f6ae12bb7b72b" providerId="LiveId" clId="{B272414D-B18A-4D81-997D-E20EBAE48599}" dt="2024-12-21T17:33:00.583" v="2773" actId="478"/>
          <ac:spMkLst>
            <pc:docMk/>
            <pc:sldMk cId="183261024" sldId="315"/>
            <ac:spMk id="22" creationId="{4564324B-2B0D-4D9B-8672-255BE7A0551A}"/>
          </ac:spMkLst>
        </pc:spChg>
        <pc:spChg chg="del">
          <ac:chgData name="Lim Kelvin" userId="624f6ae12bb7b72b" providerId="LiveId" clId="{B272414D-B18A-4D81-997D-E20EBAE48599}" dt="2024-12-21T17:32:58.164" v="2770" actId="478"/>
          <ac:spMkLst>
            <pc:docMk/>
            <pc:sldMk cId="183261024" sldId="315"/>
            <ac:spMk id="24" creationId="{9D624B8E-F011-4833-82F1-C1B4F23646E5}"/>
          </ac:spMkLst>
        </pc:spChg>
        <pc:spChg chg="del">
          <ac:chgData name="Lim Kelvin" userId="624f6ae12bb7b72b" providerId="LiveId" clId="{B272414D-B18A-4D81-997D-E20EBAE48599}" dt="2024-12-21T17:31:36.194" v="2736"/>
          <ac:spMkLst>
            <pc:docMk/>
            <pc:sldMk cId="183261024" sldId="315"/>
            <ac:spMk id="25" creationId="{AE47D4F0-069E-4A18-88BA-808FD5E748D2}"/>
          </ac:spMkLst>
        </pc:spChg>
        <pc:spChg chg="add del mod ord topLvl">
          <ac:chgData name="Lim Kelvin" userId="624f6ae12bb7b72b" providerId="LiveId" clId="{B272414D-B18A-4D81-997D-E20EBAE48599}" dt="2024-12-21T17:56:39.732" v="2983" actId="13244"/>
          <ac:spMkLst>
            <pc:docMk/>
            <pc:sldMk cId="183261024" sldId="315"/>
            <ac:spMk id="36" creationId="{E57880BD-7B04-4933-BF98-1847185F14A9}"/>
          </ac:spMkLst>
        </pc:spChg>
        <pc:spChg chg="add del mod ord">
          <ac:chgData name="Lim Kelvin" userId="624f6ae12bb7b72b" providerId="LiveId" clId="{B272414D-B18A-4D81-997D-E20EBAE48599}" dt="2024-12-21T17:53:23.248" v="2937"/>
          <ac:spMkLst>
            <pc:docMk/>
            <pc:sldMk cId="183261024" sldId="315"/>
            <ac:spMk id="37" creationId="{295C5ECA-BF20-4DF8-A740-D960EA884ADA}"/>
          </ac:spMkLst>
        </pc:spChg>
        <pc:spChg chg="del">
          <ac:chgData name="Lim Kelvin" userId="624f6ae12bb7b72b" providerId="LiveId" clId="{B272414D-B18A-4D81-997D-E20EBAE48599}" dt="2024-12-21T17:32:54.647" v="2765" actId="478"/>
          <ac:spMkLst>
            <pc:docMk/>
            <pc:sldMk cId="183261024" sldId="315"/>
            <ac:spMk id="49" creationId="{89860FFF-249F-4483-A53D-C8A758BC92C1}"/>
          </ac:spMkLst>
        </pc:spChg>
        <pc:spChg chg="add del mod">
          <ac:chgData name="Lim Kelvin" userId="624f6ae12bb7b72b" providerId="LiveId" clId="{B272414D-B18A-4D81-997D-E20EBAE48599}" dt="2024-12-21T17:32:56.630" v="2767" actId="478"/>
          <ac:spMkLst>
            <pc:docMk/>
            <pc:sldMk cId="183261024" sldId="315"/>
            <ac:spMk id="50" creationId="{4BF25231-FE05-4CFA-B7D9-E1F2B0410D1E}"/>
          </ac:spMkLst>
        </pc:spChg>
        <pc:spChg chg="del">
          <ac:chgData name="Lim Kelvin" userId="624f6ae12bb7b72b" providerId="LiveId" clId="{B272414D-B18A-4D81-997D-E20EBAE48599}" dt="2024-12-21T17:33:02.979" v="2775" actId="478"/>
          <ac:spMkLst>
            <pc:docMk/>
            <pc:sldMk cId="183261024" sldId="315"/>
            <ac:spMk id="51" creationId="{278A3C3D-06F6-42CC-ACDA-D0E6FE3515B9}"/>
          </ac:spMkLst>
        </pc:spChg>
        <pc:grpChg chg="add del mod">
          <ac:chgData name="Lim Kelvin" userId="624f6ae12bb7b72b" providerId="LiveId" clId="{B272414D-B18A-4D81-997D-E20EBAE48599}" dt="2024-12-21T17:53:23.481" v="2943" actId="478"/>
          <ac:grpSpMkLst>
            <pc:docMk/>
            <pc:sldMk cId="183261024" sldId="315"/>
            <ac:grpSpMk id="18" creationId="{17C0FDB5-C015-4255-8720-BC2DF2EC1874}"/>
          </ac:grpSpMkLst>
        </pc:grpChg>
        <pc:grpChg chg="add del mod ord">
          <ac:chgData name="Lim Kelvin" userId="624f6ae12bb7b72b" providerId="LiveId" clId="{B272414D-B18A-4D81-997D-E20EBAE48599}" dt="2024-12-21T17:42:45.014" v="2863" actId="165"/>
          <ac:grpSpMkLst>
            <pc:docMk/>
            <pc:sldMk cId="183261024" sldId="315"/>
            <ac:grpSpMk id="19" creationId="{F2257896-A2A4-43A8-A6BD-379B96784360}"/>
          </ac:grpSpMkLst>
        </pc:grpChg>
        <pc:picChg chg="add del">
          <ac:chgData name="Lim Kelvin" userId="624f6ae12bb7b72b" providerId="LiveId" clId="{B272414D-B18A-4D81-997D-E20EBAE48599}" dt="2024-12-21T17:32:52.831" v="2764" actId="478"/>
          <ac:picMkLst>
            <pc:docMk/>
            <pc:sldMk cId="183261024" sldId="315"/>
            <ac:picMk id="4" creationId="{FDA727E8-11AB-4662-9CF7-D4F23FF75693}"/>
          </ac:picMkLst>
        </pc:picChg>
        <pc:picChg chg="del">
          <ac:chgData name="Lim Kelvin" userId="624f6ae12bb7b72b" providerId="LiveId" clId="{B272414D-B18A-4D81-997D-E20EBAE48599}" dt="2024-12-21T17:32:42.368" v="2748" actId="478"/>
          <ac:picMkLst>
            <pc:docMk/>
            <pc:sldMk cId="183261024" sldId="315"/>
            <ac:picMk id="10" creationId="{2EB13D59-24A7-4017-ABCE-5FDF676A8270}"/>
          </ac:picMkLst>
        </pc:picChg>
        <pc:picChg chg="del">
          <ac:chgData name="Lim Kelvin" userId="624f6ae12bb7b72b" providerId="LiveId" clId="{B272414D-B18A-4D81-997D-E20EBAE48599}" dt="2024-12-21T17:32:58.604" v="2771" actId="478"/>
          <ac:picMkLst>
            <pc:docMk/>
            <pc:sldMk cId="183261024" sldId="315"/>
            <ac:picMk id="11" creationId="{F2FC451E-231E-4475-AB8F-9DF730C552D6}"/>
          </ac:picMkLst>
        </pc:picChg>
        <pc:picChg chg="del mod">
          <ac:chgData name="Lim Kelvin" userId="624f6ae12bb7b72b" providerId="LiveId" clId="{B272414D-B18A-4D81-997D-E20EBAE48599}" dt="2024-12-21T17:34:28.376" v="2796" actId="478"/>
          <ac:picMkLst>
            <pc:docMk/>
            <pc:sldMk cId="183261024" sldId="315"/>
            <ac:picMk id="29" creationId="{60631869-A906-4A17-ACE1-1B58E77FEB9C}"/>
          </ac:picMkLst>
        </pc:picChg>
        <pc:picChg chg="add del mod">
          <ac:chgData name="Lim Kelvin" userId="624f6ae12bb7b72b" providerId="LiveId" clId="{B272414D-B18A-4D81-997D-E20EBAE48599}" dt="2024-12-21T17:34:27.643" v="2795" actId="478"/>
          <ac:picMkLst>
            <pc:docMk/>
            <pc:sldMk cId="183261024" sldId="315"/>
            <ac:picMk id="31" creationId="{6F11FF96-0B05-411D-A595-BA46CD58FD00}"/>
          </ac:picMkLst>
        </pc:picChg>
        <pc:picChg chg="add del mod ord">
          <ac:chgData name="Lim Kelvin" userId="624f6ae12bb7b72b" providerId="LiveId" clId="{B272414D-B18A-4D81-997D-E20EBAE48599}" dt="2024-12-21T17:53:48.732" v="2950" actId="1076"/>
          <ac:picMkLst>
            <pc:docMk/>
            <pc:sldMk cId="183261024" sldId="315"/>
            <ac:picMk id="32" creationId="{0725EFF7-46D2-4A62-933E-227D3CA19D60}"/>
          </ac:picMkLst>
        </pc:picChg>
        <pc:picChg chg="add del mod ord topLvl">
          <ac:chgData name="Lim Kelvin" userId="624f6ae12bb7b72b" providerId="LiveId" clId="{B272414D-B18A-4D81-997D-E20EBAE48599}" dt="2024-12-21T17:56:37.399" v="2981" actId="1076"/>
          <ac:picMkLst>
            <pc:docMk/>
            <pc:sldMk cId="183261024" sldId="315"/>
            <ac:picMk id="33" creationId="{527C74D9-749F-4FCA-A89D-ABDDB42DDCC1}"/>
          </ac:picMkLst>
        </pc:picChg>
        <pc:picChg chg="del mod modCrop">
          <ac:chgData name="Lim Kelvin" userId="624f6ae12bb7b72b" providerId="LiveId" clId="{B272414D-B18A-4D81-997D-E20EBAE48599}" dt="2024-12-21T17:31:36.194" v="2736"/>
          <ac:picMkLst>
            <pc:docMk/>
            <pc:sldMk cId="183261024" sldId="315"/>
            <ac:picMk id="35" creationId="{8661929C-C936-4F81-ACD3-ED53B7E87A66}"/>
          </ac:picMkLst>
        </pc:picChg>
        <pc:picChg chg="mod">
          <ac:chgData name="Lim Kelvin" userId="624f6ae12bb7b72b" providerId="LiveId" clId="{B272414D-B18A-4D81-997D-E20EBAE48599}" dt="2024-12-21T17:56:34.247" v="2978"/>
          <ac:picMkLst>
            <pc:docMk/>
            <pc:sldMk cId="183261024" sldId="315"/>
            <ac:picMk id="38" creationId="{C206E01D-8922-48BA-A82B-D29810C26000}"/>
          </ac:picMkLst>
        </pc:picChg>
        <pc:picChg chg="del">
          <ac:chgData name="Lim Kelvin" userId="624f6ae12bb7b72b" providerId="LiveId" clId="{B272414D-B18A-4D81-997D-E20EBAE48599}" dt="2024-12-21T17:32:41.153" v="2746" actId="478"/>
          <ac:picMkLst>
            <pc:docMk/>
            <pc:sldMk cId="183261024" sldId="315"/>
            <ac:picMk id="59" creationId="{B650B71C-EC7D-4E1A-9ED5-7D16A15B5866}"/>
          </ac:picMkLst>
        </pc:picChg>
        <pc:picChg chg="del">
          <ac:chgData name="Lim Kelvin" userId="624f6ae12bb7b72b" providerId="LiveId" clId="{B272414D-B18A-4D81-997D-E20EBAE48599}" dt="2024-12-21T17:32:41.699" v="2747" actId="478"/>
          <ac:picMkLst>
            <pc:docMk/>
            <pc:sldMk cId="183261024" sldId="315"/>
            <ac:picMk id="60" creationId="{2FFEFE8B-2FCD-49B2-80AE-57C1834C9F58}"/>
          </ac:picMkLst>
        </pc:picChg>
        <pc:picChg chg="del">
          <ac:chgData name="Lim Kelvin" userId="624f6ae12bb7b72b" providerId="LiveId" clId="{B272414D-B18A-4D81-997D-E20EBAE48599}" dt="2024-12-21T17:32:57.664" v="2769" actId="478"/>
          <ac:picMkLst>
            <pc:docMk/>
            <pc:sldMk cId="183261024" sldId="315"/>
            <ac:picMk id="61" creationId="{C552F399-137F-42D0-97CB-D60030927038}"/>
          </ac:picMkLst>
        </pc:picChg>
      </pc:sldChg>
      <pc:sldChg chg="add del">
        <pc:chgData name="Lim Kelvin" userId="624f6ae12bb7b72b" providerId="LiveId" clId="{B272414D-B18A-4D81-997D-E20EBAE48599}" dt="2024-12-21T19:20:36.149" v="3349" actId="47"/>
        <pc:sldMkLst>
          <pc:docMk/>
          <pc:sldMk cId="485277020" sldId="316"/>
        </pc:sldMkLst>
      </pc:sldChg>
      <pc:sldChg chg="delSp add del mod">
        <pc:chgData name="Lim Kelvin" userId="624f6ae12bb7b72b" providerId="LiveId" clId="{B272414D-B18A-4D81-997D-E20EBAE48599}" dt="2024-12-21T18:58:08.459" v="3168" actId="47"/>
        <pc:sldMkLst>
          <pc:docMk/>
          <pc:sldMk cId="2943912699" sldId="317"/>
        </pc:sldMkLst>
        <pc:spChg chg="del">
          <ac:chgData name="Lim Kelvin" userId="624f6ae12bb7b72b" providerId="LiveId" clId="{B272414D-B18A-4D81-997D-E20EBAE48599}" dt="2024-12-21T18:57:54.246" v="3164" actId="478"/>
          <ac:spMkLst>
            <pc:docMk/>
            <pc:sldMk cId="2943912699" sldId="317"/>
            <ac:spMk id="21" creationId="{47BE6534-3090-4B3A-B947-AFA3B64C3A5C}"/>
          </ac:spMkLst>
        </pc:spChg>
      </pc:sldChg>
      <pc:sldChg chg="addSp delSp modSp new mod ord modTransition setBg modAnim">
        <pc:chgData name="Lim Kelvin" userId="624f6ae12bb7b72b" providerId="LiveId" clId="{B272414D-B18A-4D81-997D-E20EBAE48599}" dt="2024-12-21T20:29:02.052" v="3718" actId="403"/>
        <pc:sldMkLst>
          <pc:docMk/>
          <pc:sldMk cId="2740899652" sldId="318"/>
        </pc:sldMkLst>
        <pc:spChg chg="del">
          <ac:chgData name="Lim Kelvin" userId="624f6ae12bb7b72b" providerId="LiveId" clId="{B272414D-B18A-4D81-997D-E20EBAE48599}" dt="2024-12-21T18:58:05.426" v="3166" actId="478"/>
          <ac:spMkLst>
            <pc:docMk/>
            <pc:sldMk cId="2740899652" sldId="318"/>
            <ac:spMk id="2" creationId="{8F677E2A-6A6D-4D2F-8938-4AB6433F3B4C}"/>
          </ac:spMkLst>
        </pc:spChg>
        <pc:spChg chg="del">
          <ac:chgData name="Lim Kelvin" userId="624f6ae12bb7b72b" providerId="LiveId" clId="{B272414D-B18A-4D81-997D-E20EBAE48599}" dt="2024-12-21T18:58:06.524" v="3167" actId="478"/>
          <ac:spMkLst>
            <pc:docMk/>
            <pc:sldMk cId="2740899652" sldId="318"/>
            <ac:spMk id="3" creationId="{C6EEFBEE-A6C1-4950-A366-5D2D343B5AD7}"/>
          </ac:spMkLst>
        </pc:spChg>
        <pc:spChg chg="del mod topLvl">
          <ac:chgData name="Lim Kelvin" userId="624f6ae12bb7b72b" providerId="LiveId" clId="{B272414D-B18A-4D81-997D-E20EBAE48599}" dt="2024-12-21T19:01:42.776" v="3225"/>
          <ac:spMkLst>
            <pc:docMk/>
            <pc:sldMk cId="2740899652" sldId="318"/>
            <ac:spMk id="6" creationId="{028508BB-1297-48A7-AC40-261D0CA194AE}"/>
          </ac:spMkLst>
        </pc:spChg>
        <pc:spChg chg="del mod topLvl">
          <ac:chgData name="Lim Kelvin" userId="624f6ae12bb7b72b" providerId="LiveId" clId="{B272414D-B18A-4D81-997D-E20EBAE48599}" dt="2024-12-21T19:01:42.776" v="3225"/>
          <ac:spMkLst>
            <pc:docMk/>
            <pc:sldMk cId="2740899652" sldId="318"/>
            <ac:spMk id="7" creationId="{D7BE5135-1D76-49BD-8001-759B026CA078}"/>
          </ac:spMkLst>
        </pc:spChg>
        <pc:spChg chg="add del mod ord">
          <ac:chgData name="Lim Kelvin" userId="624f6ae12bb7b72b" providerId="LiveId" clId="{B272414D-B18A-4D81-997D-E20EBAE48599}" dt="2024-12-21T19:01:42.776" v="3225"/>
          <ac:spMkLst>
            <pc:docMk/>
            <pc:sldMk cId="2740899652" sldId="318"/>
            <ac:spMk id="8" creationId="{E20F67CF-CC29-40A5-8125-3B4100F5553B}"/>
          </ac:spMkLst>
        </pc:spChg>
        <pc:spChg chg="del mod topLvl">
          <ac:chgData name="Lim Kelvin" userId="624f6ae12bb7b72b" providerId="LiveId" clId="{B272414D-B18A-4D81-997D-E20EBAE48599}" dt="2024-12-21T19:01:42.776" v="3225"/>
          <ac:spMkLst>
            <pc:docMk/>
            <pc:sldMk cId="2740899652" sldId="318"/>
            <ac:spMk id="14" creationId="{85F38A37-8E10-4561-8500-6429ABE0A3B8}"/>
          </ac:spMkLst>
        </pc:spChg>
        <pc:spChg chg="del mod topLvl">
          <ac:chgData name="Lim Kelvin" userId="624f6ae12bb7b72b" providerId="LiveId" clId="{B272414D-B18A-4D81-997D-E20EBAE48599}" dt="2024-12-21T19:01:42.776" v="3225"/>
          <ac:spMkLst>
            <pc:docMk/>
            <pc:sldMk cId="2740899652" sldId="318"/>
            <ac:spMk id="15" creationId="{F3D06849-BBFA-4DB4-9B9B-A919E34B2647}"/>
          </ac:spMkLst>
        </pc:spChg>
        <pc:spChg chg="del mod topLvl">
          <ac:chgData name="Lim Kelvin" userId="624f6ae12bb7b72b" providerId="LiveId" clId="{B272414D-B18A-4D81-997D-E20EBAE48599}" dt="2024-12-21T19:01:42.776" v="3225"/>
          <ac:spMkLst>
            <pc:docMk/>
            <pc:sldMk cId="2740899652" sldId="318"/>
            <ac:spMk id="17" creationId="{6542520D-5427-48FD-9F1D-D3FC7F0AC5A9}"/>
          </ac:spMkLst>
        </pc:spChg>
        <pc:spChg chg="del mod topLvl">
          <ac:chgData name="Lim Kelvin" userId="624f6ae12bb7b72b" providerId="LiveId" clId="{B272414D-B18A-4D81-997D-E20EBAE48599}" dt="2024-12-21T19:01:42.776" v="3225"/>
          <ac:spMkLst>
            <pc:docMk/>
            <pc:sldMk cId="2740899652" sldId="318"/>
            <ac:spMk id="18" creationId="{CEF59813-70B3-4C59-8D2B-273BA484F3D2}"/>
          </ac:spMkLst>
        </pc:spChg>
        <pc:spChg chg="mod modVis">
          <ac:chgData name="Lim Kelvin" userId="624f6ae12bb7b72b" providerId="LiveId" clId="{B272414D-B18A-4D81-997D-E20EBAE48599}" dt="2024-12-21T19:25:44.100" v="3388" actId="1076"/>
          <ac:spMkLst>
            <pc:docMk/>
            <pc:sldMk cId="2740899652" sldId="318"/>
            <ac:spMk id="19" creationId="{FCC04B6E-FAD2-44A6-91CF-7407E1790239}"/>
          </ac:spMkLst>
        </pc:spChg>
        <pc:spChg chg="add del mod">
          <ac:chgData name="Lim Kelvin" userId="624f6ae12bb7b72b" providerId="LiveId" clId="{B272414D-B18A-4D81-997D-E20EBAE48599}" dt="2024-12-21T19:02:28.176" v="3231" actId="478"/>
          <ac:spMkLst>
            <pc:docMk/>
            <pc:sldMk cId="2740899652" sldId="318"/>
            <ac:spMk id="20" creationId="{43D73C77-A570-4D97-AAAF-479D77297A96}"/>
          </ac:spMkLst>
        </pc:spChg>
        <pc:spChg chg="add mod">
          <ac:chgData name="Lim Kelvin" userId="624f6ae12bb7b72b" providerId="LiveId" clId="{B272414D-B18A-4D81-997D-E20EBAE48599}" dt="2024-12-21T19:02:37.362" v="3232"/>
          <ac:spMkLst>
            <pc:docMk/>
            <pc:sldMk cId="2740899652" sldId="318"/>
            <ac:spMk id="22" creationId="{3F7DADB0-D192-4BBF-BEB0-3D072F314374}"/>
          </ac:spMkLst>
        </pc:spChg>
        <pc:spChg chg="mod">
          <ac:chgData name="Lim Kelvin" userId="624f6ae12bb7b72b" providerId="LiveId" clId="{B272414D-B18A-4D81-997D-E20EBAE48599}" dt="2024-12-21T19:02:37.362" v="3232"/>
          <ac:spMkLst>
            <pc:docMk/>
            <pc:sldMk cId="2740899652" sldId="318"/>
            <ac:spMk id="24" creationId="{41BCC809-5C6D-4BBA-945B-8F99F486E5D4}"/>
          </ac:spMkLst>
        </pc:spChg>
        <pc:spChg chg="mod">
          <ac:chgData name="Lim Kelvin" userId="624f6ae12bb7b72b" providerId="LiveId" clId="{B272414D-B18A-4D81-997D-E20EBAE48599}" dt="2024-12-21T19:02:37.362" v="3232"/>
          <ac:spMkLst>
            <pc:docMk/>
            <pc:sldMk cId="2740899652" sldId="318"/>
            <ac:spMk id="25" creationId="{3EC51F0B-54A0-421A-A526-0A0589AB18F6}"/>
          </ac:spMkLst>
        </pc:spChg>
        <pc:spChg chg="add del">
          <ac:chgData name="Lim Kelvin" userId="624f6ae12bb7b72b" providerId="LiveId" clId="{B272414D-B18A-4D81-997D-E20EBAE48599}" dt="2024-12-21T19:03:07.788" v="3234" actId="11529"/>
          <ac:spMkLst>
            <pc:docMk/>
            <pc:sldMk cId="2740899652" sldId="318"/>
            <ac:spMk id="26" creationId="{454397BB-290B-4C31-A98E-D30E1A9A5D54}"/>
          </ac:spMkLst>
        </pc:spChg>
        <pc:spChg chg="add mod ord">
          <ac:chgData name="Lim Kelvin" userId="624f6ae12bb7b72b" providerId="LiveId" clId="{B272414D-B18A-4D81-997D-E20EBAE48599}" dt="2024-12-21T19:15:08.990" v="3297" actId="1076"/>
          <ac:spMkLst>
            <pc:docMk/>
            <pc:sldMk cId="2740899652" sldId="318"/>
            <ac:spMk id="27" creationId="{B5A2F00C-0311-4586-936F-7DAEDDBBBE0E}"/>
          </ac:spMkLst>
        </pc:spChg>
        <pc:spChg chg="add mod ord">
          <ac:chgData name="Lim Kelvin" userId="624f6ae12bb7b72b" providerId="LiveId" clId="{B272414D-B18A-4D81-997D-E20EBAE48599}" dt="2024-12-21T19:14:16.061" v="3292" actId="1076"/>
          <ac:spMkLst>
            <pc:docMk/>
            <pc:sldMk cId="2740899652" sldId="318"/>
            <ac:spMk id="28" creationId="{F77D51C1-4628-4E2B-80CA-D058623201C7}"/>
          </ac:spMkLst>
        </pc:spChg>
        <pc:spChg chg="add mod ord">
          <ac:chgData name="Lim Kelvin" userId="624f6ae12bb7b72b" providerId="LiveId" clId="{B272414D-B18A-4D81-997D-E20EBAE48599}" dt="2024-12-21T19:05:23.575" v="3255" actId="2085"/>
          <ac:spMkLst>
            <pc:docMk/>
            <pc:sldMk cId="2740899652" sldId="318"/>
            <ac:spMk id="29" creationId="{3A397BCE-5076-48B8-90C4-5AC8B12ED36C}"/>
          </ac:spMkLst>
        </pc:spChg>
        <pc:spChg chg="add del mod">
          <ac:chgData name="Lim Kelvin" userId="624f6ae12bb7b72b" providerId="LiveId" clId="{B272414D-B18A-4D81-997D-E20EBAE48599}" dt="2024-12-21T19:55:58.719" v="3634" actId="478"/>
          <ac:spMkLst>
            <pc:docMk/>
            <pc:sldMk cId="2740899652" sldId="318"/>
            <ac:spMk id="30" creationId="{A6851EE3-3DC8-4C01-902B-7109C29A59F6}"/>
          </ac:spMkLst>
        </pc:spChg>
        <pc:spChg chg="add del mod">
          <ac:chgData name="Lim Kelvin" userId="624f6ae12bb7b72b" providerId="LiveId" clId="{B272414D-B18A-4D81-997D-E20EBAE48599}" dt="2024-12-21T19:56:06.215" v="3636" actId="478"/>
          <ac:spMkLst>
            <pc:docMk/>
            <pc:sldMk cId="2740899652" sldId="318"/>
            <ac:spMk id="31" creationId="{37D94EB7-7730-40E4-8C11-D8AF47F94A65}"/>
          </ac:spMkLst>
        </pc:spChg>
        <pc:spChg chg="add del mod">
          <ac:chgData name="Lim Kelvin" userId="624f6ae12bb7b72b" providerId="LiveId" clId="{B272414D-B18A-4D81-997D-E20EBAE48599}" dt="2024-12-21T19:55:53.924" v="3632" actId="478"/>
          <ac:spMkLst>
            <pc:docMk/>
            <pc:sldMk cId="2740899652" sldId="318"/>
            <ac:spMk id="32" creationId="{B9032DD3-95EB-4A2D-B224-84E7F465DA61}"/>
          </ac:spMkLst>
        </pc:spChg>
        <pc:spChg chg="add mod">
          <ac:chgData name="Lim Kelvin" userId="624f6ae12bb7b72b" providerId="LiveId" clId="{B272414D-B18A-4D81-997D-E20EBAE48599}" dt="2024-12-21T20:28:52.581" v="3714" actId="1076"/>
          <ac:spMkLst>
            <pc:docMk/>
            <pc:sldMk cId="2740899652" sldId="318"/>
            <ac:spMk id="33" creationId="{3F74A494-2E92-4C2B-AE1C-7D9391C79662}"/>
          </ac:spMkLst>
        </pc:spChg>
        <pc:spChg chg="add mod">
          <ac:chgData name="Lim Kelvin" userId="624f6ae12bb7b72b" providerId="LiveId" clId="{B272414D-B18A-4D81-997D-E20EBAE48599}" dt="2024-12-21T20:28:57.523" v="3716" actId="403"/>
          <ac:spMkLst>
            <pc:docMk/>
            <pc:sldMk cId="2740899652" sldId="318"/>
            <ac:spMk id="34" creationId="{546D3597-92A8-4C7B-B29B-146262A43DE3}"/>
          </ac:spMkLst>
        </pc:spChg>
        <pc:spChg chg="add mod">
          <ac:chgData name="Lim Kelvin" userId="624f6ae12bb7b72b" providerId="LiveId" clId="{B272414D-B18A-4D81-997D-E20EBAE48599}" dt="2024-12-21T20:29:02.052" v="3718" actId="403"/>
          <ac:spMkLst>
            <pc:docMk/>
            <pc:sldMk cId="2740899652" sldId="318"/>
            <ac:spMk id="35" creationId="{21913846-2A26-4F9E-9734-3210E17FA8CA}"/>
          </ac:spMkLst>
        </pc:spChg>
        <pc:spChg chg="add del mod">
          <ac:chgData name="Lim Kelvin" userId="624f6ae12bb7b72b" providerId="LiveId" clId="{B272414D-B18A-4D81-997D-E20EBAE48599}" dt="2024-12-21T19:55:48.491" v="3630"/>
          <ac:spMkLst>
            <pc:docMk/>
            <pc:sldMk cId="2740899652" sldId="318"/>
            <ac:spMk id="36" creationId="{AFFECBF3-1FB3-4339-8131-EDBB91508D5C}"/>
          </ac:spMkLst>
        </pc:spChg>
        <pc:spChg chg="add del mod">
          <ac:chgData name="Lim Kelvin" userId="624f6ae12bb7b72b" providerId="LiveId" clId="{B272414D-B18A-4D81-997D-E20EBAE48599}" dt="2024-12-21T19:57:44.152" v="3662" actId="478"/>
          <ac:spMkLst>
            <pc:docMk/>
            <pc:sldMk cId="2740899652" sldId="318"/>
            <ac:spMk id="37" creationId="{467C4AEF-0D6A-4B2F-9D1F-6037E002EAFF}"/>
          </ac:spMkLst>
        </pc:spChg>
        <pc:spChg chg="add del mod">
          <ac:chgData name="Lim Kelvin" userId="624f6ae12bb7b72b" providerId="LiveId" clId="{B272414D-B18A-4D81-997D-E20EBAE48599}" dt="2024-12-21T19:57:46.721" v="3664" actId="478"/>
          <ac:spMkLst>
            <pc:docMk/>
            <pc:sldMk cId="2740899652" sldId="318"/>
            <ac:spMk id="38" creationId="{1DD4C050-2F74-4232-A6C3-E8F0E49BBEED}"/>
          </ac:spMkLst>
        </pc:spChg>
        <pc:spChg chg="add del mod">
          <ac:chgData name="Lim Kelvin" userId="624f6ae12bb7b72b" providerId="LiveId" clId="{B272414D-B18A-4D81-997D-E20EBAE48599}" dt="2024-12-21T19:57:45.501" v="3663" actId="478"/>
          <ac:spMkLst>
            <pc:docMk/>
            <pc:sldMk cId="2740899652" sldId="318"/>
            <ac:spMk id="39" creationId="{3EFF6378-A73E-4C09-980C-9DC978A7A71B}"/>
          </ac:spMkLst>
        </pc:spChg>
        <pc:spChg chg="add mod">
          <ac:chgData name="Lim Kelvin" userId="624f6ae12bb7b72b" providerId="LiveId" clId="{B272414D-B18A-4D81-997D-E20EBAE48599}" dt="2024-12-21T19:57:47.852" v="3665"/>
          <ac:spMkLst>
            <pc:docMk/>
            <pc:sldMk cId="2740899652" sldId="318"/>
            <ac:spMk id="40" creationId="{16042811-C3ED-4D9D-A099-6CC453B6C432}"/>
          </ac:spMkLst>
        </pc:spChg>
        <pc:spChg chg="add mod">
          <ac:chgData name="Lim Kelvin" userId="624f6ae12bb7b72b" providerId="LiveId" clId="{B272414D-B18A-4D81-997D-E20EBAE48599}" dt="2024-12-21T19:57:47.852" v="3665"/>
          <ac:spMkLst>
            <pc:docMk/>
            <pc:sldMk cId="2740899652" sldId="318"/>
            <ac:spMk id="41" creationId="{06DAAD02-4CFC-4D86-B993-6F9BF3D4F268}"/>
          </ac:spMkLst>
        </pc:spChg>
        <pc:spChg chg="add mod">
          <ac:chgData name="Lim Kelvin" userId="624f6ae12bb7b72b" providerId="LiveId" clId="{B272414D-B18A-4D81-997D-E20EBAE48599}" dt="2024-12-21T19:57:47.852" v="3665"/>
          <ac:spMkLst>
            <pc:docMk/>
            <pc:sldMk cId="2740899652" sldId="318"/>
            <ac:spMk id="42" creationId="{BC425666-C1D2-4F4D-A623-E810B9BC7260}"/>
          </ac:spMkLst>
        </pc:spChg>
        <pc:grpChg chg="add del mod">
          <ac:chgData name="Lim Kelvin" userId="624f6ae12bb7b72b" providerId="LiveId" clId="{B272414D-B18A-4D81-997D-E20EBAE48599}" dt="2024-12-21T18:59:44.311" v="3197" actId="165"/>
          <ac:grpSpMkLst>
            <pc:docMk/>
            <pc:sldMk cId="2740899652" sldId="318"/>
            <ac:grpSpMk id="5" creationId="{2C8F0CD1-C60D-449C-AED6-5AB4AD764A48}"/>
          </ac:grpSpMkLst>
        </pc:grpChg>
        <pc:grpChg chg="add del mod ord">
          <ac:chgData name="Lim Kelvin" userId="624f6ae12bb7b72b" providerId="LiveId" clId="{B272414D-B18A-4D81-997D-E20EBAE48599}" dt="2024-12-21T19:01:31.744" v="3222" actId="165"/>
          <ac:grpSpMkLst>
            <pc:docMk/>
            <pc:sldMk cId="2740899652" sldId="318"/>
            <ac:grpSpMk id="12" creationId="{0C90BFCA-372C-4E41-B15E-53F81A376C6D}"/>
          </ac:grpSpMkLst>
        </pc:grpChg>
        <pc:grpChg chg="add del mod">
          <ac:chgData name="Lim Kelvin" userId="624f6ae12bb7b72b" providerId="LiveId" clId="{B272414D-B18A-4D81-997D-E20EBAE48599}" dt="2024-12-21T19:01:32.671" v="3223" actId="165"/>
          <ac:grpSpMkLst>
            <pc:docMk/>
            <pc:sldMk cId="2740899652" sldId="318"/>
            <ac:grpSpMk id="13" creationId="{37EFBEDC-2561-4CAB-BF40-8279B86B49C2}"/>
          </ac:grpSpMkLst>
        </pc:grpChg>
        <pc:grpChg chg="add del mod">
          <ac:chgData name="Lim Kelvin" userId="624f6ae12bb7b72b" providerId="LiveId" clId="{B272414D-B18A-4D81-997D-E20EBAE48599}" dt="2024-12-21T19:01:33.271" v="3224" actId="165"/>
          <ac:grpSpMkLst>
            <pc:docMk/>
            <pc:sldMk cId="2740899652" sldId="318"/>
            <ac:grpSpMk id="16" creationId="{5096FE7E-2C7E-4B0A-8DE5-F084E557BCD4}"/>
          </ac:grpSpMkLst>
        </pc:grpChg>
        <pc:grpChg chg="add mod">
          <ac:chgData name="Lim Kelvin" userId="624f6ae12bb7b72b" providerId="LiveId" clId="{B272414D-B18A-4D81-997D-E20EBAE48599}" dt="2024-12-21T19:02:37.362" v="3232"/>
          <ac:grpSpMkLst>
            <pc:docMk/>
            <pc:sldMk cId="2740899652" sldId="318"/>
            <ac:grpSpMk id="23" creationId="{B7E1E9CB-5D36-4642-94DC-8239B53BB2A0}"/>
          </ac:grpSpMkLst>
        </pc:grpChg>
        <pc:picChg chg="add del mod">
          <ac:chgData name="Lim Kelvin" userId="624f6ae12bb7b72b" providerId="LiveId" clId="{B272414D-B18A-4D81-997D-E20EBAE48599}" dt="2024-12-21T18:59:07.970" v="3183" actId="478"/>
          <ac:picMkLst>
            <pc:docMk/>
            <pc:sldMk cId="2740899652" sldId="318"/>
            <ac:picMk id="4" creationId="{4E610A62-CCCD-423C-939A-51D86BC37C3F}"/>
          </ac:picMkLst>
        </pc:picChg>
        <pc:picChg chg="add del mod">
          <ac:chgData name="Lim Kelvin" userId="624f6ae12bb7b72b" providerId="LiveId" clId="{B272414D-B18A-4D81-997D-E20EBAE48599}" dt="2024-12-21T19:01:24.128" v="3221" actId="478"/>
          <ac:picMkLst>
            <pc:docMk/>
            <pc:sldMk cId="2740899652" sldId="318"/>
            <ac:picMk id="9" creationId="{620F5E8E-6285-4E13-BDDB-14FA24BAE14E}"/>
          </ac:picMkLst>
        </pc:picChg>
        <pc:picChg chg="add del mod">
          <ac:chgData name="Lim Kelvin" userId="624f6ae12bb7b72b" providerId="LiveId" clId="{B272414D-B18A-4D81-997D-E20EBAE48599}" dt="2024-12-21T19:01:23.323" v="3220" actId="478"/>
          <ac:picMkLst>
            <pc:docMk/>
            <pc:sldMk cId="2740899652" sldId="318"/>
            <ac:picMk id="10" creationId="{57F8E7F4-415A-4B7C-8015-C41629793BA6}"/>
          </ac:picMkLst>
        </pc:picChg>
        <pc:picChg chg="add del mod">
          <ac:chgData name="Lim Kelvin" userId="624f6ae12bb7b72b" providerId="LiveId" clId="{B272414D-B18A-4D81-997D-E20EBAE48599}" dt="2024-12-21T19:01:22.680" v="3219" actId="478"/>
          <ac:picMkLst>
            <pc:docMk/>
            <pc:sldMk cId="2740899652" sldId="318"/>
            <ac:picMk id="11" creationId="{A29D98EB-361D-444C-BF7A-A6165B5A177A}"/>
          </ac:picMkLst>
        </pc:picChg>
        <pc:picChg chg="add mod">
          <ac:chgData name="Lim Kelvin" userId="624f6ae12bb7b72b" providerId="LiveId" clId="{B272414D-B18A-4D81-997D-E20EBAE48599}" dt="2024-12-21T19:02:37.362" v="3232"/>
          <ac:picMkLst>
            <pc:docMk/>
            <pc:sldMk cId="2740899652" sldId="318"/>
            <ac:picMk id="21" creationId="{0CB8F368-F5C2-4315-BB85-E7CDD0652A6D}"/>
          </ac:picMkLst>
        </pc:picChg>
      </pc:sldChg>
      <pc:sldChg chg="addSp delSp modSp add mod ord modTransition">
        <pc:chgData name="Lim Kelvin" userId="624f6ae12bb7b72b" providerId="LiveId" clId="{B272414D-B18A-4D81-997D-E20EBAE48599}" dt="2024-12-21T19:31:54.395" v="3441" actId="478"/>
        <pc:sldMkLst>
          <pc:docMk/>
          <pc:sldMk cId="420594941" sldId="319"/>
        </pc:sldMkLst>
        <pc:spChg chg="del">
          <ac:chgData name="Lim Kelvin" userId="624f6ae12bb7b72b" providerId="LiveId" clId="{B272414D-B18A-4D81-997D-E20EBAE48599}" dt="2024-12-21T19:30:05.600" v="3429" actId="478"/>
          <ac:spMkLst>
            <pc:docMk/>
            <pc:sldMk cId="420594941" sldId="319"/>
            <ac:spMk id="5" creationId="{852BB648-BC40-440F-A953-B44C0F78A004}"/>
          </ac:spMkLst>
        </pc:spChg>
        <pc:spChg chg="add mod">
          <ac:chgData name="Lim Kelvin" userId="624f6ae12bb7b72b" providerId="LiveId" clId="{B272414D-B18A-4D81-997D-E20EBAE48599}" dt="2024-12-21T19:31:37.805" v="3440" actId="20577"/>
          <ac:spMkLst>
            <pc:docMk/>
            <pc:sldMk cId="420594941" sldId="319"/>
            <ac:spMk id="18" creationId="{BF147B1C-F6E8-429B-83C7-F6C32066C62C}"/>
          </ac:spMkLst>
        </pc:spChg>
        <pc:spChg chg="mod">
          <ac:chgData name="Lim Kelvin" userId="624f6ae12bb7b72b" providerId="LiveId" clId="{B272414D-B18A-4D81-997D-E20EBAE48599}" dt="2024-12-21T19:31:29.979" v="3439"/>
          <ac:spMkLst>
            <pc:docMk/>
            <pc:sldMk cId="420594941" sldId="319"/>
            <ac:spMk id="20" creationId="{2BE9B8D3-3D07-4F56-BE57-549D54FB3820}"/>
          </ac:spMkLst>
        </pc:spChg>
        <pc:spChg chg="mod">
          <ac:chgData name="Lim Kelvin" userId="624f6ae12bb7b72b" providerId="LiveId" clId="{B272414D-B18A-4D81-997D-E20EBAE48599}" dt="2024-12-21T19:31:29.979" v="3439"/>
          <ac:spMkLst>
            <pc:docMk/>
            <pc:sldMk cId="420594941" sldId="319"/>
            <ac:spMk id="21" creationId="{BF20811B-D2AA-4FAE-AB6C-B1CDFCB0E38E}"/>
          </ac:spMkLst>
        </pc:spChg>
        <pc:spChg chg="mod">
          <ac:chgData name="Lim Kelvin" userId="624f6ae12bb7b72b" providerId="LiveId" clId="{B272414D-B18A-4D81-997D-E20EBAE48599}" dt="2024-12-21T19:29:09.685" v="3421" actId="1076"/>
          <ac:spMkLst>
            <pc:docMk/>
            <pc:sldMk cId="420594941" sldId="319"/>
            <ac:spMk id="28" creationId="{C67B5697-C5FC-479A-9FDC-193385C4ECEF}"/>
          </ac:spMkLst>
        </pc:spChg>
        <pc:spChg chg="del">
          <ac:chgData name="Lim Kelvin" userId="624f6ae12bb7b72b" providerId="LiveId" clId="{B272414D-B18A-4D81-997D-E20EBAE48599}" dt="2024-12-21T19:29:14.321" v="3427" actId="478"/>
          <ac:spMkLst>
            <pc:docMk/>
            <pc:sldMk cId="420594941" sldId="319"/>
            <ac:spMk id="30" creationId="{AC153A22-8B62-4673-B39C-9560FE3DFFBD}"/>
          </ac:spMkLst>
        </pc:spChg>
        <pc:spChg chg="del mod">
          <ac:chgData name="Lim Kelvin" userId="624f6ae12bb7b72b" providerId="LiveId" clId="{B272414D-B18A-4D81-997D-E20EBAE48599}" dt="2024-12-21T19:29:15.629" v="3428" actId="478"/>
          <ac:spMkLst>
            <pc:docMk/>
            <pc:sldMk cId="420594941" sldId="319"/>
            <ac:spMk id="50" creationId="{4BF25231-FE05-4CFA-B7D9-E1F2B0410D1E}"/>
          </ac:spMkLst>
        </pc:spChg>
        <pc:spChg chg="del">
          <ac:chgData name="Lim Kelvin" userId="624f6ae12bb7b72b" providerId="LiveId" clId="{B272414D-B18A-4D81-997D-E20EBAE48599}" dt="2024-12-21T19:29:12.455" v="3424" actId="478"/>
          <ac:spMkLst>
            <pc:docMk/>
            <pc:sldMk cId="420594941" sldId="319"/>
            <ac:spMk id="51" creationId="{278A3C3D-06F6-42CC-ACDA-D0E6FE3515B9}"/>
          </ac:spMkLst>
        </pc:spChg>
        <pc:grpChg chg="del">
          <ac:chgData name="Lim Kelvin" userId="624f6ae12bb7b72b" providerId="LiveId" clId="{B272414D-B18A-4D81-997D-E20EBAE48599}" dt="2024-12-21T19:30:06.931" v="3430" actId="478"/>
          <ac:grpSpMkLst>
            <pc:docMk/>
            <pc:sldMk cId="420594941" sldId="319"/>
            <ac:grpSpMk id="7" creationId="{1DAEC757-8BC5-47B4-AD1B-085CE8C22ED2}"/>
          </ac:grpSpMkLst>
        </pc:grpChg>
        <pc:grpChg chg="add del mod">
          <ac:chgData name="Lim Kelvin" userId="624f6ae12bb7b72b" providerId="LiveId" clId="{B272414D-B18A-4D81-997D-E20EBAE48599}" dt="2024-12-21T19:31:54.395" v="3441" actId="478"/>
          <ac:grpSpMkLst>
            <pc:docMk/>
            <pc:sldMk cId="420594941" sldId="319"/>
            <ac:grpSpMk id="19" creationId="{3975E213-AB93-4E84-B5FD-DE4AACBC5310}"/>
          </ac:grpSpMkLst>
        </pc:grpChg>
        <pc:picChg chg="del">
          <ac:chgData name="Lim Kelvin" userId="624f6ae12bb7b72b" providerId="LiveId" clId="{B272414D-B18A-4D81-997D-E20EBAE48599}" dt="2024-12-21T19:29:13.527" v="3426" actId="478"/>
          <ac:picMkLst>
            <pc:docMk/>
            <pc:sldMk cId="420594941" sldId="319"/>
            <ac:picMk id="4" creationId="{FDA727E8-11AB-4662-9CF7-D4F23FF75693}"/>
          </ac:picMkLst>
        </pc:picChg>
        <pc:picChg chg="del">
          <ac:chgData name="Lim Kelvin" userId="624f6ae12bb7b72b" providerId="LiveId" clId="{B272414D-B18A-4D81-997D-E20EBAE48599}" dt="2024-12-21T19:30:07.900" v="3431" actId="478"/>
          <ac:picMkLst>
            <pc:docMk/>
            <pc:sldMk cId="420594941" sldId="319"/>
            <ac:picMk id="6" creationId="{A7404CD2-8F3E-4464-B8C9-80179280227B}"/>
          </ac:picMkLst>
        </pc:picChg>
        <pc:picChg chg="del">
          <ac:chgData name="Lim Kelvin" userId="624f6ae12bb7b72b" providerId="LiveId" clId="{B272414D-B18A-4D81-997D-E20EBAE48599}" dt="2024-12-21T19:29:07.657" v="3419" actId="478"/>
          <ac:picMkLst>
            <pc:docMk/>
            <pc:sldMk cId="420594941" sldId="319"/>
            <ac:picMk id="10" creationId="{2EB13D59-24A7-4017-ABCE-5FDF676A8270}"/>
          </ac:picMkLst>
        </pc:picChg>
        <pc:picChg chg="del">
          <ac:chgData name="Lim Kelvin" userId="624f6ae12bb7b72b" providerId="LiveId" clId="{B272414D-B18A-4D81-997D-E20EBAE48599}" dt="2024-12-21T19:29:12.968" v="3425" actId="478"/>
          <ac:picMkLst>
            <pc:docMk/>
            <pc:sldMk cId="420594941" sldId="319"/>
            <ac:picMk id="11" creationId="{F2FC451E-231E-4475-AB8F-9DF730C552D6}"/>
          </ac:picMkLst>
        </pc:picChg>
        <pc:picChg chg="add mod">
          <ac:chgData name="Lim Kelvin" userId="624f6ae12bb7b72b" providerId="LiveId" clId="{B272414D-B18A-4D81-997D-E20EBAE48599}" dt="2024-12-21T19:31:29.979" v="3439"/>
          <ac:picMkLst>
            <pc:docMk/>
            <pc:sldMk cId="420594941" sldId="319"/>
            <ac:picMk id="17" creationId="{B8041E3E-80A6-4C15-B9AB-3EA2B0C9F316}"/>
          </ac:picMkLst>
        </pc:picChg>
        <pc:picChg chg="del">
          <ac:chgData name="Lim Kelvin" userId="624f6ae12bb7b72b" providerId="LiveId" clId="{B272414D-B18A-4D81-997D-E20EBAE48599}" dt="2024-12-21T19:29:10.538" v="3422" actId="478"/>
          <ac:picMkLst>
            <pc:docMk/>
            <pc:sldMk cId="420594941" sldId="319"/>
            <ac:picMk id="59" creationId="{B650B71C-EC7D-4E1A-9ED5-7D16A15B5866}"/>
          </ac:picMkLst>
        </pc:picChg>
        <pc:picChg chg="del">
          <ac:chgData name="Lim Kelvin" userId="624f6ae12bb7b72b" providerId="LiveId" clId="{B272414D-B18A-4D81-997D-E20EBAE48599}" dt="2024-12-21T19:29:06.379" v="3417" actId="478"/>
          <ac:picMkLst>
            <pc:docMk/>
            <pc:sldMk cId="420594941" sldId="319"/>
            <ac:picMk id="60" creationId="{2FFEFE8B-2FCD-49B2-80AE-57C1834C9F58}"/>
          </ac:picMkLst>
        </pc:picChg>
        <pc:picChg chg="del">
          <ac:chgData name="Lim Kelvin" userId="624f6ae12bb7b72b" providerId="LiveId" clId="{B272414D-B18A-4D81-997D-E20EBAE48599}" dt="2024-12-21T19:29:10.900" v="3423" actId="478"/>
          <ac:picMkLst>
            <pc:docMk/>
            <pc:sldMk cId="420594941" sldId="319"/>
            <ac:picMk id="61" creationId="{C552F399-137F-42D0-97CB-D60030927038}"/>
          </ac:picMkLst>
        </pc:picChg>
      </pc:sldChg>
      <pc:sldChg chg="addSp delSp modSp add del mod ord addAnim delAnim modAnim">
        <pc:chgData name="Lim Kelvin" userId="624f6ae12bb7b72b" providerId="LiveId" clId="{B272414D-B18A-4D81-997D-E20EBAE48599}" dt="2024-12-21T19:19:55.560" v="3344" actId="47"/>
        <pc:sldMkLst>
          <pc:docMk/>
          <pc:sldMk cId="616827562" sldId="319"/>
        </pc:sldMkLst>
        <pc:spChg chg="mod">
          <ac:chgData name="Lim Kelvin" userId="624f6ae12bb7b72b" providerId="LiveId" clId="{B272414D-B18A-4D81-997D-E20EBAE48599}" dt="2024-12-21T19:19:00.976" v="3315" actId="14100"/>
          <ac:spMkLst>
            <pc:docMk/>
            <pc:sldMk cId="616827562" sldId="319"/>
            <ac:spMk id="19" creationId="{FCC04B6E-FAD2-44A6-91CF-7407E1790239}"/>
          </ac:spMkLst>
        </pc:spChg>
        <pc:spChg chg="add del">
          <ac:chgData name="Lim Kelvin" userId="624f6ae12bb7b72b" providerId="LiveId" clId="{B272414D-B18A-4D81-997D-E20EBAE48599}" dt="2024-12-21T19:19:14.702" v="3318" actId="478"/>
          <ac:spMkLst>
            <pc:docMk/>
            <pc:sldMk cId="616827562" sldId="319"/>
            <ac:spMk id="27" creationId="{B5A2F00C-0311-4586-936F-7DAEDDBBBE0E}"/>
          </ac:spMkLst>
        </pc:spChg>
        <pc:spChg chg="add del">
          <ac:chgData name="Lim Kelvin" userId="624f6ae12bb7b72b" providerId="LiveId" clId="{B272414D-B18A-4D81-997D-E20EBAE48599}" dt="2024-12-21T19:19:14.049" v="3316" actId="478"/>
          <ac:spMkLst>
            <pc:docMk/>
            <pc:sldMk cId="616827562" sldId="319"/>
            <ac:spMk id="28" creationId="{F77D51C1-4628-4E2B-80CA-D058623201C7}"/>
          </ac:spMkLst>
        </pc:spChg>
      </pc:sldChg>
      <pc:sldChg chg="modSp add del mod">
        <pc:chgData name="Lim Kelvin" userId="624f6ae12bb7b72b" providerId="LiveId" clId="{B272414D-B18A-4D81-997D-E20EBAE48599}" dt="2024-12-21T19:34:40.175" v="3471" actId="47"/>
        <pc:sldMkLst>
          <pc:docMk/>
          <pc:sldMk cId="3984110867" sldId="320"/>
        </pc:sldMkLst>
        <pc:spChg chg="mod">
          <ac:chgData name="Lim Kelvin" userId="624f6ae12bb7b72b" providerId="LiveId" clId="{B272414D-B18A-4D81-997D-E20EBAE48599}" dt="2024-12-21T19:30:46.195" v="3435" actId="1076"/>
          <ac:spMkLst>
            <pc:docMk/>
            <pc:sldMk cId="3984110867" sldId="320"/>
            <ac:spMk id="28" creationId="{C67B5697-C5FC-479A-9FDC-193385C4ECEF}"/>
          </ac:spMkLst>
        </pc:spChg>
      </pc:sldChg>
      <pc:sldChg chg="modSp add mod modTransition">
        <pc:chgData name="Lim Kelvin" userId="624f6ae12bb7b72b" providerId="LiveId" clId="{B272414D-B18A-4D81-997D-E20EBAE48599}" dt="2024-12-21T19:32:53.858" v="3449"/>
        <pc:sldMkLst>
          <pc:docMk/>
          <pc:sldMk cId="3459774774" sldId="321"/>
        </pc:sldMkLst>
        <pc:spChg chg="mod">
          <ac:chgData name="Lim Kelvin" userId="624f6ae12bb7b72b" providerId="LiveId" clId="{B272414D-B18A-4D81-997D-E20EBAE48599}" dt="2024-12-21T19:32:38.698" v="3448" actId="1076"/>
          <ac:spMkLst>
            <pc:docMk/>
            <pc:sldMk cId="3459774774" sldId="321"/>
            <ac:spMk id="28" creationId="{C67B5697-C5FC-479A-9FDC-193385C4ECEF}"/>
          </ac:spMkLst>
        </pc:spChg>
      </pc:sldChg>
      <pc:sldChg chg="addSp delSp modSp add mod ord modTransition">
        <pc:chgData name="Lim Kelvin" userId="624f6ae12bb7b72b" providerId="LiveId" clId="{B272414D-B18A-4D81-997D-E20EBAE48599}" dt="2024-12-21T21:31:29.381" v="3782" actId="478"/>
        <pc:sldMkLst>
          <pc:docMk/>
          <pc:sldMk cId="718709107" sldId="322"/>
        </pc:sldMkLst>
        <pc:spChg chg="add mod">
          <ac:chgData name="Lim Kelvin" userId="624f6ae12bb7b72b" providerId="LiveId" clId="{B272414D-B18A-4D81-997D-E20EBAE48599}" dt="2024-12-21T21:26:32.494" v="3766" actId="1076"/>
          <ac:spMkLst>
            <pc:docMk/>
            <pc:sldMk cId="718709107" sldId="322"/>
            <ac:spMk id="5" creationId="{6B9423B9-75FF-42BF-9701-E9F61A1F89C5}"/>
          </ac:spMkLst>
        </pc:spChg>
        <pc:spChg chg="mod">
          <ac:chgData name="Lim Kelvin" userId="624f6ae12bb7b72b" providerId="LiveId" clId="{B272414D-B18A-4D81-997D-E20EBAE48599}" dt="2024-12-21T21:26:38.770" v="3770" actId="14100"/>
          <ac:spMkLst>
            <pc:docMk/>
            <pc:sldMk cId="718709107" sldId="322"/>
            <ac:spMk id="28" creationId="{C67B5697-C5FC-479A-9FDC-193385C4ECEF}"/>
          </ac:spMkLst>
        </pc:spChg>
        <pc:picChg chg="del mod">
          <ac:chgData name="Lim Kelvin" userId="624f6ae12bb7b72b" providerId="LiveId" clId="{B272414D-B18A-4D81-997D-E20EBAE48599}" dt="2024-12-21T21:31:29.381" v="3782" actId="478"/>
          <ac:picMkLst>
            <pc:docMk/>
            <pc:sldMk cId="718709107" sldId="322"/>
            <ac:picMk id="17" creationId="{B8041E3E-80A6-4C15-B9AB-3EA2B0C9F316}"/>
          </ac:picMkLst>
        </pc:picChg>
      </pc:sldChg>
      <pc:sldChg chg="delSp add mod ord">
        <pc:chgData name="Lim Kelvin" userId="624f6ae12bb7b72b" providerId="LiveId" clId="{B272414D-B18A-4D81-997D-E20EBAE48599}" dt="2024-12-21T21:26:46.126" v="3774" actId="478"/>
        <pc:sldMkLst>
          <pc:docMk/>
          <pc:sldMk cId="513460590" sldId="323"/>
        </pc:sldMkLst>
        <pc:spChg chg="del">
          <ac:chgData name="Lim Kelvin" userId="624f6ae12bb7b72b" providerId="LiveId" clId="{B272414D-B18A-4D81-997D-E20EBAE48599}" dt="2024-12-21T21:26:46.126" v="3774" actId="478"/>
          <ac:spMkLst>
            <pc:docMk/>
            <pc:sldMk cId="513460590" sldId="323"/>
            <ac:spMk id="5" creationId="{6B9423B9-75FF-42BF-9701-E9F61A1F89C5}"/>
          </ac:spMkLst>
        </pc:spChg>
      </pc:sldChg>
      <pc:sldChg chg="addSp delSp modSp add mod modTransition">
        <pc:chgData name="Lim Kelvin" userId="624f6ae12bb7b72b" providerId="LiveId" clId="{B272414D-B18A-4D81-997D-E20EBAE48599}" dt="2024-12-21T21:33:57.052" v="3833" actId="1076"/>
        <pc:sldMkLst>
          <pc:docMk/>
          <pc:sldMk cId="3624162773" sldId="324"/>
        </pc:sldMkLst>
        <pc:spChg chg="del">
          <ac:chgData name="Lim Kelvin" userId="624f6ae12bb7b72b" providerId="LiveId" clId="{B272414D-B18A-4D81-997D-E20EBAE48599}" dt="2024-12-21T21:30:29.716" v="3776" actId="478"/>
          <ac:spMkLst>
            <pc:docMk/>
            <pc:sldMk cId="3624162773" sldId="324"/>
            <ac:spMk id="5" creationId="{6B9423B9-75FF-42BF-9701-E9F61A1F89C5}"/>
          </ac:spMkLst>
        </pc:spChg>
        <pc:spChg chg="add mod">
          <ac:chgData name="Lim Kelvin" userId="624f6ae12bb7b72b" providerId="LiveId" clId="{B272414D-B18A-4D81-997D-E20EBAE48599}" dt="2024-12-21T21:33:57.052" v="3833" actId="1076"/>
          <ac:spMkLst>
            <pc:docMk/>
            <pc:sldMk cId="3624162773" sldId="324"/>
            <ac:spMk id="7" creationId="{1D71EF6B-3E5A-4363-9A34-55ED4234A49F}"/>
          </ac:spMkLst>
        </pc:spChg>
        <pc:spChg chg="mod">
          <ac:chgData name="Lim Kelvin" userId="624f6ae12bb7b72b" providerId="LiveId" clId="{B272414D-B18A-4D81-997D-E20EBAE48599}" dt="2024-12-21T21:32:37.510" v="3807"/>
          <ac:spMkLst>
            <pc:docMk/>
            <pc:sldMk cId="3624162773" sldId="324"/>
            <ac:spMk id="9" creationId="{41C86859-2510-4E9A-80E2-DBB322A08611}"/>
          </ac:spMkLst>
        </pc:spChg>
        <pc:spChg chg="mod">
          <ac:chgData name="Lim Kelvin" userId="624f6ae12bb7b72b" providerId="LiveId" clId="{B272414D-B18A-4D81-997D-E20EBAE48599}" dt="2024-12-21T21:32:37.510" v="3807"/>
          <ac:spMkLst>
            <pc:docMk/>
            <pc:sldMk cId="3624162773" sldId="324"/>
            <ac:spMk id="10" creationId="{48959E63-2D00-436C-AF57-9E20422B280E}"/>
          </ac:spMkLst>
        </pc:spChg>
        <pc:spChg chg="mod">
          <ac:chgData name="Lim Kelvin" userId="624f6ae12bb7b72b" providerId="LiveId" clId="{B272414D-B18A-4D81-997D-E20EBAE48599}" dt="2024-12-21T21:31:50.912" v="3783" actId="1076"/>
          <ac:spMkLst>
            <pc:docMk/>
            <pc:sldMk cId="3624162773" sldId="324"/>
            <ac:spMk id="28" creationId="{C67B5697-C5FC-479A-9FDC-193385C4ECEF}"/>
          </ac:spMkLst>
        </pc:spChg>
        <pc:grpChg chg="add mod">
          <ac:chgData name="Lim Kelvin" userId="624f6ae12bb7b72b" providerId="LiveId" clId="{B272414D-B18A-4D81-997D-E20EBAE48599}" dt="2024-12-21T21:32:46.906" v="3811" actId="1076"/>
          <ac:grpSpMkLst>
            <pc:docMk/>
            <pc:sldMk cId="3624162773" sldId="324"/>
            <ac:grpSpMk id="8" creationId="{EA7C4EAD-6CEE-49E5-A43D-755F4FA515B9}"/>
          </ac:grpSpMkLst>
        </pc:grpChg>
        <pc:picChg chg="add mod">
          <ac:chgData name="Lim Kelvin" userId="624f6ae12bb7b72b" providerId="LiveId" clId="{B272414D-B18A-4D81-997D-E20EBAE48599}" dt="2024-12-21T21:32:39.452" v="3809" actId="1076"/>
          <ac:picMkLst>
            <pc:docMk/>
            <pc:sldMk cId="3624162773" sldId="324"/>
            <ac:picMk id="6" creationId="{6D1FA80E-9D23-4E10-A4C8-CFE187BA3696}"/>
          </ac:picMkLst>
        </pc:picChg>
        <pc:picChg chg="del">
          <ac:chgData name="Lim Kelvin" userId="624f6ae12bb7b72b" providerId="LiveId" clId="{B272414D-B18A-4D81-997D-E20EBAE48599}" dt="2024-12-21T21:31:12.326" v="3780" actId="478"/>
          <ac:picMkLst>
            <pc:docMk/>
            <pc:sldMk cId="3624162773" sldId="324"/>
            <ac:picMk id="17" creationId="{B8041E3E-80A6-4C15-B9AB-3EA2B0C9F316}"/>
          </ac:picMkLst>
        </pc:picChg>
      </pc:sldChg>
      <pc:sldChg chg="addSp delSp modSp add del mod ord modTransition modShow">
        <pc:chgData name="Lim Kelvin" userId="624f6ae12bb7b72b" providerId="LiveId" clId="{B272414D-B18A-4D81-997D-E20EBAE48599}" dt="2024-12-22T14:56:25.304" v="9146" actId="729"/>
        <pc:sldMkLst>
          <pc:docMk/>
          <pc:sldMk cId="938963588" sldId="325"/>
        </pc:sldMkLst>
        <pc:spChg chg="add del mod">
          <ac:chgData name="Lim Kelvin" userId="624f6ae12bb7b72b" providerId="LiveId" clId="{B272414D-B18A-4D81-997D-E20EBAE48599}" dt="2024-12-21T21:37:42.948" v="3859"/>
          <ac:spMkLst>
            <pc:docMk/>
            <pc:sldMk cId="938963588" sldId="325"/>
            <ac:spMk id="2" creationId="{41F484CD-50A4-4C2C-8DB9-552D1D724266}"/>
          </ac:spMkLst>
        </pc:spChg>
        <pc:spChg chg="add del mod">
          <ac:chgData name="Lim Kelvin" userId="624f6ae12bb7b72b" providerId="LiveId" clId="{B272414D-B18A-4D81-997D-E20EBAE48599}" dt="2024-12-21T21:37:42.948" v="3859"/>
          <ac:spMkLst>
            <pc:docMk/>
            <pc:sldMk cId="938963588" sldId="325"/>
            <ac:spMk id="3" creationId="{07E46FAC-AC8B-426C-A898-EDF139112278}"/>
          </ac:spMkLst>
        </pc:spChg>
        <pc:spChg chg="add mod">
          <ac:chgData name="Lim Kelvin" userId="624f6ae12bb7b72b" providerId="LiveId" clId="{B272414D-B18A-4D81-997D-E20EBAE48599}" dt="2024-12-21T21:43:47.050" v="3946" actId="164"/>
          <ac:spMkLst>
            <pc:docMk/>
            <pc:sldMk cId="938963588" sldId="325"/>
            <ac:spMk id="4" creationId="{DFC12C83-9ED5-40D3-9941-0138C371305F}"/>
          </ac:spMkLst>
        </pc:spChg>
        <pc:spChg chg="mod">
          <ac:chgData name="Lim Kelvin" userId="624f6ae12bb7b72b" providerId="LiveId" clId="{B272414D-B18A-4D81-997D-E20EBAE48599}" dt="2024-12-21T21:33:27.395" v="3820" actId="1076"/>
          <ac:spMkLst>
            <pc:docMk/>
            <pc:sldMk cId="938963588" sldId="325"/>
            <ac:spMk id="7" creationId="{1D71EF6B-3E5A-4363-9A34-55ED4234A49F}"/>
          </ac:spMkLst>
        </pc:spChg>
        <pc:spChg chg="mod">
          <ac:chgData name="Lim Kelvin" userId="624f6ae12bb7b72b" providerId="LiveId" clId="{B272414D-B18A-4D81-997D-E20EBAE48599}" dt="2024-12-21T21:33:10.227" v="3816"/>
          <ac:spMkLst>
            <pc:docMk/>
            <pc:sldMk cId="938963588" sldId="325"/>
            <ac:spMk id="13" creationId="{E762A22B-51C6-41D0-8B0F-DFD3B918A759}"/>
          </ac:spMkLst>
        </pc:spChg>
        <pc:spChg chg="mod">
          <ac:chgData name="Lim Kelvin" userId="624f6ae12bb7b72b" providerId="LiveId" clId="{B272414D-B18A-4D81-997D-E20EBAE48599}" dt="2024-12-21T21:33:10.227" v="3816"/>
          <ac:spMkLst>
            <pc:docMk/>
            <pc:sldMk cId="938963588" sldId="325"/>
            <ac:spMk id="14" creationId="{C7E0329A-BF9E-42CC-A664-B4B34267310B}"/>
          </ac:spMkLst>
        </pc:spChg>
        <pc:spChg chg="add del mod">
          <ac:chgData name="Lim Kelvin" userId="624f6ae12bb7b72b" providerId="LiveId" clId="{B272414D-B18A-4D81-997D-E20EBAE48599}" dt="2024-12-21T21:37:49.591" v="3862" actId="478"/>
          <ac:spMkLst>
            <pc:docMk/>
            <pc:sldMk cId="938963588" sldId="325"/>
            <ac:spMk id="15" creationId="{22ABA81D-8D7A-425D-A775-D683F8893585}"/>
          </ac:spMkLst>
        </pc:spChg>
        <pc:spChg chg="add del mod">
          <ac:chgData name="Lim Kelvin" userId="624f6ae12bb7b72b" providerId="LiveId" clId="{B272414D-B18A-4D81-997D-E20EBAE48599}" dt="2024-12-21T21:37:48.658" v="3861" actId="478"/>
          <ac:spMkLst>
            <pc:docMk/>
            <pc:sldMk cId="938963588" sldId="325"/>
            <ac:spMk id="16" creationId="{EE825257-F919-4FAC-BF36-1AEA9571A002}"/>
          </ac:spMkLst>
        </pc:spChg>
        <pc:spChg chg="mod">
          <ac:chgData name="Lim Kelvin" userId="624f6ae12bb7b72b" providerId="LiveId" clId="{B272414D-B18A-4D81-997D-E20EBAE48599}" dt="2024-12-21T21:37:41.594" v="3858"/>
          <ac:spMkLst>
            <pc:docMk/>
            <pc:sldMk cId="938963588" sldId="325"/>
            <ac:spMk id="17" creationId="{1FB65FC7-3E93-4407-A8C6-2A5F158C003C}"/>
          </ac:spMkLst>
        </pc:spChg>
        <pc:spChg chg="mod">
          <ac:chgData name="Lim Kelvin" userId="624f6ae12bb7b72b" providerId="LiveId" clId="{B272414D-B18A-4D81-997D-E20EBAE48599}" dt="2024-12-21T21:54:15.351" v="4220" actId="1076"/>
          <ac:spMkLst>
            <pc:docMk/>
            <pc:sldMk cId="938963588" sldId="325"/>
            <ac:spMk id="19" creationId="{2F342DC3-E81F-4A20-8AE7-92B20BF5D19D}"/>
          </ac:spMkLst>
        </pc:spChg>
        <pc:spChg chg="add mod">
          <ac:chgData name="Lim Kelvin" userId="624f6ae12bb7b72b" providerId="LiveId" clId="{B272414D-B18A-4D81-997D-E20EBAE48599}" dt="2024-12-21T21:58:43.354" v="4308" actId="2711"/>
          <ac:spMkLst>
            <pc:docMk/>
            <pc:sldMk cId="938963588" sldId="325"/>
            <ac:spMk id="20" creationId="{F97C61BC-B766-4A9B-8DD6-CDD9982FB140}"/>
          </ac:spMkLst>
        </pc:spChg>
        <pc:spChg chg="add mod">
          <ac:chgData name="Lim Kelvin" userId="624f6ae12bb7b72b" providerId="LiveId" clId="{B272414D-B18A-4D81-997D-E20EBAE48599}" dt="2024-12-21T21:43:48.670" v="3947" actId="164"/>
          <ac:spMkLst>
            <pc:docMk/>
            <pc:sldMk cId="938963588" sldId="325"/>
            <ac:spMk id="26" creationId="{255674AB-784C-43ED-9636-3F154DEB892B}"/>
          </ac:spMkLst>
        </pc:spChg>
        <pc:spChg chg="add mod">
          <ac:chgData name="Lim Kelvin" userId="624f6ae12bb7b72b" providerId="LiveId" clId="{B272414D-B18A-4D81-997D-E20EBAE48599}" dt="2024-12-21T21:43:49.840" v="3948" actId="164"/>
          <ac:spMkLst>
            <pc:docMk/>
            <pc:sldMk cId="938963588" sldId="325"/>
            <ac:spMk id="27" creationId="{7C6241A4-45C0-4E83-B901-6959BB148B3B}"/>
          </ac:spMkLst>
        </pc:spChg>
        <pc:spChg chg="del">
          <ac:chgData name="Lim Kelvin" userId="624f6ae12bb7b72b" providerId="LiveId" clId="{B272414D-B18A-4D81-997D-E20EBAE48599}" dt="2024-12-21T22:00:36.301" v="4343" actId="478"/>
          <ac:spMkLst>
            <pc:docMk/>
            <pc:sldMk cId="938963588" sldId="325"/>
            <ac:spMk id="28" creationId="{C67B5697-C5FC-479A-9FDC-193385C4ECEF}"/>
          </ac:spMkLst>
        </pc:spChg>
        <pc:spChg chg="add mod">
          <ac:chgData name="Lim Kelvin" userId="624f6ae12bb7b72b" providerId="LiveId" clId="{B272414D-B18A-4D81-997D-E20EBAE48599}" dt="2024-12-21T21:58:37.227" v="4306" actId="2711"/>
          <ac:spMkLst>
            <pc:docMk/>
            <pc:sldMk cId="938963588" sldId="325"/>
            <ac:spMk id="31" creationId="{5B100B63-659E-4A8D-BBB2-DA9B4629BD37}"/>
          </ac:spMkLst>
        </pc:spChg>
        <pc:spChg chg="add mod">
          <ac:chgData name="Lim Kelvin" userId="624f6ae12bb7b72b" providerId="LiveId" clId="{B272414D-B18A-4D81-997D-E20EBAE48599}" dt="2024-12-21T21:54:34.809" v="4228" actId="1076"/>
          <ac:spMkLst>
            <pc:docMk/>
            <pc:sldMk cId="938963588" sldId="325"/>
            <ac:spMk id="32" creationId="{D673E4B7-CF56-4F6C-AE2B-4370B0A49C3A}"/>
          </ac:spMkLst>
        </pc:spChg>
        <pc:spChg chg="mod">
          <ac:chgData name="Lim Kelvin" userId="624f6ae12bb7b72b" providerId="LiveId" clId="{B272414D-B18A-4D81-997D-E20EBAE48599}" dt="2024-12-21T21:58:25.849" v="4301" actId="207"/>
          <ac:spMkLst>
            <pc:docMk/>
            <pc:sldMk cId="938963588" sldId="325"/>
            <ac:spMk id="34" creationId="{27AB6C71-8F74-401C-92BE-BB3CC72EE4F2}"/>
          </ac:spMkLst>
        </pc:spChg>
        <pc:spChg chg="mod">
          <ac:chgData name="Lim Kelvin" userId="624f6ae12bb7b72b" providerId="LiveId" clId="{B272414D-B18A-4D81-997D-E20EBAE48599}" dt="2024-12-21T21:49:11.804" v="4131"/>
          <ac:spMkLst>
            <pc:docMk/>
            <pc:sldMk cId="938963588" sldId="325"/>
            <ac:spMk id="37" creationId="{346D43D1-F4B9-4D10-9721-E70493A76D5A}"/>
          </ac:spMkLst>
        </pc:spChg>
        <pc:spChg chg="mod topLvl">
          <ac:chgData name="Lim Kelvin" userId="624f6ae12bb7b72b" providerId="LiveId" clId="{B272414D-B18A-4D81-997D-E20EBAE48599}" dt="2024-12-21T21:58:21.432" v="4300" actId="207"/>
          <ac:spMkLst>
            <pc:docMk/>
            <pc:sldMk cId="938963588" sldId="325"/>
            <ac:spMk id="39" creationId="{5A5581C4-2DE9-411E-BCD9-F818593BDC51}"/>
          </ac:spMkLst>
        </pc:spChg>
        <pc:spChg chg="add del mod topLvl">
          <ac:chgData name="Lim Kelvin" userId="624f6ae12bb7b72b" providerId="LiveId" clId="{B272414D-B18A-4D81-997D-E20EBAE48599}" dt="2024-12-21T21:50:30.437" v="4166" actId="478"/>
          <ac:spMkLst>
            <pc:docMk/>
            <pc:sldMk cId="938963588" sldId="325"/>
            <ac:spMk id="42" creationId="{45DA6C85-3992-4C31-AF7E-81144B04ECAF}"/>
          </ac:spMkLst>
        </pc:spChg>
        <pc:spChg chg="mod">
          <ac:chgData name="Lim Kelvin" userId="624f6ae12bb7b72b" providerId="LiveId" clId="{B272414D-B18A-4D81-997D-E20EBAE48599}" dt="2024-12-21T21:50:32.253" v="4167"/>
          <ac:spMkLst>
            <pc:docMk/>
            <pc:sldMk cId="938963588" sldId="325"/>
            <ac:spMk id="45" creationId="{7C5265E8-B232-40E0-831F-612390ADF096}"/>
          </ac:spMkLst>
        </pc:spChg>
        <pc:spChg chg="add mod">
          <ac:chgData name="Lim Kelvin" userId="624f6ae12bb7b72b" providerId="LiveId" clId="{B272414D-B18A-4D81-997D-E20EBAE48599}" dt="2024-12-21T21:58:18.944" v="4299" actId="207"/>
          <ac:spMkLst>
            <pc:docMk/>
            <pc:sldMk cId="938963588" sldId="325"/>
            <ac:spMk id="47" creationId="{C78FC602-B81E-423C-BE18-7F39D48C7639}"/>
          </ac:spMkLst>
        </pc:spChg>
        <pc:spChg chg="mod">
          <ac:chgData name="Lim Kelvin" userId="624f6ae12bb7b72b" providerId="LiveId" clId="{B272414D-B18A-4D81-997D-E20EBAE48599}" dt="2024-12-21T21:51:01.871" v="4174"/>
          <ac:spMkLst>
            <pc:docMk/>
            <pc:sldMk cId="938963588" sldId="325"/>
            <ac:spMk id="50" creationId="{BCCE2672-8572-41CE-8F9F-99B12893A620}"/>
          </ac:spMkLst>
        </pc:spChg>
        <pc:spChg chg="add mod">
          <ac:chgData name="Lim Kelvin" userId="624f6ae12bb7b72b" providerId="LiveId" clId="{B272414D-B18A-4D81-997D-E20EBAE48599}" dt="2024-12-21T21:58:34.313" v="4305" actId="2711"/>
          <ac:spMkLst>
            <pc:docMk/>
            <pc:sldMk cId="938963588" sldId="325"/>
            <ac:spMk id="52" creationId="{A2C4188C-7DA4-4850-93BB-78BA7724B54D}"/>
          </ac:spMkLst>
        </pc:spChg>
        <pc:spChg chg="mod">
          <ac:chgData name="Lim Kelvin" userId="624f6ae12bb7b72b" providerId="LiveId" clId="{B272414D-B18A-4D81-997D-E20EBAE48599}" dt="2024-12-21T21:56:55.997" v="4280" actId="3064"/>
          <ac:spMkLst>
            <pc:docMk/>
            <pc:sldMk cId="938963588" sldId="325"/>
            <ac:spMk id="55" creationId="{FA4CFBC1-AFC1-4E0F-9D28-8FC0C0C837F2}"/>
          </ac:spMkLst>
        </pc:spChg>
        <pc:spChg chg="mod">
          <ac:chgData name="Lim Kelvin" userId="624f6ae12bb7b72b" providerId="LiveId" clId="{B272414D-B18A-4D81-997D-E20EBAE48599}" dt="2024-12-21T21:56:56.495" v="4281" actId="3064"/>
          <ac:spMkLst>
            <pc:docMk/>
            <pc:sldMk cId="938963588" sldId="325"/>
            <ac:spMk id="59" creationId="{B64F1A98-0E0F-48AC-8020-2FECC173AF47}"/>
          </ac:spMkLst>
        </pc:spChg>
        <pc:spChg chg="mod">
          <ac:chgData name="Lim Kelvin" userId="624f6ae12bb7b72b" providerId="LiveId" clId="{B272414D-B18A-4D81-997D-E20EBAE48599}" dt="2024-12-21T21:53:05.502" v="4199"/>
          <ac:spMkLst>
            <pc:docMk/>
            <pc:sldMk cId="938963588" sldId="325"/>
            <ac:spMk id="63" creationId="{BE4CB604-1D34-49D1-BC85-C1FB0AF0E320}"/>
          </ac:spMkLst>
        </pc:spChg>
        <pc:spChg chg="mod topLvl">
          <ac:chgData name="Lim Kelvin" userId="624f6ae12bb7b72b" providerId="LiveId" clId="{B272414D-B18A-4D81-997D-E20EBAE48599}" dt="2024-12-21T21:58:40.038" v="4307" actId="2711"/>
          <ac:spMkLst>
            <pc:docMk/>
            <pc:sldMk cId="938963588" sldId="325"/>
            <ac:spMk id="65" creationId="{A4BAE3CC-0003-4DD7-8DA5-8481A3B9EDE7}"/>
          </ac:spMkLst>
        </pc:spChg>
        <pc:spChg chg="del mod topLvl">
          <ac:chgData name="Lim Kelvin" userId="624f6ae12bb7b72b" providerId="LiveId" clId="{B272414D-B18A-4D81-997D-E20EBAE48599}" dt="2024-12-21T21:53:18.543" v="4204" actId="478"/>
          <ac:spMkLst>
            <pc:docMk/>
            <pc:sldMk cId="938963588" sldId="325"/>
            <ac:spMk id="68" creationId="{254EAB65-E134-4DB5-809D-9F1D7FE5CBE5}"/>
          </ac:spMkLst>
        </pc:spChg>
        <pc:grpChg chg="add mod">
          <ac:chgData name="Lim Kelvin" userId="624f6ae12bb7b72b" providerId="LiveId" clId="{B272414D-B18A-4D81-997D-E20EBAE48599}" dt="2024-12-21T21:50:16.017" v="4157" actId="1076"/>
          <ac:grpSpMkLst>
            <pc:docMk/>
            <pc:sldMk cId="938963588" sldId="325"/>
            <ac:grpSpMk id="5" creationId="{5C972B7F-3970-4C3B-A089-8CABC4A5B0CE}"/>
          </ac:grpSpMkLst>
        </pc:grpChg>
        <pc:grpChg chg="del">
          <ac:chgData name="Lim Kelvin" userId="624f6ae12bb7b72b" providerId="LiveId" clId="{B272414D-B18A-4D81-997D-E20EBAE48599}" dt="2024-12-21T21:33:03.342" v="3815" actId="478"/>
          <ac:grpSpMkLst>
            <pc:docMk/>
            <pc:sldMk cId="938963588" sldId="325"/>
            <ac:grpSpMk id="8" creationId="{EA7C4EAD-6CEE-49E5-A43D-755F4FA515B9}"/>
          </ac:grpSpMkLst>
        </pc:grpChg>
        <pc:grpChg chg="add mod">
          <ac:chgData name="Lim Kelvin" userId="624f6ae12bb7b72b" providerId="LiveId" clId="{B272414D-B18A-4D81-997D-E20EBAE48599}" dt="2024-12-21T21:33:31.446" v="3821" actId="1076"/>
          <ac:grpSpMkLst>
            <pc:docMk/>
            <pc:sldMk cId="938963588" sldId="325"/>
            <ac:grpSpMk id="12" creationId="{247C0EEB-A1D4-42A5-B868-F100F2E4DB38}"/>
          </ac:grpSpMkLst>
        </pc:grpChg>
        <pc:grpChg chg="add del mod">
          <ac:chgData name="Lim Kelvin" userId="624f6ae12bb7b72b" providerId="LiveId" clId="{B272414D-B18A-4D81-997D-E20EBAE48599}" dt="2024-12-21T21:53:48.949" v="4213" actId="478"/>
          <ac:grpSpMkLst>
            <pc:docMk/>
            <pc:sldMk cId="938963588" sldId="325"/>
            <ac:grpSpMk id="29" creationId="{3F23978D-9FFB-4FF9-9ABC-ADCE2CEAEE6B}"/>
          </ac:grpSpMkLst>
        </pc:grpChg>
        <pc:grpChg chg="add mod">
          <ac:chgData name="Lim Kelvin" userId="624f6ae12bb7b72b" providerId="LiveId" clId="{B272414D-B18A-4D81-997D-E20EBAE48599}" dt="2024-12-21T21:46:35.249" v="4050" actId="1076"/>
          <ac:grpSpMkLst>
            <pc:docMk/>
            <pc:sldMk cId="938963588" sldId="325"/>
            <ac:grpSpMk id="30" creationId="{CA8936DA-925F-425E-8AD3-CDE179846D6F}"/>
          </ac:grpSpMkLst>
        </pc:grpChg>
        <pc:grpChg chg="add mod">
          <ac:chgData name="Lim Kelvin" userId="624f6ae12bb7b72b" providerId="LiveId" clId="{B272414D-B18A-4D81-997D-E20EBAE48599}" dt="2024-12-21T21:55:11.118" v="4240" actId="1076"/>
          <ac:grpSpMkLst>
            <pc:docMk/>
            <pc:sldMk cId="938963588" sldId="325"/>
            <ac:grpSpMk id="33" creationId="{6255E0C9-4314-4018-B657-F80EF5B9BC42}"/>
          </ac:grpSpMkLst>
        </pc:grpChg>
        <pc:grpChg chg="mod">
          <ac:chgData name="Lim Kelvin" userId="624f6ae12bb7b72b" providerId="LiveId" clId="{B272414D-B18A-4D81-997D-E20EBAE48599}" dt="2024-12-21T21:49:11.804" v="4131"/>
          <ac:grpSpMkLst>
            <pc:docMk/>
            <pc:sldMk cId="938963588" sldId="325"/>
            <ac:grpSpMk id="35" creationId="{DB9E8EEB-2FBE-4DF3-A926-65151442183A}"/>
          </ac:grpSpMkLst>
        </pc:grpChg>
        <pc:grpChg chg="add del mod">
          <ac:chgData name="Lim Kelvin" userId="624f6ae12bb7b72b" providerId="LiveId" clId="{B272414D-B18A-4D81-997D-E20EBAE48599}" dt="2024-12-21T21:50:30.437" v="4166" actId="478"/>
          <ac:grpSpMkLst>
            <pc:docMk/>
            <pc:sldMk cId="938963588" sldId="325"/>
            <ac:grpSpMk id="38" creationId="{AB6934F3-306D-4B58-8E48-2E37F9AEF885}"/>
          </ac:grpSpMkLst>
        </pc:grpChg>
        <pc:grpChg chg="add del mod">
          <ac:chgData name="Lim Kelvin" userId="624f6ae12bb7b72b" providerId="LiveId" clId="{B272414D-B18A-4D81-997D-E20EBAE48599}" dt="2024-12-21T21:50:29.253" v="4165" actId="478"/>
          <ac:grpSpMkLst>
            <pc:docMk/>
            <pc:sldMk cId="938963588" sldId="325"/>
            <ac:grpSpMk id="40" creationId="{452DDF20-4290-4042-AA0E-62635ABE558F}"/>
          </ac:grpSpMkLst>
        </pc:grpChg>
        <pc:grpChg chg="add mod">
          <ac:chgData name="Lim Kelvin" userId="624f6ae12bb7b72b" providerId="LiveId" clId="{B272414D-B18A-4D81-997D-E20EBAE48599}" dt="2024-12-21T21:50:52.223" v="4171" actId="164"/>
          <ac:grpSpMkLst>
            <pc:docMk/>
            <pc:sldMk cId="938963588" sldId="325"/>
            <ac:grpSpMk id="43" creationId="{F157A624-DC02-4049-AC3A-194F64A1A9FF}"/>
          </ac:grpSpMkLst>
        </pc:grpChg>
        <pc:grpChg chg="add mod">
          <ac:chgData name="Lim Kelvin" userId="624f6ae12bb7b72b" providerId="LiveId" clId="{B272414D-B18A-4D81-997D-E20EBAE48599}" dt="2024-12-21T21:55:00.451" v="4236" actId="1076"/>
          <ac:grpSpMkLst>
            <pc:docMk/>
            <pc:sldMk cId="938963588" sldId="325"/>
            <ac:grpSpMk id="46" creationId="{5A00B7E6-0D7B-4496-9B9D-4D373983A151}"/>
          </ac:grpSpMkLst>
        </pc:grpChg>
        <pc:grpChg chg="add mod">
          <ac:chgData name="Lim Kelvin" userId="624f6ae12bb7b72b" providerId="LiveId" clId="{B272414D-B18A-4D81-997D-E20EBAE48599}" dt="2024-12-21T21:51:07.132" v="4177" actId="164"/>
          <ac:grpSpMkLst>
            <pc:docMk/>
            <pc:sldMk cId="938963588" sldId="325"/>
            <ac:grpSpMk id="48" creationId="{143850BE-EEBB-4B7E-978A-3C59111C7766}"/>
          </ac:grpSpMkLst>
        </pc:grpChg>
        <pc:grpChg chg="add mod">
          <ac:chgData name="Lim Kelvin" userId="624f6ae12bb7b72b" providerId="LiveId" clId="{B272414D-B18A-4D81-997D-E20EBAE48599}" dt="2024-12-21T21:54:48.485" v="4232" actId="1076"/>
          <ac:grpSpMkLst>
            <pc:docMk/>
            <pc:sldMk cId="938963588" sldId="325"/>
            <ac:grpSpMk id="51" creationId="{A7DEC768-A777-42BD-89E6-747E584C3AB5}"/>
          </ac:grpSpMkLst>
        </pc:grpChg>
        <pc:grpChg chg="add mod">
          <ac:chgData name="Lim Kelvin" userId="624f6ae12bb7b72b" providerId="LiveId" clId="{B272414D-B18A-4D81-997D-E20EBAE48599}" dt="2024-12-21T21:51:51.901" v="4182" actId="164"/>
          <ac:grpSpMkLst>
            <pc:docMk/>
            <pc:sldMk cId="938963588" sldId="325"/>
            <ac:grpSpMk id="53" creationId="{68F17EF0-037C-43DA-8995-36B68D540C4D}"/>
          </ac:grpSpMkLst>
        </pc:grpChg>
        <pc:grpChg chg="add mod">
          <ac:chgData name="Lim Kelvin" userId="624f6ae12bb7b72b" providerId="LiveId" clId="{B272414D-B18A-4D81-997D-E20EBAE48599}" dt="2024-12-21T21:57:11.053" v="4286" actId="1076"/>
          <ac:grpSpMkLst>
            <pc:docMk/>
            <pc:sldMk cId="938963588" sldId="325"/>
            <ac:grpSpMk id="56" creationId="{785E077F-342B-403B-8085-0ED83AB35586}"/>
          </ac:grpSpMkLst>
        </pc:grpChg>
        <pc:grpChg chg="add mod">
          <ac:chgData name="Lim Kelvin" userId="624f6ae12bb7b72b" providerId="LiveId" clId="{B272414D-B18A-4D81-997D-E20EBAE48599}" dt="2024-12-21T21:52:51.401" v="4196" actId="164"/>
          <ac:grpSpMkLst>
            <pc:docMk/>
            <pc:sldMk cId="938963588" sldId="325"/>
            <ac:grpSpMk id="57" creationId="{ECB9DFB4-D996-41E6-BF75-4108373D18D4}"/>
          </ac:grpSpMkLst>
        </pc:grpChg>
        <pc:grpChg chg="add mod">
          <ac:chgData name="Lim Kelvin" userId="624f6ae12bb7b72b" providerId="LiveId" clId="{B272414D-B18A-4D81-997D-E20EBAE48599}" dt="2024-12-21T21:54:18.919" v="4221" actId="1076"/>
          <ac:grpSpMkLst>
            <pc:docMk/>
            <pc:sldMk cId="938963588" sldId="325"/>
            <ac:grpSpMk id="60" creationId="{FE36E130-9DDB-4F57-ADF9-520D3A2628BC}"/>
          </ac:grpSpMkLst>
        </pc:grpChg>
        <pc:grpChg chg="add mod">
          <ac:chgData name="Lim Kelvin" userId="624f6ae12bb7b72b" providerId="LiveId" clId="{B272414D-B18A-4D81-997D-E20EBAE48599}" dt="2024-12-21T21:53:45.170" v="4211" actId="164"/>
          <ac:grpSpMkLst>
            <pc:docMk/>
            <pc:sldMk cId="938963588" sldId="325"/>
            <ac:grpSpMk id="61" creationId="{2F6B692C-8382-4DB0-860B-0EAC846C6084}"/>
          </ac:grpSpMkLst>
        </pc:grpChg>
        <pc:grpChg chg="add del mod">
          <ac:chgData name="Lim Kelvin" userId="624f6ae12bb7b72b" providerId="LiveId" clId="{B272414D-B18A-4D81-997D-E20EBAE48599}" dt="2024-12-21T21:53:18.543" v="4204" actId="478"/>
          <ac:grpSpMkLst>
            <pc:docMk/>
            <pc:sldMk cId="938963588" sldId="325"/>
            <ac:grpSpMk id="64" creationId="{CA3D782F-3B87-4114-9935-760411C9528D}"/>
          </ac:grpSpMkLst>
        </pc:grpChg>
        <pc:grpChg chg="del mod">
          <ac:chgData name="Lim Kelvin" userId="624f6ae12bb7b72b" providerId="LiveId" clId="{B272414D-B18A-4D81-997D-E20EBAE48599}" dt="2024-12-21T21:53:16.089" v="4203" actId="478"/>
          <ac:grpSpMkLst>
            <pc:docMk/>
            <pc:sldMk cId="938963588" sldId="325"/>
            <ac:grpSpMk id="66" creationId="{0BA6467E-1995-4EB9-AB9B-E4E52F56DC06}"/>
          </ac:grpSpMkLst>
        </pc:grpChg>
        <pc:grpChg chg="add mod">
          <ac:chgData name="Lim Kelvin" userId="624f6ae12bb7b72b" providerId="LiveId" clId="{B272414D-B18A-4D81-997D-E20EBAE48599}" dt="2024-12-21T21:57:12.983" v="4287" actId="1076"/>
          <ac:grpSpMkLst>
            <pc:docMk/>
            <pc:sldMk cId="938963588" sldId="325"/>
            <ac:grpSpMk id="69" creationId="{F2C0A92D-0C9C-4C58-B338-CECF56D7A080}"/>
          </ac:grpSpMkLst>
        </pc:grpChg>
        <pc:picChg chg="del">
          <ac:chgData name="Lim Kelvin" userId="624f6ae12bb7b72b" providerId="LiveId" clId="{B272414D-B18A-4D81-997D-E20EBAE48599}" dt="2024-12-21T21:33:00.099" v="3814" actId="478"/>
          <ac:picMkLst>
            <pc:docMk/>
            <pc:sldMk cId="938963588" sldId="325"/>
            <ac:picMk id="6" creationId="{6D1FA80E-9D23-4E10-A4C8-CFE187BA3696}"/>
          </ac:picMkLst>
        </pc:picChg>
        <pc:picChg chg="add mod">
          <ac:chgData name="Lim Kelvin" userId="624f6ae12bb7b72b" providerId="LiveId" clId="{B272414D-B18A-4D81-997D-E20EBAE48599}" dt="2024-12-21T21:32:56.276" v="3813"/>
          <ac:picMkLst>
            <pc:docMk/>
            <pc:sldMk cId="938963588" sldId="325"/>
            <ac:picMk id="11" creationId="{340AA320-6F3F-4C1C-9C64-F1AB86555C0C}"/>
          </ac:picMkLst>
        </pc:picChg>
        <pc:picChg chg="add del mod">
          <ac:chgData name="Lim Kelvin" userId="624f6ae12bb7b72b" providerId="LiveId" clId="{B272414D-B18A-4D81-997D-E20EBAE48599}" dt="2024-12-21T21:43:52.593" v="3949" actId="478"/>
          <ac:picMkLst>
            <pc:docMk/>
            <pc:sldMk cId="938963588" sldId="325"/>
            <ac:picMk id="21" creationId="{DC90A790-E95C-49CB-A61E-950BF1F87E89}"/>
          </ac:picMkLst>
        </pc:picChg>
        <pc:picChg chg="add del mod">
          <ac:chgData name="Lim Kelvin" userId="624f6ae12bb7b72b" providerId="LiveId" clId="{B272414D-B18A-4D81-997D-E20EBAE48599}" dt="2024-12-21T21:46:28.532" v="4048" actId="478"/>
          <ac:picMkLst>
            <pc:docMk/>
            <pc:sldMk cId="938963588" sldId="325"/>
            <ac:picMk id="22" creationId="{8E2ACBDB-EA77-47BB-BE6D-962601706AED}"/>
          </ac:picMkLst>
        </pc:picChg>
        <pc:picChg chg="add mod">
          <ac:chgData name="Lim Kelvin" userId="624f6ae12bb7b72b" providerId="LiveId" clId="{B272414D-B18A-4D81-997D-E20EBAE48599}" dt="2024-12-21T21:43:47.050" v="3946" actId="164"/>
          <ac:picMkLst>
            <pc:docMk/>
            <pc:sldMk cId="938963588" sldId="325"/>
            <ac:picMk id="23" creationId="{966B28C0-77FD-46B4-9AB5-69E94D3BEC6C}"/>
          </ac:picMkLst>
        </pc:picChg>
        <pc:picChg chg="add mod">
          <ac:chgData name="Lim Kelvin" userId="624f6ae12bb7b72b" providerId="LiveId" clId="{B272414D-B18A-4D81-997D-E20EBAE48599}" dt="2024-12-21T21:43:48.670" v="3947" actId="164"/>
          <ac:picMkLst>
            <pc:docMk/>
            <pc:sldMk cId="938963588" sldId="325"/>
            <ac:picMk id="24" creationId="{E0266A5E-3E5B-461A-8355-0E52B0770C87}"/>
          </ac:picMkLst>
        </pc:picChg>
        <pc:picChg chg="add mod">
          <ac:chgData name="Lim Kelvin" userId="624f6ae12bb7b72b" providerId="LiveId" clId="{B272414D-B18A-4D81-997D-E20EBAE48599}" dt="2024-12-21T21:43:49.840" v="3948" actId="164"/>
          <ac:picMkLst>
            <pc:docMk/>
            <pc:sldMk cId="938963588" sldId="325"/>
            <ac:picMk id="25" creationId="{48D1490E-5F18-4C72-A2FA-93D06FF66808}"/>
          </ac:picMkLst>
        </pc:picChg>
        <pc:picChg chg="mod">
          <ac:chgData name="Lim Kelvin" userId="624f6ae12bb7b72b" providerId="LiveId" clId="{B272414D-B18A-4D81-997D-E20EBAE48599}" dt="2024-12-21T21:49:11.804" v="4131"/>
          <ac:picMkLst>
            <pc:docMk/>
            <pc:sldMk cId="938963588" sldId="325"/>
            <ac:picMk id="36" creationId="{42DE5804-750E-435C-8224-B52F43209EAA}"/>
          </ac:picMkLst>
        </pc:picChg>
        <pc:picChg chg="add del mod">
          <ac:chgData name="Lim Kelvin" userId="624f6ae12bb7b72b" providerId="LiveId" clId="{B272414D-B18A-4D81-997D-E20EBAE48599}" dt="2024-12-21T21:50:29.253" v="4165" actId="478"/>
          <ac:picMkLst>
            <pc:docMk/>
            <pc:sldMk cId="938963588" sldId="325"/>
            <ac:picMk id="41" creationId="{079E92AC-182A-4131-8E7A-8844A53A38F3}"/>
          </ac:picMkLst>
        </pc:picChg>
        <pc:picChg chg="mod">
          <ac:chgData name="Lim Kelvin" userId="624f6ae12bb7b72b" providerId="LiveId" clId="{B272414D-B18A-4D81-997D-E20EBAE48599}" dt="2024-12-21T21:50:32.253" v="4167"/>
          <ac:picMkLst>
            <pc:docMk/>
            <pc:sldMk cId="938963588" sldId="325"/>
            <ac:picMk id="44" creationId="{8CBAB184-A6B2-496C-95BE-ACCBC22BCB35}"/>
          </ac:picMkLst>
        </pc:picChg>
        <pc:picChg chg="mod">
          <ac:chgData name="Lim Kelvin" userId="624f6ae12bb7b72b" providerId="LiveId" clId="{B272414D-B18A-4D81-997D-E20EBAE48599}" dt="2024-12-21T21:51:01.871" v="4174"/>
          <ac:picMkLst>
            <pc:docMk/>
            <pc:sldMk cId="938963588" sldId="325"/>
            <ac:picMk id="49" creationId="{38D99310-763E-464C-B7D5-3445FC18F29B}"/>
          </ac:picMkLst>
        </pc:picChg>
        <pc:picChg chg="mod">
          <ac:chgData name="Lim Kelvin" userId="624f6ae12bb7b72b" providerId="LiveId" clId="{B272414D-B18A-4D81-997D-E20EBAE48599}" dt="2024-12-21T21:51:51.307" v="4181"/>
          <ac:picMkLst>
            <pc:docMk/>
            <pc:sldMk cId="938963588" sldId="325"/>
            <ac:picMk id="54" creationId="{BE09BF9F-B707-406A-B36E-9D5462E80B8E}"/>
          </ac:picMkLst>
        </pc:picChg>
        <pc:picChg chg="mod">
          <ac:chgData name="Lim Kelvin" userId="624f6ae12bb7b72b" providerId="LiveId" clId="{B272414D-B18A-4D81-997D-E20EBAE48599}" dt="2024-12-21T21:52:30.077" v="4191"/>
          <ac:picMkLst>
            <pc:docMk/>
            <pc:sldMk cId="938963588" sldId="325"/>
            <ac:picMk id="58" creationId="{C1CB52A9-C289-4C6E-97DF-F62A55C2EA74}"/>
          </ac:picMkLst>
        </pc:picChg>
        <pc:picChg chg="mod">
          <ac:chgData name="Lim Kelvin" userId="624f6ae12bb7b72b" providerId="LiveId" clId="{B272414D-B18A-4D81-997D-E20EBAE48599}" dt="2024-12-21T21:53:05.502" v="4199"/>
          <ac:picMkLst>
            <pc:docMk/>
            <pc:sldMk cId="938963588" sldId="325"/>
            <ac:picMk id="62" creationId="{F1D59710-EBA5-43C8-B428-8320F967E67A}"/>
          </ac:picMkLst>
        </pc:picChg>
        <pc:picChg chg="del mod">
          <ac:chgData name="Lim Kelvin" userId="624f6ae12bb7b72b" providerId="LiveId" clId="{B272414D-B18A-4D81-997D-E20EBAE48599}" dt="2024-12-21T21:53:16.089" v="4203" actId="478"/>
          <ac:picMkLst>
            <pc:docMk/>
            <pc:sldMk cId="938963588" sldId="325"/>
            <ac:picMk id="67" creationId="{55DC8E62-FD8A-4885-85BC-619537C6E870}"/>
          </ac:picMkLst>
        </pc:picChg>
      </pc:sldChg>
      <pc:sldChg chg="add del setBg">
        <pc:chgData name="Lim Kelvin" userId="624f6ae12bb7b72b" providerId="LiveId" clId="{B272414D-B18A-4D81-997D-E20EBAE48599}" dt="2024-12-22T14:51:35.333" v="9142"/>
        <pc:sldMkLst>
          <pc:docMk/>
          <pc:sldMk cId="3536917883" sldId="325"/>
        </pc:sldMkLst>
      </pc:sldChg>
      <pc:sldChg chg="addSp delSp modSp add del mod">
        <pc:chgData name="Lim Kelvin" userId="624f6ae12bb7b72b" providerId="LiveId" clId="{B272414D-B18A-4D81-997D-E20EBAE48599}" dt="2024-12-22T14:57:22.706" v="9147" actId="47"/>
        <pc:sldMkLst>
          <pc:docMk/>
          <pc:sldMk cId="2173149588" sldId="326"/>
        </pc:sldMkLst>
        <pc:spChg chg="add mod topLvl">
          <ac:chgData name="Lim Kelvin" userId="624f6ae12bb7b72b" providerId="LiveId" clId="{B272414D-B18A-4D81-997D-E20EBAE48599}" dt="2024-12-22T11:40:53.363" v="6373" actId="165"/>
          <ac:spMkLst>
            <pc:docMk/>
            <pc:sldMk cId="2173149588" sldId="326"/>
            <ac:spMk id="3" creationId="{24CEAC2F-4D57-4433-BC06-882985814A8B}"/>
          </ac:spMkLst>
        </pc:spChg>
        <pc:spChg chg="mod">
          <ac:chgData name="Lim Kelvin" userId="624f6ae12bb7b72b" providerId="LiveId" clId="{B272414D-B18A-4D81-997D-E20EBAE48599}" dt="2024-12-22T11:40:53.363" v="6373" actId="165"/>
          <ac:spMkLst>
            <pc:docMk/>
            <pc:sldMk cId="2173149588" sldId="326"/>
            <ac:spMk id="4" creationId="{DFC12C83-9ED5-40D3-9941-0138C371305F}"/>
          </ac:spMkLst>
        </pc:spChg>
        <pc:spChg chg="mod topLvl">
          <ac:chgData name="Lim Kelvin" userId="624f6ae12bb7b72b" providerId="LiveId" clId="{B272414D-B18A-4D81-997D-E20EBAE48599}" dt="2024-12-22T11:40:53.363" v="6373" actId="165"/>
          <ac:spMkLst>
            <pc:docMk/>
            <pc:sldMk cId="2173149588" sldId="326"/>
            <ac:spMk id="7" creationId="{1D71EF6B-3E5A-4363-9A34-55ED4234A49F}"/>
          </ac:spMkLst>
        </pc:spChg>
        <pc:spChg chg="mod">
          <ac:chgData name="Lim Kelvin" userId="624f6ae12bb7b72b" providerId="LiveId" clId="{B272414D-B18A-4D81-997D-E20EBAE48599}" dt="2024-12-22T11:40:53.363" v="6373" actId="165"/>
          <ac:spMkLst>
            <pc:docMk/>
            <pc:sldMk cId="2173149588" sldId="326"/>
            <ac:spMk id="13" creationId="{E762A22B-51C6-41D0-8B0F-DFD3B918A759}"/>
          </ac:spMkLst>
        </pc:spChg>
        <pc:spChg chg="mod">
          <ac:chgData name="Lim Kelvin" userId="624f6ae12bb7b72b" providerId="LiveId" clId="{B272414D-B18A-4D81-997D-E20EBAE48599}" dt="2024-12-22T11:40:53.363" v="6373" actId="165"/>
          <ac:spMkLst>
            <pc:docMk/>
            <pc:sldMk cId="2173149588" sldId="326"/>
            <ac:spMk id="14" creationId="{C7E0329A-BF9E-42CC-A664-B4B34267310B}"/>
          </ac:spMkLst>
        </pc:spChg>
        <pc:spChg chg="mod topLvl">
          <ac:chgData name="Lim Kelvin" userId="624f6ae12bb7b72b" providerId="LiveId" clId="{B272414D-B18A-4D81-997D-E20EBAE48599}" dt="2024-12-22T11:40:53.363" v="6373" actId="165"/>
          <ac:spMkLst>
            <pc:docMk/>
            <pc:sldMk cId="2173149588" sldId="326"/>
            <ac:spMk id="18" creationId="{BF147B1C-F6E8-429B-83C7-F6C32066C62C}"/>
          </ac:spMkLst>
        </pc:spChg>
        <pc:spChg chg="mod">
          <ac:chgData name="Lim Kelvin" userId="624f6ae12bb7b72b" providerId="LiveId" clId="{B272414D-B18A-4D81-997D-E20EBAE48599}" dt="2024-12-22T11:40:53.363" v="6373" actId="165"/>
          <ac:spMkLst>
            <pc:docMk/>
            <pc:sldMk cId="2173149588" sldId="326"/>
            <ac:spMk id="19" creationId="{2F342DC3-E81F-4A20-8AE7-92B20BF5D19D}"/>
          </ac:spMkLst>
        </pc:spChg>
        <pc:spChg chg="mod topLvl">
          <ac:chgData name="Lim Kelvin" userId="624f6ae12bb7b72b" providerId="LiveId" clId="{B272414D-B18A-4D81-997D-E20EBAE48599}" dt="2024-12-22T11:40:53.363" v="6373" actId="165"/>
          <ac:spMkLst>
            <pc:docMk/>
            <pc:sldMk cId="2173149588" sldId="326"/>
            <ac:spMk id="20" creationId="{F97C61BC-B766-4A9B-8DD6-CDD9982FB140}"/>
          </ac:spMkLst>
        </pc:spChg>
        <pc:spChg chg="mod">
          <ac:chgData name="Lim Kelvin" userId="624f6ae12bb7b72b" providerId="LiveId" clId="{B272414D-B18A-4D81-997D-E20EBAE48599}" dt="2024-12-22T11:40:53.363" v="6373" actId="165"/>
          <ac:spMkLst>
            <pc:docMk/>
            <pc:sldMk cId="2173149588" sldId="326"/>
            <ac:spMk id="27" creationId="{7C6241A4-45C0-4E83-B901-6959BB148B3B}"/>
          </ac:spMkLst>
        </pc:spChg>
        <pc:spChg chg="del">
          <ac:chgData name="Lim Kelvin" userId="624f6ae12bb7b72b" providerId="LiveId" clId="{B272414D-B18A-4D81-997D-E20EBAE48599}" dt="2024-12-21T22:00:37.330" v="4344" actId="478"/>
          <ac:spMkLst>
            <pc:docMk/>
            <pc:sldMk cId="2173149588" sldId="326"/>
            <ac:spMk id="28" creationId="{C67B5697-C5FC-479A-9FDC-193385C4ECEF}"/>
          </ac:spMkLst>
        </pc:spChg>
        <pc:spChg chg="del">
          <ac:chgData name="Lim Kelvin" userId="624f6ae12bb7b72b" providerId="LiveId" clId="{B272414D-B18A-4D81-997D-E20EBAE48599}" dt="2024-12-21T21:47:37.974" v="4092" actId="478"/>
          <ac:spMkLst>
            <pc:docMk/>
            <pc:sldMk cId="2173149588" sldId="326"/>
            <ac:spMk id="31" creationId="{5B100B63-659E-4A8D-BBB2-DA9B4629BD37}"/>
          </ac:spMkLst>
        </pc:spChg>
        <pc:spChg chg="del">
          <ac:chgData name="Lim Kelvin" userId="624f6ae12bb7b72b" providerId="LiveId" clId="{B272414D-B18A-4D81-997D-E20EBAE48599}" dt="2024-12-21T21:47:37.661" v="4091" actId="478"/>
          <ac:spMkLst>
            <pc:docMk/>
            <pc:sldMk cId="2173149588" sldId="326"/>
            <ac:spMk id="32" creationId="{D673E4B7-CF56-4F6C-AE2B-4370B0A49C3A}"/>
          </ac:spMkLst>
        </pc:spChg>
        <pc:spChg chg="mod">
          <ac:chgData name="Lim Kelvin" userId="624f6ae12bb7b72b" providerId="LiveId" clId="{B272414D-B18A-4D81-997D-E20EBAE48599}" dt="2024-12-22T11:40:53.363" v="6373" actId="165"/>
          <ac:spMkLst>
            <pc:docMk/>
            <pc:sldMk cId="2173149588" sldId="326"/>
            <ac:spMk id="33" creationId="{C3FB562A-7724-451D-AC73-0F812D0E7B94}"/>
          </ac:spMkLst>
        </pc:spChg>
        <pc:spChg chg="mod">
          <ac:chgData name="Lim Kelvin" userId="624f6ae12bb7b72b" providerId="LiveId" clId="{B272414D-B18A-4D81-997D-E20EBAE48599}" dt="2024-12-22T11:40:53.363" v="6373" actId="165"/>
          <ac:spMkLst>
            <pc:docMk/>
            <pc:sldMk cId="2173149588" sldId="326"/>
            <ac:spMk id="36" creationId="{33AB0242-ABC8-4FFB-9B97-83598CFBD974}"/>
          </ac:spMkLst>
        </pc:spChg>
        <pc:spChg chg="mod">
          <ac:chgData name="Lim Kelvin" userId="624f6ae12bb7b72b" providerId="LiveId" clId="{B272414D-B18A-4D81-997D-E20EBAE48599}" dt="2024-12-22T11:40:53.363" v="6373" actId="165"/>
          <ac:spMkLst>
            <pc:docMk/>
            <pc:sldMk cId="2173149588" sldId="326"/>
            <ac:spMk id="38" creationId="{9AC1EABA-2C5B-4036-9403-F13AD0B2E624}"/>
          </ac:spMkLst>
        </pc:spChg>
        <pc:spChg chg="mod">
          <ac:chgData name="Lim Kelvin" userId="624f6ae12bb7b72b" providerId="LiveId" clId="{B272414D-B18A-4D81-997D-E20EBAE48599}" dt="2024-12-22T11:40:53.363" v="6373" actId="165"/>
          <ac:spMkLst>
            <pc:docMk/>
            <pc:sldMk cId="2173149588" sldId="326"/>
            <ac:spMk id="41" creationId="{7F067C54-8F8B-460A-A5AD-55A871203E65}"/>
          </ac:spMkLst>
        </pc:spChg>
        <pc:spChg chg="mod">
          <ac:chgData name="Lim Kelvin" userId="624f6ae12bb7b72b" providerId="LiveId" clId="{B272414D-B18A-4D81-997D-E20EBAE48599}" dt="2024-12-22T11:40:53.363" v="6373" actId="165"/>
          <ac:spMkLst>
            <pc:docMk/>
            <pc:sldMk cId="2173149588" sldId="326"/>
            <ac:spMk id="43" creationId="{A759C903-2E34-4D71-9855-C0966D7034C5}"/>
          </ac:spMkLst>
        </pc:spChg>
        <pc:spChg chg="mod">
          <ac:chgData name="Lim Kelvin" userId="624f6ae12bb7b72b" providerId="LiveId" clId="{B272414D-B18A-4D81-997D-E20EBAE48599}" dt="2024-12-22T11:40:53.363" v="6373" actId="165"/>
          <ac:spMkLst>
            <pc:docMk/>
            <pc:sldMk cId="2173149588" sldId="326"/>
            <ac:spMk id="46" creationId="{DED06EE0-48F7-4982-9B49-D86038AF6130}"/>
          </ac:spMkLst>
        </pc:spChg>
        <pc:spChg chg="mod">
          <ac:chgData name="Lim Kelvin" userId="624f6ae12bb7b72b" providerId="LiveId" clId="{B272414D-B18A-4D81-997D-E20EBAE48599}" dt="2024-12-22T11:40:53.363" v="6373" actId="165"/>
          <ac:spMkLst>
            <pc:docMk/>
            <pc:sldMk cId="2173149588" sldId="326"/>
            <ac:spMk id="48" creationId="{F3156E75-EFB5-4906-AE0C-DCA114BE3FF9}"/>
          </ac:spMkLst>
        </pc:spChg>
        <pc:spChg chg="mod">
          <ac:chgData name="Lim Kelvin" userId="624f6ae12bb7b72b" providerId="LiveId" clId="{B272414D-B18A-4D81-997D-E20EBAE48599}" dt="2024-12-22T11:40:53.363" v="6373" actId="165"/>
          <ac:spMkLst>
            <pc:docMk/>
            <pc:sldMk cId="2173149588" sldId="326"/>
            <ac:spMk id="51" creationId="{29CEF85F-D3DA-4F35-A9C9-A4F82C857D41}"/>
          </ac:spMkLst>
        </pc:spChg>
        <pc:spChg chg="mod">
          <ac:chgData name="Lim Kelvin" userId="624f6ae12bb7b72b" providerId="LiveId" clId="{B272414D-B18A-4D81-997D-E20EBAE48599}" dt="2024-12-22T11:40:53.363" v="6373" actId="165"/>
          <ac:spMkLst>
            <pc:docMk/>
            <pc:sldMk cId="2173149588" sldId="326"/>
            <ac:spMk id="53" creationId="{DB54AD78-34BA-4D6D-8B57-55A1C745F3C8}"/>
          </ac:spMkLst>
        </pc:spChg>
        <pc:spChg chg="mod">
          <ac:chgData name="Lim Kelvin" userId="624f6ae12bb7b72b" providerId="LiveId" clId="{B272414D-B18A-4D81-997D-E20EBAE48599}" dt="2024-12-22T11:40:53.363" v="6373" actId="165"/>
          <ac:spMkLst>
            <pc:docMk/>
            <pc:sldMk cId="2173149588" sldId="326"/>
            <ac:spMk id="56" creationId="{DFE21FFC-0479-4AB9-86EC-C2DA1B0D2B95}"/>
          </ac:spMkLst>
        </pc:spChg>
        <pc:spChg chg="mod">
          <ac:chgData name="Lim Kelvin" userId="624f6ae12bb7b72b" providerId="LiveId" clId="{B272414D-B18A-4D81-997D-E20EBAE48599}" dt="2024-12-22T11:40:53.363" v="6373" actId="165"/>
          <ac:spMkLst>
            <pc:docMk/>
            <pc:sldMk cId="2173149588" sldId="326"/>
            <ac:spMk id="58" creationId="{EF512E07-F960-40F0-88A9-6C765D221114}"/>
          </ac:spMkLst>
        </pc:spChg>
        <pc:spChg chg="mod">
          <ac:chgData name="Lim Kelvin" userId="624f6ae12bb7b72b" providerId="LiveId" clId="{B272414D-B18A-4D81-997D-E20EBAE48599}" dt="2024-12-22T11:40:53.363" v="6373" actId="165"/>
          <ac:spMkLst>
            <pc:docMk/>
            <pc:sldMk cId="2173149588" sldId="326"/>
            <ac:spMk id="61" creationId="{07A95F4F-BE86-4735-A110-BEB85BB12BE6}"/>
          </ac:spMkLst>
        </pc:spChg>
        <pc:spChg chg="mod">
          <ac:chgData name="Lim Kelvin" userId="624f6ae12bb7b72b" providerId="LiveId" clId="{B272414D-B18A-4D81-997D-E20EBAE48599}" dt="2024-12-22T11:40:53.363" v="6373" actId="165"/>
          <ac:spMkLst>
            <pc:docMk/>
            <pc:sldMk cId="2173149588" sldId="326"/>
            <ac:spMk id="63" creationId="{9AE1AD34-653B-40D0-B089-D615D234EB56}"/>
          </ac:spMkLst>
        </pc:spChg>
        <pc:spChg chg="mod">
          <ac:chgData name="Lim Kelvin" userId="624f6ae12bb7b72b" providerId="LiveId" clId="{B272414D-B18A-4D81-997D-E20EBAE48599}" dt="2024-12-22T11:40:53.363" v="6373" actId="165"/>
          <ac:spMkLst>
            <pc:docMk/>
            <pc:sldMk cId="2173149588" sldId="326"/>
            <ac:spMk id="66" creationId="{820CD827-80BE-429B-822B-3E07CE050AF5}"/>
          </ac:spMkLst>
        </pc:spChg>
        <pc:spChg chg="mod">
          <ac:chgData name="Lim Kelvin" userId="624f6ae12bb7b72b" providerId="LiveId" clId="{B272414D-B18A-4D81-997D-E20EBAE48599}" dt="2024-12-22T11:40:53.363" v="6373" actId="165"/>
          <ac:spMkLst>
            <pc:docMk/>
            <pc:sldMk cId="2173149588" sldId="326"/>
            <ac:spMk id="68" creationId="{51F924DF-3F37-4B39-8E13-E8B39CED4342}"/>
          </ac:spMkLst>
        </pc:spChg>
        <pc:spChg chg="mod">
          <ac:chgData name="Lim Kelvin" userId="624f6ae12bb7b72b" providerId="LiveId" clId="{B272414D-B18A-4D81-997D-E20EBAE48599}" dt="2024-12-22T11:40:53.363" v="6373" actId="165"/>
          <ac:spMkLst>
            <pc:docMk/>
            <pc:sldMk cId="2173149588" sldId="326"/>
            <ac:spMk id="71" creationId="{C3B1E62E-17DF-4EE6-B2F7-E9EC959537C9}"/>
          </ac:spMkLst>
        </pc:spChg>
        <pc:spChg chg="mod">
          <ac:chgData name="Lim Kelvin" userId="624f6ae12bb7b72b" providerId="LiveId" clId="{B272414D-B18A-4D81-997D-E20EBAE48599}" dt="2024-12-22T11:40:53.363" v="6373" actId="165"/>
          <ac:spMkLst>
            <pc:docMk/>
            <pc:sldMk cId="2173149588" sldId="326"/>
            <ac:spMk id="73" creationId="{53FBD91A-C4EB-49FB-A885-B9D7365EA237}"/>
          </ac:spMkLst>
        </pc:spChg>
        <pc:spChg chg="mod">
          <ac:chgData name="Lim Kelvin" userId="624f6ae12bb7b72b" providerId="LiveId" clId="{B272414D-B18A-4D81-997D-E20EBAE48599}" dt="2024-12-22T11:40:53.363" v="6373" actId="165"/>
          <ac:spMkLst>
            <pc:docMk/>
            <pc:sldMk cId="2173149588" sldId="326"/>
            <ac:spMk id="76" creationId="{492D6C4A-AA7F-46C9-8F0D-522D8A0A2EF7}"/>
          </ac:spMkLst>
        </pc:spChg>
        <pc:spChg chg="mod">
          <ac:chgData name="Lim Kelvin" userId="624f6ae12bb7b72b" providerId="LiveId" clId="{B272414D-B18A-4D81-997D-E20EBAE48599}" dt="2024-12-22T11:40:53.363" v="6373" actId="165"/>
          <ac:spMkLst>
            <pc:docMk/>
            <pc:sldMk cId="2173149588" sldId="326"/>
            <ac:spMk id="78" creationId="{1E7C70FD-FC7E-4A3E-B369-D8FCFE37575D}"/>
          </ac:spMkLst>
        </pc:spChg>
        <pc:spChg chg="mod">
          <ac:chgData name="Lim Kelvin" userId="624f6ae12bb7b72b" providerId="LiveId" clId="{B272414D-B18A-4D81-997D-E20EBAE48599}" dt="2024-12-22T11:40:53.363" v="6373" actId="165"/>
          <ac:spMkLst>
            <pc:docMk/>
            <pc:sldMk cId="2173149588" sldId="326"/>
            <ac:spMk id="81" creationId="{4958463E-C88B-4A4E-A569-59383EB92F14}"/>
          </ac:spMkLst>
        </pc:spChg>
        <pc:spChg chg="mod">
          <ac:chgData name="Lim Kelvin" userId="624f6ae12bb7b72b" providerId="LiveId" clId="{B272414D-B18A-4D81-997D-E20EBAE48599}" dt="2024-12-22T11:40:53.363" v="6373" actId="165"/>
          <ac:spMkLst>
            <pc:docMk/>
            <pc:sldMk cId="2173149588" sldId="326"/>
            <ac:spMk id="83" creationId="{4C7B94F5-3706-4200-97CC-AF3FA9475A8F}"/>
          </ac:spMkLst>
        </pc:spChg>
        <pc:spChg chg="mod">
          <ac:chgData name="Lim Kelvin" userId="624f6ae12bb7b72b" providerId="LiveId" clId="{B272414D-B18A-4D81-997D-E20EBAE48599}" dt="2024-12-22T11:40:53.363" v="6373" actId="165"/>
          <ac:spMkLst>
            <pc:docMk/>
            <pc:sldMk cId="2173149588" sldId="326"/>
            <ac:spMk id="86" creationId="{65ADE4EF-FD51-4F22-81DD-4F06C64ED0A0}"/>
          </ac:spMkLst>
        </pc:spChg>
        <pc:spChg chg="mod">
          <ac:chgData name="Lim Kelvin" userId="624f6ae12bb7b72b" providerId="LiveId" clId="{B272414D-B18A-4D81-997D-E20EBAE48599}" dt="2024-12-22T11:40:53.363" v="6373" actId="165"/>
          <ac:spMkLst>
            <pc:docMk/>
            <pc:sldMk cId="2173149588" sldId="326"/>
            <ac:spMk id="88" creationId="{2DCC5229-7561-4C36-9A26-B0FAE36AD0B0}"/>
          </ac:spMkLst>
        </pc:spChg>
        <pc:spChg chg="mod">
          <ac:chgData name="Lim Kelvin" userId="624f6ae12bb7b72b" providerId="LiveId" clId="{B272414D-B18A-4D81-997D-E20EBAE48599}" dt="2024-12-22T11:40:53.363" v="6373" actId="165"/>
          <ac:spMkLst>
            <pc:docMk/>
            <pc:sldMk cId="2173149588" sldId="326"/>
            <ac:spMk id="91" creationId="{E62EAF8F-DF2C-461E-9D09-73CC796883C3}"/>
          </ac:spMkLst>
        </pc:spChg>
        <pc:spChg chg="add mod topLvl">
          <ac:chgData name="Lim Kelvin" userId="624f6ae12bb7b72b" providerId="LiveId" clId="{B272414D-B18A-4D81-997D-E20EBAE48599}" dt="2024-12-22T11:40:53.363" v="6373" actId="165"/>
          <ac:spMkLst>
            <pc:docMk/>
            <pc:sldMk cId="2173149588" sldId="326"/>
            <ac:spMk id="92" creationId="{790025B0-A7AF-43B3-B299-9DD6BE088B38}"/>
          </ac:spMkLst>
        </pc:spChg>
        <pc:spChg chg="mod">
          <ac:chgData name="Lim Kelvin" userId="624f6ae12bb7b72b" providerId="LiveId" clId="{B272414D-B18A-4D81-997D-E20EBAE48599}" dt="2024-12-22T11:40:53.363" v="6373" actId="165"/>
          <ac:spMkLst>
            <pc:docMk/>
            <pc:sldMk cId="2173149588" sldId="326"/>
            <ac:spMk id="94" creationId="{94D1FB61-CD81-4386-A809-7E830D8AB106}"/>
          </ac:spMkLst>
        </pc:spChg>
        <pc:spChg chg="mod">
          <ac:chgData name="Lim Kelvin" userId="624f6ae12bb7b72b" providerId="LiveId" clId="{B272414D-B18A-4D81-997D-E20EBAE48599}" dt="2024-12-22T11:40:53.363" v="6373" actId="165"/>
          <ac:spMkLst>
            <pc:docMk/>
            <pc:sldMk cId="2173149588" sldId="326"/>
            <ac:spMk id="97" creationId="{AC5EA34C-1FBA-4D72-8F8C-3D3BEF8384E0}"/>
          </ac:spMkLst>
        </pc:spChg>
        <pc:spChg chg="mod">
          <ac:chgData name="Lim Kelvin" userId="624f6ae12bb7b72b" providerId="LiveId" clId="{B272414D-B18A-4D81-997D-E20EBAE48599}" dt="2024-12-22T11:40:53.363" v="6373" actId="165"/>
          <ac:spMkLst>
            <pc:docMk/>
            <pc:sldMk cId="2173149588" sldId="326"/>
            <ac:spMk id="99" creationId="{38854133-984D-4D09-B367-DD8FE5C19DF1}"/>
          </ac:spMkLst>
        </pc:spChg>
        <pc:spChg chg="mod">
          <ac:chgData name="Lim Kelvin" userId="624f6ae12bb7b72b" providerId="LiveId" clId="{B272414D-B18A-4D81-997D-E20EBAE48599}" dt="2024-12-22T11:40:53.363" v="6373" actId="165"/>
          <ac:spMkLst>
            <pc:docMk/>
            <pc:sldMk cId="2173149588" sldId="326"/>
            <ac:spMk id="102" creationId="{6526D979-A0D3-4FAA-92C3-3AAD4140A854}"/>
          </ac:spMkLst>
        </pc:spChg>
        <pc:spChg chg="add mod">
          <ac:chgData name="Lim Kelvin" userId="624f6ae12bb7b72b" providerId="LiveId" clId="{B272414D-B18A-4D81-997D-E20EBAE48599}" dt="2024-12-21T22:33:59.056" v="5533"/>
          <ac:spMkLst>
            <pc:docMk/>
            <pc:sldMk cId="2173149588" sldId="326"/>
            <ac:spMk id="103" creationId="{ACACDC91-6B48-490C-A734-3A894C1915B6}"/>
          </ac:spMkLst>
        </pc:spChg>
        <pc:spChg chg="mod">
          <ac:chgData name="Lim Kelvin" userId="624f6ae12bb7b72b" providerId="LiveId" clId="{B272414D-B18A-4D81-997D-E20EBAE48599}" dt="2024-12-22T11:40:53.363" v="6373" actId="165"/>
          <ac:spMkLst>
            <pc:docMk/>
            <pc:sldMk cId="2173149588" sldId="326"/>
            <ac:spMk id="105" creationId="{CCD1D67F-7C49-40CA-94E6-4045EA2F5EFE}"/>
          </ac:spMkLst>
        </pc:spChg>
        <pc:spChg chg="mod">
          <ac:chgData name="Lim Kelvin" userId="624f6ae12bb7b72b" providerId="LiveId" clId="{B272414D-B18A-4D81-997D-E20EBAE48599}" dt="2024-12-22T11:40:53.363" v="6373" actId="165"/>
          <ac:spMkLst>
            <pc:docMk/>
            <pc:sldMk cId="2173149588" sldId="326"/>
            <ac:spMk id="108" creationId="{1CA271A5-C314-4D0E-AC41-F7B113653AA8}"/>
          </ac:spMkLst>
        </pc:spChg>
        <pc:spChg chg="add mod topLvl">
          <ac:chgData name="Lim Kelvin" userId="624f6ae12bb7b72b" providerId="LiveId" clId="{B272414D-B18A-4D81-997D-E20EBAE48599}" dt="2024-12-22T11:40:53.363" v="6373" actId="165"/>
          <ac:spMkLst>
            <pc:docMk/>
            <pc:sldMk cId="2173149588" sldId="326"/>
            <ac:spMk id="109" creationId="{B7BA8BA4-1DC3-44AF-953A-7F1E06A7BD43}"/>
          </ac:spMkLst>
        </pc:spChg>
        <pc:spChg chg="mod">
          <ac:chgData name="Lim Kelvin" userId="624f6ae12bb7b72b" providerId="LiveId" clId="{B272414D-B18A-4D81-997D-E20EBAE48599}" dt="2024-12-22T11:40:53.363" v="6373" actId="165"/>
          <ac:spMkLst>
            <pc:docMk/>
            <pc:sldMk cId="2173149588" sldId="326"/>
            <ac:spMk id="111" creationId="{0719963C-069B-4087-A424-8AFAE6FC7CF4}"/>
          </ac:spMkLst>
        </pc:spChg>
        <pc:spChg chg="mod">
          <ac:chgData name="Lim Kelvin" userId="624f6ae12bb7b72b" providerId="LiveId" clId="{B272414D-B18A-4D81-997D-E20EBAE48599}" dt="2024-12-22T11:40:53.363" v="6373" actId="165"/>
          <ac:spMkLst>
            <pc:docMk/>
            <pc:sldMk cId="2173149588" sldId="326"/>
            <ac:spMk id="114" creationId="{E757D12A-D6C2-4D60-A063-647EE1557810}"/>
          </ac:spMkLst>
        </pc:spChg>
        <pc:spChg chg="add mod">
          <ac:chgData name="Lim Kelvin" userId="624f6ae12bb7b72b" providerId="LiveId" clId="{B272414D-B18A-4D81-997D-E20EBAE48599}" dt="2024-12-21T22:39:36.699" v="5848"/>
          <ac:spMkLst>
            <pc:docMk/>
            <pc:sldMk cId="2173149588" sldId="326"/>
            <ac:spMk id="115" creationId="{E8F02146-1246-4635-8CE0-81B07733694A}"/>
          </ac:spMkLst>
        </pc:spChg>
        <pc:spChg chg="mod">
          <ac:chgData name="Lim Kelvin" userId="624f6ae12bb7b72b" providerId="LiveId" clId="{B272414D-B18A-4D81-997D-E20EBAE48599}" dt="2024-12-22T11:40:53.363" v="6373" actId="165"/>
          <ac:spMkLst>
            <pc:docMk/>
            <pc:sldMk cId="2173149588" sldId="326"/>
            <ac:spMk id="117" creationId="{DAAF0F44-863A-4278-91B9-5DFDDA06F79C}"/>
          </ac:spMkLst>
        </pc:spChg>
        <pc:spChg chg="mod">
          <ac:chgData name="Lim Kelvin" userId="624f6ae12bb7b72b" providerId="LiveId" clId="{B272414D-B18A-4D81-997D-E20EBAE48599}" dt="2024-12-22T11:40:53.363" v="6373" actId="165"/>
          <ac:spMkLst>
            <pc:docMk/>
            <pc:sldMk cId="2173149588" sldId="326"/>
            <ac:spMk id="120" creationId="{0909D20A-A1F2-4BBD-85B7-2670C5FEF759}"/>
          </ac:spMkLst>
        </pc:spChg>
        <pc:spChg chg="mod">
          <ac:chgData name="Lim Kelvin" userId="624f6ae12bb7b72b" providerId="LiveId" clId="{B272414D-B18A-4D81-997D-E20EBAE48599}" dt="2024-12-22T11:40:53.363" v="6373" actId="165"/>
          <ac:spMkLst>
            <pc:docMk/>
            <pc:sldMk cId="2173149588" sldId="326"/>
            <ac:spMk id="122" creationId="{922E1437-7E19-416A-88F1-76C9BDC5688C}"/>
          </ac:spMkLst>
        </pc:spChg>
        <pc:spChg chg="mod">
          <ac:chgData name="Lim Kelvin" userId="624f6ae12bb7b72b" providerId="LiveId" clId="{B272414D-B18A-4D81-997D-E20EBAE48599}" dt="2024-12-22T11:40:53.363" v="6373" actId="165"/>
          <ac:spMkLst>
            <pc:docMk/>
            <pc:sldMk cId="2173149588" sldId="326"/>
            <ac:spMk id="125" creationId="{481D7826-3D2E-4231-B072-F731F07DD7F7}"/>
          </ac:spMkLst>
        </pc:spChg>
        <pc:spChg chg="mod">
          <ac:chgData name="Lim Kelvin" userId="624f6ae12bb7b72b" providerId="LiveId" clId="{B272414D-B18A-4D81-997D-E20EBAE48599}" dt="2024-12-22T11:40:53.363" v="6373" actId="165"/>
          <ac:spMkLst>
            <pc:docMk/>
            <pc:sldMk cId="2173149588" sldId="326"/>
            <ac:spMk id="127" creationId="{E9EC1FE4-5372-4A77-B940-45252F86CE6A}"/>
          </ac:spMkLst>
        </pc:spChg>
        <pc:spChg chg="mod">
          <ac:chgData name="Lim Kelvin" userId="624f6ae12bb7b72b" providerId="LiveId" clId="{B272414D-B18A-4D81-997D-E20EBAE48599}" dt="2024-12-22T11:40:53.363" v="6373" actId="165"/>
          <ac:spMkLst>
            <pc:docMk/>
            <pc:sldMk cId="2173149588" sldId="326"/>
            <ac:spMk id="130" creationId="{70AD79F3-F664-4845-937C-5EF8908568FE}"/>
          </ac:spMkLst>
        </pc:spChg>
        <pc:grpChg chg="add mod topLvl">
          <ac:chgData name="Lim Kelvin" userId="624f6ae12bb7b72b" providerId="LiveId" clId="{B272414D-B18A-4D81-997D-E20EBAE48599}" dt="2024-12-22T11:40:53.363" v="6373" actId="165"/>
          <ac:grpSpMkLst>
            <pc:docMk/>
            <pc:sldMk cId="2173149588" sldId="326"/>
            <ac:grpSpMk id="2" creationId="{4DCFD059-CDC9-4484-A021-360FEA5FBB66}"/>
          </ac:grpSpMkLst>
        </pc:grpChg>
        <pc:grpChg chg="mod topLvl">
          <ac:chgData name="Lim Kelvin" userId="624f6ae12bb7b72b" providerId="LiveId" clId="{B272414D-B18A-4D81-997D-E20EBAE48599}" dt="2024-12-22T11:40:53.363" v="6373" actId="165"/>
          <ac:grpSpMkLst>
            <pc:docMk/>
            <pc:sldMk cId="2173149588" sldId="326"/>
            <ac:grpSpMk id="5" creationId="{5C972B7F-3970-4C3B-A089-8CABC4A5B0CE}"/>
          </ac:grpSpMkLst>
        </pc:grpChg>
        <pc:grpChg chg="add mod">
          <ac:chgData name="Lim Kelvin" userId="624f6ae12bb7b72b" providerId="LiveId" clId="{B272414D-B18A-4D81-997D-E20EBAE48599}" dt="2024-12-21T22:45:36.644" v="6034" actId="164"/>
          <ac:grpSpMkLst>
            <pc:docMk/>
            <pc:sldMk cId="2173149588" sldId="326"/>
            <ac:grpSpMk id="6" creationId="{D7FE5F6D-339A-4D3D-8BBE-C9E57394919D}"/>
          </ac:grpSpMkLst>
        </pc:grpChg>
        <pc:grpChg chg="add del mod">
          <ac:chgData name="Lim Kelvin" userId="624f6ae12bb7b72b" providerId="LiveId" clId="{B272414D-B18A-4D81-997D-E20EBAE48599}" dt="2024-12-22T11:40:53.363" v="6373" actId="165"/>
          <ac:grpSpMkLst>
            <pc:docMk/>
            <pc:sldMk cId="2173149588" sldId="326"/>
            <ac:grpSpMk id="8" creationId="{532F4B04-3475-45A7-9FFC-E270C9ED6D66}"/>
          </ac:grpSpMkLst>
        </pc:grpChg>
        <pc:grpChg chg="mod topLvl">
          <ac:chgData name="Lim Kelvin" userId="624f6ae12bb7b72b" providerId="LiveId" clId="{B272414D-B18A-4D81-997D-E20EBAE48599}" dt="2024-12-22T11:40:53.363" v="6373" actId="165"/>
          <ac:grpSpMkLst>
            <pc:docMk/>
            <pc:sldMk cId="2173149588" sldId="326"/>
            <ac:grpSpMk id="12" creationId="{247C0EEB-A1D4-42A5-B868-F100F2E4DB38}"/>
          </ac:grpSpMkLst>
        </pc:grpChg>
        <pc:grpChg chg="add mod topLvl">
          <ac:chgData name="Lim Kelvin" userId="624f6ae12bb7b72b" providerId="LiveId" clId="{B272414D-B18A-4D81-997D-E20EBAE48599}" dt="2024-12-22T11:40:53.363" v="6373" actId="165"/>
          <ac:grpSpMkLst>
            <pc:docMk/>
            <pc:sldMk cId="2173149588" sldId="326"/>
            <ac:grpSpMk id="22" creationId="{F05A8129-2C8F-4A1D-BB5A-B779D7BD0601}"/>
          </ac:grpSpMkLst>
        </pc:grpChg>
        <pc:grpChg chg="del">
          <ac:chgData name="Lim Kelvin" userId="624f6ae12bb7b72b" providerId="LiveId" clId="{B272414D-B18A-4D81-997D-E20EBAE48599}" dt="2024-12-21T21:47:38.816" v="4093" actId="478"/>
          <ac:grpSpMkLst>
            <pc:docMk/>
            <pc:sldMk cId="2173149588" sldId="326"/>
            <ac:grpSpMk id="29" creationId="{3F23978D-9FFB-4FF9-9ABC-ADCE2CEAEE6B}"/>
          </ac:grpSpMkLst>
        </pc:grpChg>
        <pc:grpChg chg="mod">
          <ac:chgData name="Lim Kelvin" userId="624f6ae12bb7b72b" providerId="LiveId" clId="{B272414D-B18A-4D81-997D-E20EBAE48599}" dt="2024-12-22T11:40:53.363" v="6373" actId="165"/>
          <ac:grpSpMkLst>
            <pc:docMk/>
            <pc:sldMk cId="2173149588" sldId="326"/>
            <ac:grpSpMk id="30" creationId="{CA8936DA-925F-425E-8AD3-CDE179846D6F}"/>
          </ac:grpSpMkLst>
        </pc:grpChg>
        <pc:grpChg chg="mod">
          <ac:chgData name="Lim Kelvin" userId="624f6ae12bb7b72b" providerId="LiveId" clId="{B272414D-B18A-4D81-997D-E20EBAE48599}" dt="2024-12-22T11:40:53.363" v="6373" actId="165"/>
          <ac:grpSpMkLst>
            <pc:docMk/>
            <pc:sldMk cId="2173149588" sldId="326"/>
            <ac:grpSpMk id="34" creationId="{2FD547B4-ACE2-466A-8B69-7AF0CFE6B9B6}"/>
          </ac:grpSpMkLst>
        </pc:grpChg>
        <pc:grpChg chg="add mod topLvl">
          <ac:chgData name="Lim Kelvin" userId="624f6ae12bb7b72b" providerId="LiveId" clId="{B272414D-B18A-4D81-997D-E20EBAE48599}" dt="2024-12-22T11:40:53.363" v="6373" actId="165"/>
          <ac:grpSpMkLst>
            <pc:docMk/>
            <pc:sldMk cId="2173149588" sldId="326"/>
            <ac:grpSpMk id="37" creationId="{BEA2D22A-0E85-44D6-9D0B-94B05D747592}"/>
          </ac:grpSpMkLst>
        </pc:grpChg>
        <pc:grpChg chg="mod">
          <ac:chgData name="Lim Kelvin" userId="624f6ae12bb7b72b" providerId="LiveId" clId="{B272414D-B18A-4D81-997D-E20EBAE48599}" dt="2024-12-22T11:40:53.363" v="6373" actId="165"/>
          <ac:grpSpMkLst>
            <pc:docMk/>
            <pc:sldMk cId="2173149588" sldId="326"/>
            <ac:grpSpMk id="39" creationId="{BE55F599-7178-4C96-AA64-D6B879BF35CC}"/>
          </ac:grpSpMkLst>
        </pc:grpChg>
        <pc:grpChg chg="add mod topLvl">
          <ac:chgData name="Lim Kelvin" userId="624f6ae12bb7b72b" providerId="LiveId" clId="{B272414D-B18A-4D81-997D-E20EBAE48599}" dt="2024-12-22T11:40:53.363" v="6373" actId="165"/>
          <ac:grpSpMkLst>
            <pc:docMk/>
            <pc:sldMk cId="2173149588" sldId="326"/>
            <ac:grpSpMk id="42" creationId="{454707F3-909C-452D-9547-BB70BC858859}"/>
          </ac:grpSpMkLst>
        </pc:grpChg>
        <pc:grpChg chg="mod">
          <ac:chgData name="Lim Kelvin" userId="624f6ae12bb7b72b" providerId="LiveId" clId="{B272414D-B18A-4D81-997D-E20EBAE48599}" dt="2024-12-22T11:40:53.363" v="6373" actId="165"/>
          <ac:grpSpMkLst>
            <pc:docMk/>
            <pc:sldMk cId="2173149588" sldId="326"/>
            <ac:grpSpMk id="44" creationId="{2D65ECCF-D338-4814-AFFA-C155B7EF5FED}"/>
          </ac:grpSpMkLst>
        </pc:grpChg>
        <pc:grpChg chg="add mod topLvl">
          <ac:chgData name="Lim Kelvin" userId="624f6ae12bb7b72b" providerId="LiveId" clId="{B272414D-B18A-4D81-997D-E20EBAE48599}" dt="2024-12-22T11:40:53.363" v="6373" actId="165"/>
          <ac:grpSpMkLst>
            <pc:docMk/>
            <pc:sldMk cId="2173149588" sldId="326"/>
            <ac:grpSpMk id="47" creationId="{D800BD53-AA07-4802-BABB-8061CE7E2831}"/>
          </ac:grpSpMkLst>
        </pc:grpChg>
        <pc:grpChg chg="mod">
          <ac:chgData name="Lim Kelvin" userId="624f6ae12bb7b72b" providerId="LiveId" clId="{B272414D-B18A-4D81-997D-E20EBAE48599}" dt="2024-12-22T11:40:53.363" v="6373" actId="165"/>
          <ac:grpSpMkLst>
            <pc:docMk/>
            <pc:sldMk cId="2173149588" sldId="326"/>
            <ac:grpSpMk id="49" creationId="{9D66A262-C57E-4C8F-B5EF-C067412DF867}"/>
          </ac:grpSpMkLst>
        </pc:grpChg>
        <pc:grpChg chg="add mod topLvl">
          <ac:chgData name="Lim Kelvin" userId="624f6ae12bb7b72b" providerId="LiveId" clId="{B272414D-B18A-4D81-997D-E20EBAE48599}" dt="2024-12-22T11:40:53.363" v="6373" actId="165"/>
          <ac:grpSpMkLst>
            <pc:docMk/>
            <pc:sldMk cId="2173149588" sldId="326"/>
            <ac:grpSpMk id="52" creationId="{4A0026BF-696B-4E9E-B2CE-E1E49F8736E2}"/>
          </ac:grpSpMkLst>
        </pc:grpChg>
        <pc:grpChg chg="mod">
          <ac:chgData name="Lim Kelvin" userId="624f6ae12bb7b72b" providerId="LiveId" clId="{B272414D-B18A-4D81-997D-E20EBAE48599}" dt="2024-12-22T11:40:53.363" v="6373" actId="165"/>
          <ac:grpSpMkLst>
            <pc:docMk/>
            <pc:sldMk cId="2173149588" sldId="326"/>
            <ac:grpSpMk id="54" creationId="{6337F59F-B832-4D8D-8FC5-86DC71E1688D}"/>
          </ac:grpSpMkLst>
        </pc:grpChg>
        <pc:grpChg chg="add mod topLvl">
          <ac:chgData name="Lim Kelvin" userId="624f6ae12bb7b72b" providerId="LiveId" clId="{B272414D-B18A-4D81-997D-E20EBAE48599}" dt="2024-12-22T11:40:53.363" v="6373" actId="165"/>
          <ac:grpSpMkLst>
            <pc:docMk/>
            <pc:sldMk cId="2173149588" sldId="326"/>
            <ac:grpSpMk id="57" creationId="{8561F5A9-C316-4304-8EC4-647FDB9CA7B8}"/>
          </ac:grpSpMkLst>
        </pc:grpChg>
        <pc:grpChg chg="mod">
          <ac:chgData name="Lim Kelvin" userId="624f6ae12bb7b72b" providerId="LiveId" clId="{B272414D-B18A-4D81-997D-E20EBAE48599}" dt="2024-12-22T11:40:53.363" v="6373" actId="165"/>
          <ac:grpSpMkLst>
            <pc:docMk/>
            <pc:sldMk cId="2173149588" sldId="326"/>
            <ac:grpSpMk id="59" creationId="{9BD502FB-208A-4B28-94F8-4A0ED53DB591}"/>
          </ac:grpSpMkLst>
        </pc:grpChg>
        <pc:grpChg chg="add mod topLvl">
          <ac:chgData name="Lim Kelvin" userId="624f6ae12bb7b72b" providerId="LiveId" clId="{B272414D-B18A-4D81-997D-E20EBAE48599}" dt="2024-12-22T11:40:53.363" v="6373" actId="165"/>
          <ac:grpSpMkLst>
            <pc:docMk/>
            <pc:sldMk cId="2173149588" sldId="326"/>
            <ac:grpSpMk id="62" creationId="{8044EBE9-381F-4DEC-8E54-A76699AEDF5A}"/>
          </ac:grpSpMkLst>
        </pc:grpChg>
        <pc:grpChg chg="mod">
          <ac:chgData name="Lim Kelvin" userId="624f6ae12bb7b72b" providerId="LiveId" clId="{B272414D-B18A-4D81-997D-E20EBAE48599}" dt="2024-12-22T11:40:53.363" v="6373" actId="165"/>
          <ac:grpSpMkLst>
            <pc:docMk/>
            <pc:sldMk cId="2173149588" sldId="326"/>
            <ac:grpSpMk id="64" creationId="{0BBA066F-8029-4D01-AB8B-0499F7A31ABF}"/>
          </ac:grpSpMkLst>
        </pc:grpChg>
        <pc:grpChg chg="add mod topLvl">
          <ac:chgData name="Lim Kelvin" userId="624f6ae12bb7b72b" providerId="LiveId" clId="{B272414D-B18A-4D81-997D-E20EBAE48599}" dt="2024-12-22T11:40:53.363" v="6373" actId="165"/>
          <ac:grpSpMkLst>
            <pc:docMk/>
            <pc:sldMk cId="2173149588" sldId="326"/>
            <ac:grpSpMk id="67" creationId="{70766451-FA85-4B9C-9F0A-715017D4330D}"/>
          </ac:grpSpMkLst>
        </pc:grpChg>
        <pc:grpChg chg="mod">
          <ac:chgData name="Lim Kelvin" userId="624f6ae12bb7b72b" providerId="LiveId" clId="{B272414D-B18A-4D81-997D-E20EBAE48599}" dt="2024-12-22T11:40:53.363" v="6373" actId="165"/>
          <ac:grpSpMkLst>
            <pc:docMk/>
            <pc:sldMk cId="2173149588" sldId="326"/>
            <ac:grpSpMk id="69" creationId="{779AB890-C4D3-4C80-82D6-1D1FDCCCB7E0}"/>
          </ac:grpSpMkLst>
        </pc:grpChg>
        <pc:grpChg chg="add mod topLvl">
          <ac:chgData name="Lim Kelvin" userId="624f6ae12bb7b72b" providerId="LiveId" clId="{B272414D-B18A-4D81-997D-E20EBAE48599}" dt="2024-12-22T11:40:53.363" v="6373" actId="165"/>
          <ac:grpSpMkLst>
            <pc:docMk/>
            <pc:sldMk cId="2173149588" sldId="326"/>
            <ac:grpSpMk id="72" creationId="{346396C7-1C68-4E45-8B92-8DAAA74EBE1B}"/>
          </ac:grpSpMkLst>
        </pc:grpChg>
        <pc:grpChg chg="mod">
          <ac:chgData name="Lim Kelvin" userId="624f6ae12bb7b72b" providerId="LiveId" clId="{B272414D-B18A-4D81-997D-E20EBAE48599}" dt="2024-12-22T11:40:53.363" v="6373" actId="165"/>
          <ac:grpSpMkLst>
            <pc:docMk/>
            <pc:sldMk cId="2173149588" sldId="326"/>
            <ac:grpSpMk id="74" creationId="{D4540048-3C2C-416F-876D-DD5A8D5E4396}"/>
          </ac:grpSpMkLst>
        </pc:grpChg>
        <pc:grpChg chg="add mod topLvl">
          <ac:chgData name="Lim Kelvin" userId="624f6ae12bb7b72b" providerId="LiveId" clId="{B272414D-B18A-4D81-997D-E20EBAE48599}" dt="2024-12-22T11:40:53.363" v="6373" actId="165"/>
          <ac:grpSpMkLst>
            <pc:docMk/>
            <pc:sldMk cId="2173149588" sldId="326"/>
            <ac:grpSpMk id="77" creationId="{E9345E42-44DA-4BDC-BDEC-185008952CE6}"/>
          </ac:grpSpMkLst>
        </pc:grpChg>
        <pc:grpChg chg="mod">
          <ac:chgData name="Lim Kelvin" userId="624f6ae12bb7b72b" providerId="LiveId" clId="{B272414D-B18A-4D81-997D-E20EBAE48599}" dt="2024-12-22T11:40:53.363" v="6373" actId="165"/>
          <ac:grpSpMkLst>
            <pc:docMk/>
            <pc:sldMk cId="2173149588" sldId="326"/>
            <ac:grpSpMk id="79" creationId="{4D1201F3-A1E1-408C-9AEE-E5DB1009F6EB}"/>
          </ac:grpSpMkLst>
        </pc:grpChg>
        <pc:grpChg chg="add mod topLvl">
          <ac:chgData name="Lim Kelvin" userId="624f6ae12bb7b72b" providerId="LiveId" clId="{B272414D-B18A-4D81-997D-E20EBAE48599}" dt="2024-12-22T11:40:53.363" v="6373" actId="165"/>
          <ac:grpSpMkLst>
            <pc:docMk/>
            <pc:sldMk cId="2173149588" sldId="326"/>
            <ac:grpSpMk id="82" creationId="{EA44BB7A-5A7D-4909-8AB6-81F539995151}"/>
          </ac:grpSpMkLst>
        </pc:grpChg>
        <pc:grpChg chg="mod">
          <ac:chgData name="Lim Kelvin" userId="624f6ae12bb7b72b" providerId="LiveId" clId="{B272414D-B18A-4D81-997D-E20EBAE48599}" dt="2024-12-22T11:40:53.363" v="6373" actId="165"/>
          <ac:grpSpMkLst>
            <pc:docMk/>
            <pc:sldMk cId="2173149588" sldId="326"/>
            <ac:grpSpMk id="84" creationId="{5CB52911-DD6D-4F92-B7D6-7EEBDC4E82EE}"/>
          </ac:grpSpMkLst>
        </pc:grpChg>
        <pc:grpChg chg="add mod topLvl">
          <ac:chgData name="Lim Kelvin" userId="624f6ae12bb7b72b" providerId="LiveId" clId="{B272414D-B18A-4D81-997D-E20EBAE48599}" dt="2024-12-22T11:40:53.363" v="6373" actId="165"/>
          <ac:grpSpMkLst>
            <pc:docMk/>
            <pc:sldMk cId="2173149588" sldId="326"/>
            <ac:grpSpMk id="87" creationId="{D59CB3BB-113B-44F3-8EF3-ACFD3D823A8E}"/>
          </ac:grpSpMkLst>
        </pc:grpChg>
        <pc:grpChg chg="mod">
          <ac:chgData name="Lim Kelvin" userId="624f6ae12bb7b72b" providerId="LiveId" clId="{B272414D-B18A-4D81-997D-E20EBAE48599}" dt="2024-12-22T11:40:53.363" v="6373" actId="165"/>
          <ac:grpSpMkLst>
            <pc:docMk/>
            <pc:sldMk cId="2173149588" sldId="326"/>
            <ac:grpSpMk id="89" creationId="{860EC098-C328-4255-ACB5-A723452E2036}"/>
          </ac:grpSpMkLst>
        </pc:grpChg>
        <pc:grpChg chg="add mod topLvl">
          <ac:chgData name="Lim Kelvin" userId="624f6ae12bb7b72b" providerId="LiveId" clId="{B272414D-B18A-4D81-997D-E20EBAE48599}" dt="2024-12-22T11:40:53.363" v="6373" actId="165"/>
          <ac:grpSpMkLst>
            <pc:docMk/>
            <pc:sldMk cId="2173149588" sldId="326"/>
            <ac:grpSpMk id="93" creationId="{8D04863F-1CBB-4BC7-BA30-233B918D73FD}"/>
          </ac:grpSpMkLst>
        </pc:grpChg>
        <pc:grpChg chg="mod">
          <ac:chgData name="Lim Kelvin" userId="624f6ae12bb7b72b" providerId="LiveId" clId="{B272414D-B18A-4D81-997D-E20EBAE48599}" dt="2024-12-22T11:40:53.363" v="6373" actId="165"/>
          <ac:grpSpMkLst>
            <pc:docMk/>
            <pc:sldMk cId="2173149588" sldId="326"/>
            <ac:grpSpMk id="95" creationId="{76B2108C-4A60-4B21-954A-EACFC96248D3}"/>
          </ac:grpSpMkLst>
        </pc:grpChg>
        <pc:grpChg chg="add mod topLvl">
          <ac:chgData name="Lim Kelvin" userId="624f6ae12bb7b72b" providerId="LiveId" clId="{B272414D-B18A-4D81-997D-E20EBAE48599}" dt="2024-12-22T11:40:53.363" v="6373" actId="165"/>
          <ac:grpSpMkLst>
            <pc:docMk/>
            <pc:sldMk cId="2173149588" sldId="326"/>
            <ac:grpSpMk id="98" creationId="{F9528C6A-1D5B-41A7-8BAF-058F526CBF31}"/>
          </ac:grpSpMkLst>
        </pc:grpChg>
        <pc:grpChg chg="mod">
          <ac:chgData name="Lim Kelvin" userId="624f6ae12bb7b72b" providerId="LiveId" clId="{B272414D-B18A-4D81-997D-E20EBAE48599}" dt="2024-12-22T11:40:53.363" v="6373" actId="165"/>
          <ac:grpSpMkLst>
            <pc:docMk/>
            <pc:sldMk cId="2173149588" sldId="326"/>
            <ac:grpSpMk id="100" creationId="{751FC234-57C5-4349-9DBF-33F20680C15C}"/>
          </ac:grpSpMkLst>
        </pc:grpChg>
        <pc:grpChg chg="add mod topLvl">
          <ac:chgData name="Lim Kelvin" userId="624f6ae12bb7b72b" providerId="LiveId" clId="{B272414D-B18A-4D81-997D-E20EBAE48599}" dt="2024-12-22T11:40:53.363" v="6373" actId="165"/>
          <ac:grpSpMkLst>
            <pc:docMk/>
            <pc:sldMk cId="2173149588" sldId="326"/>
            <ac:grpSpMk id="104" creationId="{EBA89B19-D5C7-44FE-9414-911B8898C6E7}"/>
          </ac:grpSpMkLst>
        </pc:grpChg>
        <pc:grpChg chg="mod">
          <ac:chgData name="Lim Kelvin" userId="624f6ae12bb7b72b" providerId="LiveId" clId="{B272414D-B18A-4D81-997D-E20EBAE48599}" dt="2024-12-22T11:40:53.363" v="6373" actId="165"/>
          <ac:grpSpMkLst>
            <pc:docMk/>
            <pc:sldMk cId="2173149588" sldId="326"/>
            <ac:grpSpMk id="106" creationId="{67667052-F5BA-4F9F-8BE8-2D71BC9FF3E2}"/>
          </ac:grpSpMkLst>
        </pc:grpChg>
        <pc:grpChg chg="add mod topLvl">
          <ac:chgData name="Lim Kelvin" userId="624f6ae12bb7b72b" providerId="LiveId" clId="{B272414D-B18A-4D81-997D-E20EBAE48599}" dt="2024-12-22T11:40:53.363" v="6373" actId="165"/>
          <ac:grpSpMkLst>
            <pc:docMk/>
            <pc:sldMk cId="2173149588" sldId="326"/>
            <ac:grpSpMk id="110" creationId="{F0EC111A-09E0-4E3B-A1AF-66EB93E38978}"/>
          </ac:grpSpMkLst>
        </pc:grpChg>
        <pc:grpChg chg="mod">
          <ac:chgData name="Lim Kelvin" userId="624f6ae12bb7b72b" providerId="LiveId" clId="{B272414D-B18A-4D81-997D-E20EBAE48599}" dt="2024-12-22T11:40:53.363" v="6373" actId="165"/>
          <ac:grpSpMkLst>
            <pc:docMk/>
            <pc:sldMk cId="2173149588" sldId="326"/>
            <ac:grpSpMk id="112" creationId="{9AA3B830-8D9A-47C5-A396-AAD881040A91}"/>
          </ac:grpSpMkLst>
        </pc:grpChg>
        <pc:grpChg chg="add mod topLvl">
          <ac:chgData name="Lim Kelvin" userId="624f6ae12bb7b72b" providerId="LiveId" clId="{B272414D-B18A-4D81-997D-E20EBAE48599}" dt="2024-12-22T11:40:53.363" v="6373" actId="165"/>
          <ac:grpSpMkLst>
            <pc:docMk/>
            <pc:sldMk cId="2173149588" sldId="326"/>
            <ac:grpSpMk id="116" creationId="{3A16488F-EBF5-4893-B663-4EE422E2082D}"/>
          </ac:grpSpMkLst>
        </pc:grpChg>
        <pc:grpChg chg="mod">
          <ac:chgData name="Lim Kelvin" userId="624f6ae12bb7b72b" providerId="LiveId" clId="{B272414D-B18A-4D81-997D-E20EBAE48599}" dt="2024-12-22T11:40:53.363" v="6373" actId="165"/>
          <ac:grpSpMkLst>
            <pc:docMk/>
            <pc:sldMk cId="2173149588" sldId="326"/>
            <ac:grpSpMk id="118" creationId="{A018E277-70BC-4148-A7E5-659437246D0A}"/>
          </ac:grpSpMkLst>
        </pc:grpChg>
        <pc:grpChg chg="add mod topLvl">
          <ac:chgData name="Lim Kelvin" userId="624f6ae12bb7b72b" providerId="LiveId" clId="{B272414D-B18A-4D81-997D-E20EBAE48599}" dt="2024-12-22T11:40:53.363" v="6373" actId="165"/>
          <ac:grpSpMkLst>
            <pc:docMk/>
            <pc:sldMk cId="2173149588" sldId="326"/>
            <ac:grpSpMk id="121" creationId="{72C2E85E-2947-443A-BC9B-8E730C7EA6B7}"/>
          </ac:grpSpMkLst>
        </pc:grpChg>
        <pc:grpChg chg="mod">
          <ac:chgData name="Lim Kelvin" userId="624f6ae12bb7b72b" providerId="LiveId" clId="{B272414D-B18A-4D81-997D-E20EBAE48599}" dt="2024-12-22T11:40:53.363" v="6373" actId="165"/>
          <ac:grpSpMkLst>
            <pc:docMk/>
            <pc:sldMk cId="2173149588" sldId="326"/>
            <ac:grpSpMk id="123" creationId="{F6F5BEE7-4F66-4A04-B2A0-CC1EBC2D9A19}"/>
          </ac:grpSpMkLst>
        </pc:grpChg>
        <pc:grpChg chg="add mod topLvl">
          <ac:chgData name="Lim Kelvin" userId="624f6ae12bb7b72b" providerId="LiveId" clId="{B272414D-B18A-4D81-997D-E20EBAE48599}" dt="2024-12-22T11:40:53.363" v="6373" actId="165"/>
          <ac:grpSpMkLst>
            <pc:docMk/>
            <pc:sldMk cId="2173149588" sldId="326"/>
            <ac:grpSpMk id="126" creationId="{8C009BC7-4F3A-4820-94DF-D18896A8E2A3}"/>
          </ac:grpSpMkLst>
        </pc:grpChg>
        <pc:grpChg chg="mod">
          <ac:chgData name="Lim Kelvin" userId="624f6ae12bb7b72b" providerId="LiveId" clId="{B272414D-B18A-4D81-997D-E20EBAE48599}" dt="2024-12-22T11:40:53.363" v="6373" actId="165"/>
          <ac:grpSpMkLst>
            <pc:docMk/>
            <pc:sldMk cId="2173149588" sldId="326"/>
            <ac:grpSpMk id="128" creationId="{D76BE6AA-C1C2-408A-8B42-20CCBA107EF2}"/>
          </ac:grpSpMkLst>
        </pc:grpChg>
        <pc:picChg chg="mod topLvl">
          <ac:chgData name="Lim Kelvin" userId="624f6ae12bb7b72b" providerId="LiveId" clId="{B272414D-B18A-4D81-997D-E20EBAE48599}" dt="2024-12-22T11:40:53.363" v="6373" actId="165"/>
          <ac:picMkLst>
            <pc:docMk/>
            <pc:sldMk cId="2173149588" sldId="326"/>
            <ac:picMk id="11" creationId="{340AA320-6F3F-4C1C-9C64-F1AB86555C0C}"/>
          </ac:picMkLst>
        </pc:picChg>
        <pc:picChg chg="mod">
          <ac:chgData name="Lim Kelvin" userId="624f6ae12bb7b72b" providerId="LiveId" clId="{B272414D-B18A-4D81-997D-E20EBAE48599}" dt="2024-12-22T11:40:53.363" v="6373" actId="165"/>
          <ac:picMkLst>
            <pc:docMk/>
            <pc:sldMk cId="2173149588" sldId="326"/>
            <ac:picMk id="23" creationId="{966B28C0-77FD-46B4-9AB5-69E94D3BEC6C}"/>
          </ac:picMkLst>
        </pc:picChg>
        <pc:picChg chg="mod">
          <ac:chgData name="Lim Kelvin" userId="624f6ae12bb7b72b" providerId="LiveId" clId="{B272414D-B18A-4D81-997D-E20EBAE48599}" dt="2024-12-22T11:40:53.363" v="6373" actId="165"/>
          <ac:picMkLst>
            <pc:docMk/>
            <pc:sldMk cId="2173149588" sldId="326"/>
            <ac:picMk id="25" creationId="{48D1490E-5F18-4C72-A2FA-93D06FF66808}"/>
          </ac:picMkLst>
        </pc:picChg>
        <pc:picChg chg="mod">
          <ac:chgData name="Lim Kelvin" userId="624f6ae12bb7b72b" providerId="LiveId" clId="{B272414D-B18A-4D81-997D-E20EBAE48599}" dt="2024-12-22T11:40:53.363" v="6373" actId="165"/>
          <ac:picMkLst>
            <pc:docMk/>
            <pc:sldMk cId="2173149588" sldId="326"/>
            <ac:picMk id="35" creationId="{A71E26AE-F4F6-4EC0-8D6A-7568CE3A8B18}"/>
          </ac:picMkLst>
        </pc:picChg>
        <pc:picChg chg="mod">
          <ac:chgData name="Lim Kelvin" userId="624f6ae12bb7b72b" providerId="LiveId" clId="{B272414D-B18A-4D81-997D-E20EBAE48599}" dt="2024-12-22T11:40:53.363" v="6373" actId="165"/>
          <ac:picMkLst>
            <pc:docMk/>
            <pc:sldMk cId="2173149588" sldId="326"/>
            <ac:picMk id="40" creationId="{0EDA7B00-F22F-439A-B685-DC6838C27D29}"/>
          </ac:picMkLst>
        </pc:picChg>
        <pc:picChg chg="mod">
          <ac:chgData name="Lim Kelvin" userId="624f6ae12bb7b72b" providerId="LiveId" clId="{B272414D-B18A-4D81-997D-E20EBAE48599}" dt="2024-12-22T11:40:53.363" v="6373" actId="165"/>
          <ac:picMkLst>
            <pc:docMk/>
            <pc:sldMk cId="2173149588" sldId="326"/>
            <ac:picMk id="45" creationId="{69FE36E4-C0E2-4FF7-BA75-5ED585C13A57}"/>
          </ac:picMkLst>
        </pc:picChg>
        <pc:picChg chg="mod">
          <ac:chgData name="Lim Kelvin" userId="624f6ae12bb7b72b" providerId="LiveId" clId="{B272414D-B18A-4D81-997D-E20EBAE48599}" dt="2024-12-22T11:40:53.363" v="6373" actId="165"/>
          <ac:picMkLst>
            <pc:docMk/>
            <pc:sldMk cId="2173149588" sldId="326"/>
            <ac:picMk id="50" creationId="{3ED48C1E-0326-40B0-B14D-DE78BAD51C67}"/>
          </ac:picMkLst>
        </pc:picChg>
        <pc:picChg chg="mod">
          <ac:chgData name="Lim Kelvin" userId="624f6ae12bb7b72b" providerId="LiveId" clId="{B272414D-B18A-4D81-997D-E20EBAE48599}" dt="2024-12-22T11:40:53.363" v="6373" actId="165"/>
          <ac:picMkLst>
            <pc:docMk/>
            <pc:sldMk cId="2173149588" sldId="326"/>
            <ac:picMk id="55" creationId="{D10F4A70-B439-45D9-A049-4483CACDDB99}"/>
          </ac:picMkLst>
        </pc:picChg>
        <pc:picChg chg="mod">
          <ac:chgData name="Lim Kelvin" userId="624f6ae12bb7b72b" providerId="LiveId" clId="{B272414D-B18A-4D81-997D-E20EBAE48599}" dt="2024-12-22T11:40:53.363" v="6373" actId="165"/>
          <ac:picMkLst>
            <pc:docMk/>
            <pc:sldMk cId="2173149588" sldId="326"/>
            <ac:picMk id="60" creationId="{D07C0BD5-EC27-4D27-A441-6B335E156D54}"/>
          </ac:picMkLst>
        </pc:picChg>
        <pc:picChg chg="mod">
          <ac:chgData name="Lim Kelvin" userId="624f6ae12bb7b72b" providerId="LiveId" clId="{B272414D-B18A-4D81-997D-E20EBAE48599}" dt="2024-12-22T11:40:53.363" v="6373" actId="165"/>
          <ac:picMkLst>
            <pc:docMk/>
            <pc:sldMk cId="2173149588" sldId="326"/>
            <ac:picMk id="65" creationId="{A65C721F-99F9-4B1E-9150-7F6FD1C7E028}"/>
          </ac:picMkLst>
        </pc:picChg>
        <pc:picChg chg="mod">
          <ac:chgData name="Lim Kelvin" userId="624f6ae12bb7b72b" providerId="LiveId" clId="{B272414D-B18A-4D81-997D-E20EBAE48599}" dt="2024-12-22T11:40:53.363" v="6373" actId="165"/>
          <ac:picMkLst>
            <pc:docMk/>
            <pc:sldMk cId="2173149588" sldId="326"/>
            <ac:picMk id="70" creationId="{87A25D6F-8373-4901-94AA-EB41C1710844}"/>
          </ac:picMkLst>
        </pc:picChg>
        <pc:picChg chg="mod">
          <ac:chgData name="Lim Kelvin" userId="624f6ae12bb7b72b" providerId="LiveId" clId="{B272414D-B18A-4D81-997D-E20EBAE48599}" dt="2024-12-22T11:40:53.363" v="6373" actId="165"/>
          <ac:picMkLst>
            <pc:docMk/>
            <pc:sldMk cId="2173149588" sldId="326"/>
            <ac:picMk id="75" creationId="{8D27B197-900D-4DAC-8B75-F906E7FC5C10}"/>
          </ac:picMkLst>
        </pc:picChg>
        <pc:picChg chg="mod">
          <ac:chgData name="Lim Kelvin" userId="624f6ae12bb7b72b" providerId="LiveId" clId="{B272414D-B18A-4D81-997D-E20EBAE48599}" dt="2024-12-22T11:40:53.363" v="6373" actId="165"/>
          <ac:picMkLst>
            <pc:docMk/>
            <pc:sldMk cId="2173149588" sldId="326"/>
            <ac:picMk id="80" creationId="{C456DB19-B229-42E8-86CB-7C2AE2AEBDC9}"/>
          </ac:picMkLst>
        </pc:picChg>
        <pc:picChg chg="mod">
          <ac:chgData name="Lim Kelvin" userId="624f6ae12bb7b72b" providerId="LiveId" clId="{B272414D-B18A-4D81-997D-E20EBAE48599}" dt="2024-12-22T11:40:53.363" v="6373" actId="165"/>
          <ac:picMkLst>
            <pc:docMk/>
            <pc:sldMk cId="2173149588" sldId="326"/>
            <ac:picMk id="85" creationId="{C387D2C7-8DD5-4967-BA8C-93DCBAFBB362}"/>
          </ac:picMkLst>
        </pc:picChg>
        <pc:picChg chg="mod">
          <ac:chgData name="Lim Kelvin" userId="624f6ae12bb7b72b" providerId="LiveId" clId="{B272414D-B18A-4D81-997D-E20EBAE48599}" dt="2024-12-22T11:40:53.363" v="6373" actId="165"/>
          <ac:picMkLst>
            <pc:docMk/>
            <pc:sldMk cId="2173149588" sldId="326"/>
            <ac:picMk id="90" creationId="{2EEE1BD4-ECA7-41CA-8425-DAC71CA36B0F}"/>
          </ac:picMkLst>
        </pc:picChg>
        <pc:picChg chg="mod">
          <ac:chgData name="Lim Kelvin" userId="624f6ae12bb7b72b" providerId="LiveId" clId="{B272414D-B18A-4D81-997D-E20EBAE48599}" dt="2024-12-22T11:40:53.363" v="6373" actId="165"/>
          <ac:picMkLst>
            <pc:docMk/>
            <pc:sldMk cId="2173149588" sldId="326"/>
            <ac:picMk id="96" creationId="{E2CEEA6D-9DF1-45AB-8153-3CD23A92142E}"/>
          </ac:picMkLst>
        </pc:picChg>
        <pc:picChg chg="mod">
          <ac:chgData name="Lim Kelvin" userId="624f6ae12bb7b72b" providerId="LiveId" clId="{B272414D-B18A-4D81-997D-E20EBAE48599}" dt="2024-12-22T11:40:53.363" v="6373" actId="165"/>
          <ac:picMkLst>
            <pc:docMk/>
            <pc:sldMk cId="2173149588" sldId="326"/>
            <ac:picMk id="101" creationId="{98A39E35-BA6B-4E37-AAA5-A682E315E663}"/>
          </ac:picMkLst>
        </pc:picChg>
        <pc:picChg chg="mod">
          <ac:chgData name="Lim Kelvin" userId="624f6ae12bb7b72b" providerId="LiveId" clId="{B272414D-B18A-4D81-997D-E20EBAE48599}" dt="2024-12-22T11:40:53.363" v="6373" actId="165"/>
          <ac:picMkLst>
            <pc:docMk/>
            <pc:sldMk cId="2173149588" sldId="326"/>
            <ac:picMk id="107" creationId="{AE102B2A-0649-40C7-8477-A2BB7783AE42}"/>
          </ac:picMkLst>
        </pc:picChg>
        <pc:picChg chg="mod">
          <ac:chgData name="Lim Kelvin" userId="624f6ae12bb7b72b" providerId="LiveId" clId="{B272414D-B18A-4D81-997D-E20EBAE48599}" dt="2024-12-22T11:40:53.363" v="6373" actId="165"/>
          <ac:picMkLst>
            <pc:docMk/>
            <pc:sldMk cId="2173149588" sldId="326"/>
            <ac:picMk id="113" creationId="{FE68CCC5-1965-4FB8-9EF1-41E4472DC2EE}"/>
          </ac:picMkLst>
        </pc:picChg>
        <pc:picChg chg="mod">
          <ac:chgData name="Lim Kelvin" userId="624f6ae12bb7b72b" providerId="LiveId" clId="{B272414D-B18A-4D81-997D-E20EBAE48599}" dt="2024-12-22T11:40:53.363" v="6373" actId="165"/>
          <ac:picMkLst>
            <pc:docMk/>
            <pc:sldMk cId="2173149588" sldId="326"/>
            <ac:picMk id="119" creationId="{B98DD0A5-2347-4ED9-A674-1023D005C676}"/>
          </ac:picMkLst>
        </pc:picChg>
        <pc:picChg chg="mod">
          <ac:chgData name="Lim Kelvin" userId="624f6ae12bb7b72b" providerId="LiveId" clId="{B272414D-B18A-4D81-997D-E20EBAE48599}" dt="2024-12-22T11:40:53.363" v="6373" actId="165"/>
          <ac:picMkLst>
            <pc:docMk/>
            <pc:sldMk cId="2173149588" sldId="326"/>
            <ac:picMk id="124" creationId="{9C24C14F-F59C-4779-82D1-B6C7A019F254}"/>
          </ac:picMkLst>
        </pc:picChg>
        <pc:picChg chg="mod">
          <ac:chgData name="Lim Kelvin" userId="624f6ae12bb7b72b" providerId="LiveId" clId="{B272414D-B18A-4D81-997D-E20EBAE48599}" dt="2024-12-22T11:40:53.363" v="6373" actId="165"/>
          <ac:picMkLst>
            <pc:docMk/>
            <pc:sldMk cId="2173149588" sldId="326"/>
            <ac:picMk id="129" creationId="{82CFA63D-E7ED-42DD-8E5E-A52FACD47A40}"/>
          </ac:picMkLst>
        </pc:picChg>
      </pc:sldChg>
      <pc:sldChg chg="addSp delSp modSp add del mod">
        <pc:chgData name="Lim Kelvin" userId="624f6ae12bb7b72b" providerId="LiveId" clId="{B272414D-B18A-4D81-997D-E20EBAE48599}" dt="2024-12-21T22:09:07.396" v="4531" actId="47"/>
        <pc:sldMkLst>
          <pc:docMk/>
          <pc:sldMk cId="65751735" sldId="327"/>
        </pc:sldMkLst>
        <pc:spChg chg="mod">
          <ac:chgData name="Lim Kelvin" userId="624f6ae12bb7b72b" providerId="LiveId" clId="{B272414D-B18A-4D81-997D-E20EBAE48599}" dt="2024-12-21T22:01:18.400" v="4350" actId="1076"/>
          <ac:spMkLst>
            <pc:docMk/>
            <pc:sldMk cId="65751735" sldId="327"/>
            <ac:spMk id="7" creationId="{1D71EF6B-3E5A-4363-9A34-55ED4234A49F}"/>
          </ac:spMkLst>
        </pc:spChg>
        <pc:spChg chg="add del mod">
          <ac:chgData name="Lim Kelvin" userId="624f6ae12bb7b72b" providerId="LiveId" clId="{B272414D-B18A-4D81-997D-E20EBAE48599}" dt="2024-12-21T21:48:34.838" v="4122" actId="478"/>
          <ac:spMkLst>
            <pc:docMk/>
            <pc:sldMk cId="65751735" sldId="327"/>
            <ac:spMk id="17" creationId="{E4DB0832-6DCE-4A3D-8DF4-0088C9150845}"/>
          </ac:spMkLst>
        </pc:spChg>
        <pc:spChg chg="mod">
          <ac:chgData name="Lim Kelvin" userId="624f6ae12bb7b72b" providerId="LiveId" clId="{B272414D-B18A-4D81-997D-E20EBAE48599}" dt="2024-12-21T22:01:18.400" v="4350" actId="1076"/>
          <ac:spMkLst>
            <pc:docMk/>
            <pc:sldMk cId="65751735" sldId="327"/>
            <ac:spMk id="18" creationId="{BF147B1C-F6E8-429B-83C7-F6C32066C62C}"/>
          </ac:spMkLst>
        </pc:spChg>
        <pc:spChg chg="mod">
          <ac:chgData name="Lim Kelvin" userId="624f6ae12bb7b72b" providerId="LiveId" clId="{B272414D-B18A-4D81-997D-E20EBAE48599}" dt="2024-12-21T22:01:18.400" v="4350" actId="1076"/>
          <ac:spMkLst>
            <pc:docMk/>
            <pc:sldMk cId="65751735" sldId="327"/>
            <ac:spMk id="19" creationId="{2F342DC3-E81F-4A20-8AE7-92B20BF5D19D}"/>
          </ac:spMkLst>
        </pc:spChg>
        <pc:spChg chg="mod">
          <ac:chgData name="Lim Kelvin" userId="624f6ae12bb7b72b" providerId="LiveId" clId="{B272414D-B18A-4D81-997D-E20EBAE48599}" dt="2024-12-21T22:01:18.400" v="4350" actId="1076"/>
          <ac:spMkLst>
            <pc:docMk/>
            <pc:sldMk cId="65751735" sldId="327"/>
            <ac:spMk id="20" creationId="{F97C61BC-B766-4A9B-8DD6-CDD9982FB140}"/>
          </ac:spMkLst>
        </pc:spChg>
        <pc:spChg chg="add del mod topLvl">
          <ac:chgData name="Lim Kelvin" userId="624f6ae12bb7b72b" providerId="LiveId" clId="{B272414D-B18A-4D81-997D-E20EBAE48599}" dt="2024-12-21T21:56:00.342" v="4272" actId="478"/>
          <ac:spMkLst>
            <pc:docMk/>
            <pc:sldMk cId="65751735" sldId="327"/>
            <ac:spMk id="21" creationId="{BE8B28A4-337C-4A31-BBB1-7C763C22E158}"/>
          </ac:spMkLst>
        </pc:spChg>
        <pc:spChg chg="mod">
          <ac:chgData name="Lim Kelvin" userId="624f6ae12bb7b72b" providerId="LiveId" clId="{B272414D-B18A-4D81-997D-E20EBAE48599}" dt="2024-12-21T21:48:49.406" v="4126"/>
          <ac:spMkLst>
            <pc:docMk/>
            <pc:sldMk cId="65751735" sldId="327"/>
            <ac:spMk id="26" creationId="{2ABEBA87-11E0-4CEB-AA69-1FE38778CBD5}"/>
          </ac:spMkLst>
        </pc:spChg>
        <pc:spChg chg="del">
          <ac:chgData name="Lim Kelvin" userId="624f6ae12bb7b72b" providerId="LiveId" clId="{B272414D-B18A-4D81-997D-E20EBAE48599}" dt="2024-12-21T22:00:27.744" v="4342" actId="478"/>
          <ac:spMkLst>
            <pc:docMk/>
            <pc:sldMk cId="65751735" sldId="327"/>
            <ac:spMk id="28" creationId="{C67B5697-C5FC-479A-9FDC-193385C4ECEF}"/>
          </ac:spMkLst>
        </pc:spChg>
        <pc:spChg chg="mod">
          <ac:chgData name="Lim Kelvin" userId="624f6ae12bb7b72b" providerId="LiveId" clId="{B272414D-B18A-4D81-997D-E20EBAE48599}" dt="2024-12-21T21:58:11.686" v="4297" actId="207"/>
          <ac:spMkLst>
            <pc:docMk/>
            <pc:sldMk cId="65751735" sldId="327"/>
            <ac:spMk id="31" creationId="{69FA8668-FC24-4AFE-B648-113E441154AB}"/>
          </ac:spMkLst>
        </pc:spChg>
        <pc:spChg chg="mod">
          <ac:chgData name="Lim Kelvin" userId="624f6ae12bb7b72b" providerId="LiveId" clId="{B272414D-B18A-4D81-997D-E20EBAE48599}" dt="2024-12-21T21:58:08.921" v="4296"/>
          <ac:spMkLst>
            <pc:docMk/>
            <pc:sldMk cId="65751735" sldId="327"/>
            <ac:spMk id="34" creationId="{E95340A0-7F2F-4D27-9FC4-CF5F22E84A5D}"/>
          </ac:spMkLst>
        </pc:spChg>
        <pc:spChg chg="mod">
          <ac:chgData name="Lim Kelvin" userId="624f6ae12bb7b72b" providerId="LiveId" clId="{B272414D-B18A-4D81-997D-E20EBAE48599}" dt="2024-12-21T21:59:49.380" v="4340" actId="3064"/>
          <ac:spMkLst>
            <pc:docMk/>
            <pc:sldMk cId="65751735" sldId="327"/>
            <ac:spMk id="36" creationId="{F9963C6D-6904-4EA9-BDDD-034CC437CA74}"/>
          </ac:spMkLst>
        </pc:spChg>
        <pc:spChg chg="mod">
          <ac:chgData name="Lim Kelvin" userId="624f6ae12bb7b72b" providerId="LiveId" clId="{B272414D-B18A-4D81-997D-E20EBAE48599}" dt="2024-12-21T21:59:15.215" v="4313"/>
          <ac:spMkLst>
            <pc:docMk/>
            <pc:sldMk cId="65751735" sldId="327"/>
            <ac:spMk id="39" creationId="{B22F9859-A6AD-4216-A044-2F7F3440AD67}"/>
          </ac:spMkLst>
        </pc:spChg>
        <pc:spChg chg="mod">
          <ac:chgData name="Lim Kelvin" userId="624f6ae12bb7b72b" providerId="LiveId" clId="{B272414D-B18A-4D81-997D-E20EBAE48599}" dt="2024-12-21T22:05:37.622" v="4469"/>
          <ac:spMkLst>
            <pc:docMk/>
            <pc:sldMk cId="65751735" sldId="327"/>
            <ac:spMk id="41" creationId="{25F6B46E-AEC4-44F3-A5DB-58A56D468181}"/>
          </ac:spMkLst>
        </pc:spChg>
        <pc:spChg chg="mod">
          <ac:chgData name="Lim Kelvin" userId="624f6ae12bb7b72b" providerId="LiveId" clId="{B272414D-B18A-4D81-997D-E20EBAE48599}" dt="2024-12-21T22:05:37.622" v="4469"/>
          <ac:spMkLst>
            <pc:docMk/>
            <pc:sldMk cId="65751735" sldId="327"/>
            <ac:spMk id="44" creationId="{CC5E37B6-C916-45F2-B581-FA1424833754}"/>
          </ac:spMkLst>
        </pc:spChg>
        <pc:grpChg chg="add del mod">
          <ac:chgData name="Lim Kelvin" userId="624f6ae12bb7b72b" providerId="LiveId" clId="{B272414D-B18A-4D81-997D-E20EBAE48599}" dt="2024-12-21T21:56:00.342" v="4272" actId="478"/>
          <ac:grpSpMkLst>
            <pc:docMk/>
            <pc:sldMk cId="65751735" sldId="327"/>
            <ac:grpSpMk id="2" creationId="{4794D380-2A1A-4905-894A-8287E9569A1A}"/>
          </ac:grpSpMkLst>
        </pc:grpChg>
        <pc:grpChg chg="mod">
          <ac:chgData name="Lim Kelvin" userId="624f6ae12bb7b72b" providerId="LiveId" clId="{B272414D-B18A-4D81-997D-E20EBAE48599}" dt="2024-12-21T22:01:18.400" v="4350" actId="1076"/>
          <ac:grpSpMkLst>
            <pc:docMk/>
            <pc:sldMk cId="65751735" sldId="327"/>
            <ac:grpSpMk id="5" creationId="{5C972B7F-3970-4C3B-A089-8CABC4A5B0CE}"/>
          </ac:grpSpMkLst>
        </pc:grpChg>
        <pc:grpChg chg="mod">
          <ac:chgData name="Lim Kelvin" userId="624f6ae12bb7b72b" providerId="LiveId" clId="{B272414D-B18A-4D81-997D-E20EBAE48599}" dt="2024-12-21T22:01:18.400" v="4350" actId="1076"/>
          <ac:grpSpMkLst>
            <pc:docMk/>
            <pc:sldMk cId="65751735" sldId="327"/>
            <ac:grpSpMk id="12" creationId="{247C0EEB-A1D4-42A5-B868-F100F2E4DB38}"/>
          </ac:grpSpMkLst>
        </pc:grpChg>
        <pc:grpChg chg="add del mod topLvl">
          <ac:chgData name="Lim Kelvin" userId="624f6ae12bb7b72b" providerId="LiveId" clId="{B272414D-B18A-4D81-997D-E20EBAE48599}" dt="2024-12-21T21:56:00.935" v="4273" actId="478"/>
          <ac:grpSpMkLst>
            <pc:docMk/>
            <pc:sldMk cId="65751735" sldId="327"/>
            <ac:grpSpMk id="22" creationId="{13D78A6D-1D75-4CFC-A05A-47AECE4B3F22}"/>
          </ac:grpSpMkLst>
        </pc:grpChg>
        <pc:grpChg chg="add del mod">
          <ac:chgData name="Lim Kelvin" userId="624f6ae12bb7b72b" providerId="LiveId" clId="{B272414D-B18A-4D81-997D-E20EBAE48599}" dt="2024-12-21T21:58:15.642" v="4298" actId="478"/>
          <ac:grpSpMkLst>
            <pc:docMk/>
            <pc:sldMk cId="65751735" sldId="327"/>
            <ac:grpSpMk id="29" creationId="{8D4E8924-977D-4A0C-86D6-ABBF0C497844}"/>
          </ac:grpSpMkLst>
        </pc:grpChg>
        <pc:grpChg chg="mod">
          <ac:chgData name="Lim Kelvin" userId="624f6ae12bb7b72b" providerId="LiveId" clId="{B272414D-B18A-4D81-997D-E20EBAE48599}" dt="2024-12-21T22:01:18.400" v="4350" actId="1076"/>
          <ac:grpSpMkLst>
            <pc:docMk/>
            <pc:sldMk cId="65751735" sldId="327"/>
            <ac:grpSpMk id="30" creationId="{CA8936DA-925F-425E-8AD3-CDE179846D6F}"/>
          </ac:grpSpMkLst>
        </pc:grpChg>
        <pc:grpChg chg="mod">
          <ac:chgData name="Lim Kelvin" userId="624f6ae12bb7b72b" providerId="LiveId" clId="{B272414D-B18A-4D81-997D-E20EBAE48599}" dt="2024-12-21T21:58:08.921" v="4296"/>
          <ac:grpSpMkLst>
            <pc:docMk/>
            <pc:sldMk cId="65751735" sldId="327"/>
            <ac:grpSpMk id="32" creationId="{C1AF3A0E-AAEF-4AC8-BD73-AB55397CCE15}"/>
          </ac:grpSpMkLst>
        </pc:grpChg>
        <pc:grpChg chg="add mod">
          <ac:chgData name="Lim Kelvin" userId="624f6ae12bb7b72b" providerId="LiveId" clId="{B272414D-B18A-4D81-997D-E20EBAE48599}" dt="2024-12-21T22:01:18.400" v="4350" actId="1076"/>
          <ac:grpSpMkLst>
            <pc:docMk/>
            <pc:sldMk cId="65751735" sldId="327"/>
            <ac:grpSpMk id="35" creationId="{1F973BCA-DD0B-4E36-B8EC-EE0CE75E44EC}"/>
          </ac:grpSpMkLst>
        </pc:grpChg>
        <pc:grpChg chg="mod">
          <ac:chgData name="Lim Kelvin" userId="624f6ae12bb7b72b" providerId="LiveId" clId="{B272414D-B18A-4D81-997D-E20EBAE48599}" dt="2024-12-21T21:59:15.215" v="4313"/>
          <ac:grpSpMkLst>
            <pc:docMk/>
            <pc:sldMk cId="65751735" sldId="327"/>
            <ac:grpSpMk id="37" creationId="{F96B5EBD-3043-4B5E-9DAB-754B8844C7B9}"/>
          </ac:grpSpMkLst>
        </pc:grpChg>
        <pc:grpChg chg="add del mod">
          <ac:chgData name="Lim Kelvin" userId="624f6ae12bb7b72b" providerId="LiveId" clId="{B272414D-B18A-4D81-997D-E20EBAE48599}" dt="2024-12-21T22:05:42.612" v="4470"/>
          <ac:grpSpMkLst>
            <pc:docMk/>
            <pc:sldMk cId="65751735" sldId="327"/>
            <ac:grpSpMk id="40" creationId="{B0E3A5C2-270B-4EB7-953A-7D0645434767}"/>
          </ac:grpSpMkLst>
        </pc:grpChg>
        <pc:grpChg chg="mod">
          <ac:chgData name="Lim Kelvin" userId="624f6ae12bb7b72b" providerId="LiveId" clId="{B272414D-B18A-4D81-997D-E20EBAE48599}" dt="2024-12-21T22:05:37.622" v="4469"/>
          <ac:grpSpMkLst>
            <pc:docMk/>
            <pc:sldMk cId="65751735" sldId="327"/>
            <ac:grpSpMk id="42" creationId="{7C28C0E9-568D-427F-BF31-6BBBFC39F4AE}"/>
          </ac:grpSpMkLst>
        </pc:grpChg>
        <pc:picChg chg="mod">
          <ac:chgData name="Lim Kelvin" userId="624f6ae12bb7b72b" providerId="LiveId" clId="{B272414D-B18A-4D81-997D-E20EBAE48599}" dt="2024-12-21T22:01:18.400" v="4350" actId="1076"/>
          <ac:picMkLst>
            <pc:docMk/>
            <pc:sldMk cId="65751735" sldId="327"/>
            <ac:picMk id="11" creationId="{340AA320-6F3F-4C1C-9C64-F1AB86555C0C}"/>
          </ac:picMkLst>
        </pc:picChg>
        <pc:picChg chg="mod">
          <ac:chgData name="Lim Kelvin" userId="624f6ae12bb7b72b" providerId="LiveId" clId="{B272414D-B18A-4D81-997D-E20EBAE48599}" dt="2024-12-21T21:48:49.406" v="4126"/>
          <ac:picMkLst>
            <pc:docMk/>
            <pc:sldMk cId="65751735" sldId="327"/>
            <ac:picMk id="24" creationId="{EC0D140C-7F38-41A9-A45C-84FCCC57742D}"/>
          </ac:picMkLst>
        </pc:picChg>
        <pc:picChg chg="mod">
          <ac:chgData name="Lim Kelvin" userId="624f6ae12bb7b72b" providerId="LiveId" clId="{B272414D-B18A-4D81-997D-E20EBAE48599}" dt="2024-12-21T21:58:08.921" v="4296"/>
          <ac:picMkLst>
            <pc:docMk/>
            <pc:sldMk cId="65751735" sldId="327"/>
            <ac:picMk id="33" creationId="{4C5CC2FA-C85B-4B14-87B2-8C654A61E4A0}"/>
          </ac:picMkLst>
        </pc:picChg>
        <pc:picChg chg="mod">
          <ac:chgData name="Lim Kelvin" userId="624f6ae12bb7b72b" providerId="LiveId" clId="{B272414D-B18A-4D81-997D-E20EBAE48599}" dt="2024-12-21T21:59:15.215" v="4313"/>
          <ac:picMkLst>
            <pc:docMk/>
            <pc:sldMk cId="65751735" sldId="327"/>
            <ac:picMk id="38" creationId="{97D81619-C45A-4416-81AC-46FBBF0620A9}"/>
          </ac:picMkLst>
        </pc:picChg>
        <pc:picChg chg="mod">
          <ac:chgData name="Lim Kelvin" userId="624f6ae12bb7b72b" providerId="LiveId" clId="{B272414D-B18A-4D81-997D-E20EBAE48599}" dt="2024-12-21T22:05:37.622" v="4469"/>
          <ac:picMkLst>
            <pc:docMk/>
            <pc:sldMk cId="65751735" sldId="327"/>
            <ac:picMk id="43" creationId="{28EC2E89-E91F-4267-9557-88EC456F2733}"/>
          </ac:picMkLst>
        </pc:picChg>
      </pc:sldChg>
      <pc:sldChg chg="modSp add del mod">
        <pc:chgData name="Lim Kelvin" userId="624f6ae12bb7b72b" providerId="LiveId" clId="{B272414D-B18A-4D81-997D-E20EBAE48599}" dt="2024-12-21T22:45:34.756" v="6033" actId="2890"/>
        <pc:sldMkLst>
          <pc:docMk/>
          <pc:sldMk cId="2803884570" sldId="327"/>
        </pc:sldMkLst>
        <pc:grpChg chg="mod">
          <ac:chgData name="Lim Kelvin" userId="624f6ae12bb7b72b" providerId="LiveId" clId="{B272414D-B18A-4D81-997D-E20EBAE48599}" dt="2024-12-21T22:45:31.622" v="6032" actId="1076"/>
          <ac:grpSpMkLst>
            <pc:docMk/>
            <pc:sldMk cId="2803884570" sldId="327"/>
            <ac:grpSpMk id="6" creationId="{D7FE5F6D-339A-4D3D-8BBE-C9E57394919D}"/>
          </ac:grpSpMkLst>
        </pc:grpChg>
      </pc:sldChg>
      <pc:sldChg chg="modSp add del mod">
        <pc:chgData name="Lim Kelvin" userId="624f6ae12bb7b72b" providerId="LiveId" clId="{B272414D-B18A-4D81-997D-E20EBAE48599}" dt="2024-12-22T11:33:23.573" v="6144" actId="47"/>
        <pc:sldMkLst>
          <pc:docMk/>
          <pc:sldMk cId="2906077927" sldId="327"/>
        </pc:sldMkLst>
        <pc:grpChg chg="mod">
          <ac:chgData name="Lim Kelvin" userId="624f6ae12bb7b72b" providerId="LiveId" clId="{B272414D-B18A-4D81-997D-E20EBAE48599}" dt="2024-12-21T22:46:23.936" v="6039" actId="1076"/>
          <ac:grpSpMkLst>
            <pc:docMk/>
            <pc:sldMk cId="2906077927" sldId="327"/>
            <ac:grpSpMk id="8" creationId="{532F4B04-3475-45A7-9FFC-E270C9ED6D66}"/>
          </ac:grpSpMkLst>
        </pc:grpChg>
      </pc:sldChg>
      <pc:sldChg chg="modSp add del mod">
        <pc:chgData name="Lim Kelvin" userId="624f6ae12bb7b72b" providerId="LiveId" clId="{B272414D-B18A-4D81-997D-E20EBAE48599}" dt="2024-12-21T22:18:13.944" v="4872" actId="2890"/>
        <pc:sldMkLst>
          <pc:docMk/>
          <pc:sldMk cId="2999901521" sldId="327"/>
        </pc:sldMkLst>
        <pc:spChg chg="mod">
          <ac:chgData name="Lim Kelvin" userId="624f6ae12bb7b72b" providerId="LiveId" clId="{B272414D-B18A-4D81-997D-E20EBAE48599}" dt="2024-12-21T22:18:13.690" v="4871" actId="1076"/>
          <ac:spMkLst>
            <pc:docMk/>
            <pc:sldMk cId="2999901521" sldId="327"/>
            <ac:spMk id="7" creationId="{1D71EF6B-3E5A-4363-9A34-55ED4234A49F}"/>
          </ac:spMkLst>
        </pc:spChg>
        <pc:spChg chg="mod">
          <ac:chgData name="Lim Kelvin" userId="624f6ae12bb7b72b" providerId="LiveId" clId="{B272414D-B18A-4D81-997D-E20EBAE48599}" dt="2024-12-21T22:18:13.690" v="4871" actId="1076"/>
          <ac:spMkLst>
            <pc:docMk/>
            <pc:sldMk cId="2999901521" sldId="327"/>
            <ac:spMk id="18" creationId="{BF147B1C-F6E8-429B-83C7-F6C32066C62C}"/>
          </ac:spMkLst>
        </pc:spChg>
        <pc:spChg chg="mod">
          <ac:chgData name="Lim Kelvin" userId="624f6ae12bb7b72b" providerId="LiveId" clId="{B272414D-B18A-4D81-997D-E20EBAE48599}" dt="2024-12-21T22:18:13.690" v="4871" actId="1076"/>
          <ac:spMkLst>
            <pc:docMk/>
            <pc:sldMk cId="2999901521" sldId="327"/>
            <ac:spMk id="20" creationId="{F97C61BC-B766-4A9B-8DD6-CDD9982FB140}"/>
          </ac:spMkLst>
        </pc:spChg>
        <pc:grpChg chg="mod">
          <ac:chgData name="Lim Kelvin" userId="624f6ae12bb7b72b" providerId="LiveId" clId="{B272414D-B18A-4D81-997D-E20EBAE48599}" dt="2024-12-21T22:18:13.690" v="4871" actId="1076"/>
          <ac:grpSpMkLst>
            <pc:docMk/>
            <pc:sldMk cId="2999901521" sldId="327"/>
            <ac:grpSpMk id="2" creationId="{4DCFD059-CDC9-4484-A021-360FEA5FBB66}"/>
          </ac:grpSpMkLst>
        </pc:grpChg>
        <pc:grpChg chg="mod">
          <ac:chgData name="Lim Kelvin" userId="624f6ae12bb7b72b" providerId="LiveId" clId="{B272414D-B18A-4D81-997D-E20EBAE48599}" dt="2024-12-21T22:18:13.690" v="4871" actId="1076"/>
          <ac:grpSpMkLst>
            <pc:docMk/>
            <pc:sldMk cId="2999901521" sldId="327"/>
            <ac:grpSpMk id="5" creationId="{5C972B7F-3970-4C3B-A089-8CABC4A5B0CE}"/>
          </ac:grpSpMkLst>
        </pc:grpChg>
        <pc:grpChg chg="mod">
          <ac:chgData name="Lim Kelvin" userId="624f6ae12bb7b72b" providerId="LiveId" clId="{B272414D-B18A-4D81-997D-E20EBAE48599}" dt="2024-12-21T22:18:13.690" v="4871" actId="1076"/>
          <ac:grpSpMkLst>
            <pc:docMk/>
            <pc:sldMk cId="2999901521" sldId="327"/>
            <ac:grpSpMk id="12" creationId="{247C0EEB-A1D4-42A5-B868-F100F2E4DB38}"/>
          </ac:grpSpMkLst>
        </pc:grpChg>
        <pc:grpChg chg="mod">
          <ac:chgData name="Lim Kelvin" userId="624f6ae12bb7b72b" providerId="LiveId" clId="{B272414D-B18A-4D81-997D-E20EBAE48599}" dt="2024-12-21T22:18:13.690" v="4871" actId="1076"/>
          <ac:grpSpMkLst>
            <pc:docMk/>
            <pc:sldMk cId="2999901521" sldId="327"/>
            <ac:grpSpMk id="22" creationId="{F05A8129-2C8F-4A1D-BB5A-B779D7BD0601}"/>
          </ac:grpSpMkLst>
        </pc:grpChg>
        <pc:grpChg chg="mod">
          <ac:chgData name="Lim Kelvin" userId="624f6ae12bb7b72b" providerId="LiveId" clId="{B272414D-B18A-4D81-997D-E20EBAE48599}" dt="2024-12-21T22:18:13.690" v="4871" actId="1076"/>
          <ac:grpSpMkLst>
            <pc:docMk/>
            <pc:sldMk cId="2999901521" sldId="327"/>
            <ac:grpSpMk id="37" creationId="{BEA2D22A-0E85-44D6-9D0B-94B05D747592}"/>
          </ac:grpSpMkLst>
        </pc:grpChg>
        <pc:grpChg chg="mod">
          <ac:chgData name="Lim Kelvin" userId="624f6ae12bb7b72b" providerId="LiveId" clId="{B272414D-B18A-4D81-997D-E20EBAE48599}" dt="2024-12-21T22:18:13.690" v="4871" actId="1076"/>
          <ac:grpSpMkLst>
            <pc:docMk/>
            <pc:sldMk cId="2999901521" sldId="327"/>
            <ac:grpSpMk id="42" creationId="{454707F3-909C-452D-9547-BB70BC858859}"/>
          </ac:grpSpMkLst>
        </pc:grpChg>
        <pc:grpChg chg="mod">
          <ac:chgData name="Lim Kelvin" userId="624f6ae12bb7b72b" providerId="LiveId" clId="{B272414D-B18A-4D81-997D-E20EBAE48599}" dt="2024-12-21T22:18:13.690" v="4871" actId="1076"/>
          <ac:grpSpMkLst>
            <pc:docMk/>
            <pc:sldMk cId="2999901521" sldId="327"/>
            <ac:grpSpMk id="47" creationId="{D800BD53-AA07-4802-BABB-8061CE7E2831}"/>
          </ac:grpSpMkLst>
        </pc:grpChg>
        <pc:grpChg chg="mod">
          <ac:chgData name="Lim Kelvin" userId="624f6ae12bb7b72b" providerId="LiveId" clId="{B272414D-B18A-4D81-997D-E20EBAE48599}" dt="2024-12-21T22:18:13.690" v="4871" actId="1076"/>
          <ac:grpSpMkLst>
            <pc:docMk/>
            <pc:sldMk cId="2999901521" sldId="327"/>
            <ac:grpSpMk id="52" creationId="{4A0026BF-696B-4E9E-B2CE-E1E49F8736E2}"/>
          </ac:grpSpMkLst>
        </pc:grpChg>
        <pc:grpChg chg="mod">
          <ac:chgData name="Lim Kelvin" userId="624f6ae12bb7b72b" providerId="LiveId" clId="{B272414D-B18A-4D81-997D-E20EBAE48599}" dt="2024-12-21T22:18:13.690" v="4871" actId="1076"/>
          <ac:grpSpMkLst>
            <pc:docMk/>
            <pc:sldMk cId="2999901521" sldId="327"/>
            <ac:grpSpMk id="57" creationId="{8561F5A9-C316-4304-8EC4-647FDB9CA7B8}"/>
          </ac:grpSpMkLst>
        </pc:grpChg>
        <pc:grpChg chg="mod">
          <ac:chgData name="Lim Kelvin" userId="624f6ae12bb7b72b" providerId="LiveId" clId="{B272414D-B18A-4D81-997D-E20EBAE48599}" dt="2024-12-21T22:18:13.690" v="4871" actId="1076"/>
          <ac:grpSpMkLst>
            <pc:docMk/>
            <pc:sldMk cId="2999901521" sldId="327"/>
            <ac:grpSpMk id="62" creationId="{8044EBE9-381F-4DEC-8E54-A76699AEDF5A}"/>
          </ac:grpSpMkLst>
        </pc:grpChg>
        <pc:grpChg chg="mod">
          <ac:chgData name="Lim Kelvin" userId="624f6ae12bb7b72b" providerId="LiveId" clId="{B272414D-B18A-4D81-997D-E20EBAE48599}" dt="2024-12-21T22:18:13.690" v="4871" actId="1076"/>
          <ac:grpSpMkLst>
            <pc:docMk/>
            <pc:sldMk cId="2999901521" sldId="327"/>
            <ac:grpSpMk id="67" creationId="{70766451-FA85-4B9C-9F0A-715017D4330D}"/>
          </ac:grpSpMkLst>
        </pc:grpChg>
        <pc:picChg chg="mod">
          <ac:chgData name="Lim Kelvin" userId="624f6ae12bb7b72b" providerId="LiveId" clId="{B272414D-B18A-4D81-997D-E20EBAE48599}" dt="2024-12-21T22:18:13.690" v="4871" actId="1076"/>
          <ac:picMkLst>
            <pc:docMk/>
            <pc:sldMk cId="2999901521" sldId="327"/>
            <ac:picMk id="11" creationId="{340AA320-6F3F-4C1C-9C64-F1AB86555C0C}"/>
          </ac:picMkLst>
        </pc:picChg>
      </pc:sldChg>
      <pc:sldChg chg="modSp add del mod">
        <pc:chgData name="Lim Kelvin" userId="624f6ae12bb7b72b" providerId="LiveId" clId="{B272414D-B18A-4D81-997D-E20EBAE48599}" dt="2024-12-22T11:33:23.573" v="6144" actId="47"/>
        <pc:sldMkLst>
          <pc:docMk/>
          <pc:sldMk cId="1590765870" sldId="328"/>
        </pc:sldMkLst>
        <pc:grpChg chg="mod">
          <ac:chgData name="Lim Kelvin" userId="624f6ae12bb7b72b" providerId="LiveId" clId="{B272414D-B18A-4D81-997D-E20EBAE48599}" dt="2024-12-21T22:46:46.643" v="6041" actId="1076"/>
          <ac:grpSpMkLst>
            <pc:docMk/>
            <pc:sldMk cId="1590765870" sldId="328"/>
            <ac:grpSpMk id="8" creationId="{532F4B04-3475-45A7-9FFC-E270C9ED6D66}"/>
          </ac:grpSpMkLst>
        </pc:grpChg>
      </pc:sldChg>
      <pc:sldChg chg="modSp add del mod">
        <pc:chgData name="Lim Kelvin" userId="624f6ae12bb7b72b" providerId="LiveId" clId="{B272414D-B18A-4D81-997D-E20EBAE48599}" dt="2024-12-21T22:18:13.485" v="4870" actId="2890"/>
        <pc:sldMkLst>
          <pc:docMk/>
          <pc:sldMk cId="2542614468" sldId="328"/>
        </pc:sldMkLst>
        <pc:spChg chg="mod">
          <ac:chgData name="Lim Kelvin" userId="624f6ae12bb7b72b" providerId="LiveId" clId="{B272414D-B18A-4D81-997D-E20EBAE48599}" dt="2024-12-21T22:18:13.249" v="4869" actId="1076"/>
          <ac:spMkLst>
            <pc:docMk/>
            <pc:sldMk cId="2542614468" sldId="328"/>
            <ac:spMk id="7" creationId="{1D71EF6B-3E5A-4363-9A34-55ED4234A49F}"/>
          </ac:spMkLst>
        </pc:spChg>
        <pc:spChg chg="mod">
          <ac:chgData name="Lim Kelvin" userId="624f6ae12bb7b72b" providerId="LiveId" clId="{B272414D-B18A-4D81-997D-E20EBAE48599}" dt="2024-12-21T22:18:13.249" v="4869" actId="1076"/>
          <ac:spMkLst>
            <pc:docMk/>
            <pc:sldMk cId="2542614468" sldId="328"/>
            <ac:spMk id="18" creationId="{BF147B1C-F6E8-429B-83C7-F6C32066C62C}"/>
          </ac:spMkLst>
        </pc:spChg>
        <pc:spChg chg="mod">
          <ac:chgData name="Lim Kelvin" userId="624f6ae12bb7b72b" providerId="LiveId" clId="{B272414D-B18A-4D81-997D-E20EBAE48599}" dt="2024-12-21T22:18:13.249" v="4869" actId="1076"/>
          <ac:spMkLst>
            <pc:docMk/>
            <pc:sldMk cId="2542614468" sldId="328"/>
            <ac:spMk id="20" creationId="{F97C61BC-B766-4A9B-8DD6-CDD9982FB140}"/>
          </ac:spMkLst>
        </pc:spChg>
        <pc:grpChg chg="mod">
          <ac:chgData name="Lim Kelvin" userId="624f6ae12bb7b72b" providerId="LiveId" clId="{B272414D-B18A-4D81-997D-E20EBAE48599}" dt="2024-12-21T22:18:13.249" v="4869" actId="1076"/>
          <ac:grpSpMkLst>
            <pc:docMk/>
            <pc:sldMk cId="2542614468" sldId="328"/>
            <ac:grpSpMk id="2" creationId="{4DCFD059-CDC9-4484-A021-360FEA5FBB66}"/>
          </ac:grpSpMkLst>
        </pc:grpChg>
        <pc:grpChg chg="mod">
          <ac:chgData name="Lim Kelvin" userId="624f6ae12bb7b72b" providerId="LiveId" clId="{B272414D-B18A-4D81-997D-E20EBAE48599}" dt="2024-12-21T22:18:13.249" v="4869" actId="1076"/>
          <ac:grpSpMkLst>
            <pc:docMk/>
            <pc:sldMk cId="2542614468" sldId="328"/>
            <ac:grpSpMk id="5" creationId="{5C972B7F-3970-4C3B-A089-8CABC4A5B0CE}"/>
          </ac:grpSpMkLst>
        </pc:grpChg>
        <pc:grpChg chg="mod">
          <ac:chgData name="Lim Kelvin" userId="624f6ae12bb7b72b" providerId="LiveId" clId="{B272414D-B18A-4D81-997D-E20EBAE48599}" dt="2024-12-21T22:18:13.249" v="4869" actId="1076"/>
          <ac:grpSpMkLst>
            <pc:docMk/>
            <pc:sldMk cId="2542614468" sldId="328"/>
            <ac:grpSpMk id="12" creationId="{247C0EEB-A1D4-42A5-B868-F100F2E4DB38}"/>
          </ac:grpSpMkLst>
        </pc:grpChg>
        <pc:grpChg chg="mod">
          <ac:chgData name="Lim Kelvin" userId="624f6ae12bb7b72b" providerId="LiveId" clId="{B272414D-B18A-4D81-997D-E20EBAE48599}" dt="2024-12-21T22:18:13.249" v="4869" actId="1076"/>
          <ac:grpSpMkLst>
            <pc:docMk/>
            <pc:sldMk cId="2542614468" sldId="328"/>
            <ac:grpSpMk id="22" creationId="{F05A8129-2C8F-4A1D-BB5A-B779D7BD0601}"/>
          </ac:grpSpMkLst>
        </pc:grpChg>
        <pc:grpChg chg="mod">
          <ac:chgData name="Lim Kelvin" userId="624f6ae12bb7b72b" providerId="LiveId" clId="{B272414D-B18A-4D81-997D-E20EBAE48599}" dt="2024-12-21T22:18:13.249" v="4869" actId="1076"/>
          <ac:grpSpMkLst>
            <pc:docMk/>
            <pc:sldMk cId="2542614468" sldId="328"/>
            <ac:grpSpMk id="37" creationId="{BEA2D22A-0E85-44D6-9D0B-94B05D747592}"/>
          </ac:grpSpMkLst>
        </pc:grpChg>
        <pc:grpChg chg="mod">
          <ac:chgData name="Lim Kelvin" userId="624f6ae12bb7b72b" providerId="LiveId" clId="{B272414D-B18A-4D81-997D-E20EBAE48599}" dt="2024-12-21T22:18:13.249" v="4869" actId="1076"/>
          <ac:grpSpMkLst>
            <pc:docMk/>
            <pc:sldMk cId="2542614468" sldId="328"/>
            <ac:grpSpMk id="42" creationId="{454707F3-909C-452D-9547-BB70BC858859}"/>
          </ac:grpSpMkLst>
        </pc:grpChg>
        <pc:grpChg chg="mod">
          <ac:chgData name="Lim Kelvin" userId="624f6ae12bb7b72b" providerId="LiveId" clId="{B272414D-B18A-4D81-997D-E20EBAE48599}" dt="2024-12-21T22:18:13.249" v="4869" actId="1076"/>
          <ac:grpSpMkLst>
            <pc:docMk/>
            <pc:sldMk cId="2542614468" sldId="328"/>
            <ac:grpSpMk id="47" creationId="{D800BD53-AA07-4802-BABB-8061CE7E2831}"/>
          </ac:grpSpMkLst>
        </pc:grpChg>
        <pc:grpChg chg="mod">
          <ac:chgData name="Lim Kelvin" userId="624f6ae12bb7b72b" providerId="LiveId" clId="{B272414D-B18A-4D81-997D-E20EBAE48599}" dt="2024-12-21T22:18:13.249" v="4869" actId="1076"/>
          <ac:grpSpMkLst>
            <pc:docMk/>
            <pc:sldMk cId="2542614468" sldId="328"/>
            <ac:grpSpMk id="52" creationId="{4A0026BF-696B-4E9E-B2CE-E1E49F8736E2}"/>
          </ac:grpSpMkLst>
        </pc:grpChg>
        <pc:grpChg chg="mod">
          <ac:chgData name="Lim Kelvin" userId="624f6ae12bb7b72b" providerId="LiveId" clId="{B272414D-B18A-4D81-997D-E20EBAE48599}" dt="2024-12-21T22:18:13.249" v="4869" actId="1076"/>
          <ac:grpSpMkLst>
            <pc:docMk/>
            <pc:sldMk cId="2542614468" sldId="328"/>
            <ac:grpSpMk id="57" creationId="{8561F5A9-C316-4304-8EC4-647FDB9CA7B8}"/>
          </ac:grpSpMkLst>
        </pc:grpChg>
        <pc:grpChg chg="mod">
          <ac:chgData name="Lim Kelvin" userId="624f6ae12bb7b72b" providerId="LiveId" clId="{B272414D-B18A-4D81-997D-E20EBAE48599}" dt="2024-12-21T22:18:13.249" v="4869" actId="1076"/>
          <ac:grpSpMkLst>
            <pc:docMk/>
            <pc:sldMk cId="2542614468" sldId="328"/>
            <ac:grpSpMk id="62" creationId="{8044EBE9-381F-4DEC-8E54-A76699AEDF5A}"/>
          </ac:grpSpMkLst>
        </pc:grpChg>
        <pc:grpChg chg="mod">
          <ac:chgData name="Lim Kelvin" userId="624f6ae12bb7b72b" providerId="LiveId" clId="{B272414D-B18A-4D81-997D-E20EBAE48599}" dt="2024-12-21T22:18:13.249" v="4869" actId="1076"/>
          <ac:grpSpMkLst>
            <pc:docMk/>
            <pc:sldMk cId="2542614468" sldId="328"/>
            <ac:grpSpMk id="67" creationId="{70766451-FA85-4B9C-9F0A-715017D4330D}"/>
          </ac:grpSpMkLst>
        </pc:grpChg>
        <pc:picChg chg="mod">
          <ac:chgData name="Lim Kelvin" userId="624f6ae12bb7b72b" providerId="LiveId" clId="{B272414D-B18A-4D81-997D-E20EBAE48599}" dt="2024-12-21T22:18:13.249" v="4869" actId="1076"/>
          <ac:picMkLst>
            <pc:docMk/>
            <pc:sldMk cId="2542614468" sldId="328"/>
            <ac:picMk id="11" creationId="{340AA320-6F3F-4C1C-9C64-F1AB86555C0C}"/>
          </ac:picMkLst>
        </pc:picChg>
      </pc:sldChg>
      <pc:sldChg chg="modSp add del mod">
        <pc:chgData name="Lim Kelvin" userId="624f6ae12bb7b72b" providerId="LiveId" clId="{B272414D-B18A-4D81-997D-E20EBAE48599}" dt="2024-12-22T11:33:23.573" v="6144" actId="47"/>
        <pc:sldMkLst>
          <pc:docMk/>
          <pc:sldMk cId="1680947836" sldId="329"/>
        </pc:sldMkLst>
        <pc:grpChg chg="mod">
          <ac:chgData name="Lim Kelvin" userId="624f6ae12bb7b72b" providerId="LiveId" clId="{B272414D-B18A-4D81-997D-E20EBAE48599}" dt="2024-12-21T22:47:20.325" v="6048" actId="1076"/>
          <ac:grpSpMkLst>
            <pc:docMk/>
            <pc:sldMk cId="1680947836" sldId="329"/>
            <ac:grpSpMk id="8" creationId="{532F4B04-3475-45A7-9FFC-E270C9ED6D66}"/>
          </ac:grpSpMkLst>
        </pc:grpChg>
      </pc:sldChg>
      <pc:sldChg chg="modSp add del mod">
        <pc:chgData name="Lim Kelvin" userId="624f6ae12bb7b72b" providerId="LiveId" clId="{B272414D-B18A-4D81-997D-E20EBAE48599}" dt="2024-12-22T11:33:23.573" v="6144" actId="47"/>
        <pc:sldMkLst>
          <pc:docMk/>
          <pc:sldMk cId="1359829547" sldId="330"/>
        </pc:sldMkLst>
        <pc:grpChg chg="mod">
          <ac:chgData name="Lim Kelvin" userId="624f6ae12bb7b72b" providerId="LiveId" clId="{B272414D-B18A-4D81-997D-E20EBAE48599}" dt="2024-12-21T22:47:35.189" v="6052" actId="1076"/>
          <ac:grpSpMkLst>
            <pc:docMk/>
            <pc:sldMk cId="1359829547" sldId="330"/>
            <ac:grpSpMk id="8" creationId="{532F4B04-3475-45A7-9FFC-E270C9ED6D66}"/>
          </ac:grpSpMkLst>
        </pc:grpChg>
      </pc:sldChg>
      <pc:sldChg chg="modSp add del mod">
        <pc:chgData name="Lim Kelvin" userId="624f6ae12bb7b72b" providerId="LiveId" clId="{B272414D-B18A-4D81-997D-E20EBAE48599}" dt="2024-12-22T11:33:23.573" v="6144" actId="47"/>
        <pc:sldMkLst>
          <pc:docMk/>
          <pc:sldMk cId="2077779284" sldId="331"/>
        </pc:sldMkLst>
        <pc:grpChg chg="mod">
          <ac:chgData name="Lim Kelvin" userId="624f6ae12bb7b72b" providerId="LiveId" clId="{B272414D-B18A-4D81-997D-E20EBAE48599}" dt="2024-12-21T22:48:20.213" v="6055" actId="1076"/>
          <ac:grpSpMkLst>
            <pc:docMk/>
            <pc:sldMk cId="2077779284" sldId="331"/>
            <ac:grpSpMk id="8" creationId="{532F4B04-3475-45A7-9FFC-E270C9ED6D66}"/>
          </ac:grpSpMkLst>
        </pc:grpChg>
      </pc:sldChg>
      <pc:sldChg chg="modSp add del mod">
        <pc:chgData name="Lim Kelvin" userId="624f6ae12bb7b72b" providerId="LiveId" clId="{B272414D-B18A-4D81-997D-E20EBAE48599}" dt="2024-12-22T11:33:23.573" v="6144" actId="47"/>
        <pc:sldMkLst>
          <pc:docMk/>
          <pc:sldMk cId="3843578801" sldId="332"/>
        </pc:sldMkLst>
        <pc:grpChg chg="mod">
          <ac:chgData name="Lim Kelvin" userId="624f6ae12bb7b72b" providerId="LiveId" clId="{B272414D-B18A-4D81-997D-E20EBAE48599}" dt="2024-12-21T22:48:32.260" v="6058" actId="1076"/>
          <ac:grpSpMkLst>
            <pc:docMk/>
            <pc:sldMk cId="3843578801" sldId="332"/>
            <ac:grpSpMk id="8" creationId="{532F4B04-3475-45A7-9FFC-E270C9ED6D66}"/>
          </ac:grpSpMkLst>
        </pc:grpChg>
      </pc:sldChg>
      <pc:sldChg chg="addSp delSp modSp add del mod modAnim">
        <pc:chgData name="Lim Kelvin" userId="624f6ae12bb7b72b" providerId="LiveId" clId="{B272414D-B18A-4D81-997D-E20EBAE48599}" dt="2024-12-22T12:50:47.222" v="7089" actId="47"/>
        <pc:sldMkLst>
          <pc:docMk/>
          <pc:sldMk cId="3136323136" sldId="333"/>
        </pc:sldMkLst>
        <pc:grpChg chg="del mod">
          <ac:chgData name="Lim Kelvin" userId="624f6ae12bb7b72b" providerId="LiveId" clId="{B272414D-B18A-4D81-997D-E20EBAE48599}" dt="2024-12-22T11:33:30.286" v="6145" actId="478"/>
          <ac:grpSpMkLst>
            <pc:docMk/>
            <pc:sldMk cId="3136323136" sldId="333"/>
            <ac:grpSpMk id="8" creationId="{532F4B04-3475-45A7-9FFC-E270C9ED6D66}"/>
          </ac:grpSpMkLst>
        </pc:grpChg>
        <pc:picChg chg="add mod">
          <ac:chgData name="Lim Kelvin" userId="624f6ae12bb7b72b" providerId="LiveId" clId="{B272414D-B18A-4D81-997D-E20EBAE48599}" dt="2024-12-21T22:53:57.235" v="6119" actId="29295"/>
          <ac:picMkLst>
            <pc:docMk/>
            <pc:sldMk cId="3136323136" sldId="333"/>
            <ac:picMk id="131" creationId="{6B3195EC-830F-46E4-8C57-3B609C777C29}"/>
          </ac:picMkLst>
        </pc:picChg>
      </pc:sldChg>
      <pc:sldChg chg="add del">
        <pc:chgData name="Lim Kelvin" userId="624f6ae12bb7b72b" providerId="LiveId" clId="{B272414D-B18A-4D81-997D-E20EBAE48599}" dt="2024-12-21T22:49:07.150" v="6062" actId="2696"/>
        <pc:sldMkLst>
          <pc:docMk/>
          <pc:sldMk cId="390550991" sldId="334"/>
        </pc:sldMkLst>
      </pc:sldChg>
      <pc:sldChg chg="addSp delSp modSp add del mod ord">
        <pc:chgData name="Lim Kelvin" userId="624f6ae12bb7b72b" providerId="LiveId" clId="{B272414D-B18A-4D81-997D-E20EBAE48599}" dt="2024-12-21T22:52:43.276" v="6093" actId="47"/>
        <pc:sldMkLst>
          <pc:docMk/>
          <pc:sldMk cId="1249390701" sldId="334"/>
        </pc:sldMkLst>
        <pc:spChg chg="del">
          <ac:chgData name="Lim Kelvin" userId="624f6ae12bb7b72b" providerId="LiveId" clId="{B272414D-B18A-4D81-997D-E20EBAE48599}" dt="2024-12-21T22:49:17.399" v="6069" actId="478"/>
          <ac:spMkLst>
            <pc:docMk/>
            <pc:sldMk cId="1249390701" sldId="334"/>
            <ac:spMk id="7" creationId="{1D71EF6B-3E5A-4363-9A34-55ED4234A49F}"/>
          </ac:spMkLst>
        </pc:spChg>
        <pc:grpChg chg="del">
          <ac:chgData name="Lim Kelvin" userId="624f6ae12bb7b72b" providerId="LiveId" clId="{B272414D-B18A-4D81-997D-E20EBAE48599}" dt="2024-12-21T22:49:21.580" v="6070" actId="478"/>
          <ac:grpSpMkLst>
            <pc:docMk/>
            <pc:sldMk cId="1249390701" sldId="334"/>
            <ac:grpSpMk id="8" creationId="{EA7C4EAD-6CEE-49E5-A43D-755F4FA515B9}"/>
          </ac:grpSpMkLst>
        </pc:grpChg>
        <pc:picChg chg="add del mod">
          <ac:chgData name="Lim Kelvin" userId="624f6ae12bb7b72b" providerId="LiveId" clId="{B272414D-B18A-4D81-997D-E20EBAE48599}" dt="2024-12-21T22:50:47.763" v="6077" actId="21"/>
          <ac:picMkLst>
            <pc:docMk/>
            <pc:sldMk cId="1249390701" sldId="334"/>
            <ac:picMk id="3" creationId="{23172352-B459-4060-8B1A-BE18A9B60119}"/>
          </ac:picMkLst>
        </pc:picChg>
        <pc:picChg chg="del">
          <ac:chgData name="Lim Kelvin" userId="624f6ae12bb7b72b" providerId="LiveId" clId="{B272414D-B18A-4D81-997D-E20EBAE48599}" dt="2024-12-21T22:49:15.934" v="6068" actId="478"/>
          <ac:picMkLst>
            <pc:docMk/>
            <pc:sldMk cId="1249390701" sldId="334"/>
            <ac:picMk id="6" creationId="{6D1FA80E-9D23-4E10-A4C8-CFE187BA3696}"/>
          </ac:picMkLst>
        </pc:picChg>
      </pc:sldChg>
      <pc:sldChg chg="add del setBg">
        <pc:chgData name="Lim Kelvin" userId="624f6ae12bb7b72b" providerId="LiveId" clId="{B272414D-B18A-4D81-997D-E20EBAE48599}" dt="2024-12-21T22:49:10.557" v="6064"/>
        <pc:sldMkLst>
          <pc:docMk/>
          <pc:sldMk cId="1591083424" sldId="334"/>
        </pc:sldMkLst>
      </pc:sldChg>
      <pc:sldChg chg="add del">
        <pc:chgData name="Lim Kelvin" userId="624f6ae12bb7b72b" providerId="LiveId" clId="{B272414D-B18A-4D81-997D-E20EBAE48599}" dt="2024-12-21T22:50:09.419" v="6072" actId="47"/>
        <pc:sldMkLst>
          <pc:docMk/>
          <pc:sldMk cId="2226967638" sldId="335"/>
        </pc:sldMkLst>
      </pc:sldChg>
      <pc:sldChg chg="addSp modSp add mod ord">
        <pc:chgData name="Lim Kelvin" userId="624f6ae12bb7b72b" providerId="LiveId" clId="{B272414D-B18A-4D81-997D-E20EBAE48599}" dt="2024-12-21T22:53:21.490" v="6118" actId="404"/>
        <pc:sldMkLst>
          <pc:docMk/>
          <pc:sldMk cId="3718933054" sldId="335"/>
        </pc:sldMkLst>
        <pc:spChg chg="add mod">
          <ac:chgData name="Lim Kelvin" userId="624f6ae12bb7b72b" providerId="LiveId" clId="{B272414D-B18A-4D81-997D-E20EBAE48599}" dt="2024-12-21T22:53:21.490" v="6118" actId="404"/>
          <ac:spMkLst>
            <pc:docMk/>
            <pc:sldMk cId="3718933054" sldId="335"/>
            <ac:spMk id="5" creationId="{E1B4F0EC-5936-4AEB-9F69-2F208B9C8424}"/>
          </ac:spMkLst>
        </pc:spChg>
      </pc:sldChg>
      <pc:sldChg chg="add del">
        <pc:chgData name="Lim Kelvin" userId="624f6ae12bb7b72b" providerId="LiveId" clId="{B272414D-B18A-4D81-997D-E20EBAE48599}" dt="2024-12-21T22:55:11.842" v="6121" actId="2890"/>
        <pc:sldMkLst>
          <pc:docMk/>
          <pc:sldMk cId="161570362" sldId="336"/>
        </pc:sldMkLst>
      </pc:sldChg>
      <pc:sldChg chg="addSp delSp modSp add mod">
        <pc:chgData name="Lim Kelvin" userId="624f6ae12bb7b72b" providerId="LiveId" clId="{B272414D-B18A-4D81-997D-E20EBAE48599}" dt="2024-12-22T12:56:16.853" v="7145" actId="20577"/>
        <pc:sldMkLst>
          <pc:docMk/>
          <pc:sldMk cId="1847068088" sldId="336"/>
        </pc:sldMkLst>
        <pc:spChg chg="mod">
          <ac:chgData name="Lim Kelvin" userId="624f6ae12bb7b72b" providerId="LiveId" clId="{B272414D-B18A-4D81-997D-E20EBAE48599}" dt="2024-12-22T12:56:16.853" v="7145" actId="20577"/>
          <ac:spMkLst>
            <pc:docMk/>
            <pc:sldMk cId="1847068088" sldId="336"/>
            <ac:spMk id="5" creationId="{2777AE34-66C5-484D-B5FF-238283C4E668}"/>
          </ac:spMkLst>
        </pc:spChg>
        <pc:spChg chg="mod">
          <ac:chgData name="Lim Kelvin" userId="624f6ae12bb7b72b" providerId="LiveId" clId="{B272414D-B18A-4D81-997D-E20EBAE48599}" dt="2024-12-21T22:55:48.008" v="6129"/>
          <ac:spMkLst>
            <pc:docMk/>
            <pc:sldMk cId="1847068088" sldId="336"/>
            <ac:spMk id="8" creationId="{1DC60843-969B-4D3B-B1B7-1745BD947223}"/>
          </ac:spMkLst>
        </pc:spChg>
        <pc:grpChg chg="add mod">
          <ac:chgData name="Lim Kelvin" userId="624f6ae12bb7b72b" providerId="LiveId" clId="{B272414D-B18A-4D81-997D-E20EBAE48599}" dt="2024-12-21T22:56:09.206" v="6143" actId="1076"/>
          <ac:grpSpMkLst>
            <pc:docMk/>
            <pc:sldMk cId="1847068088" sldId="336"/>
            <ac:grpSpMk id="4" creationId="{01EBC75B-163E-421C-B1AD-990487AD1948}"/>
          </ac:grpSpMkLst>
        </pc:grpChg>
        <pc:grpChg chg="mod">
          <ac:chgData name="Lim Kelvin" userId="624f6ae12bb7b72b" providerId="LiveId" clId="{B272414D-B18A-4D81-997D-E20EBAE48599}" dt="2024-12-21T22:55:48.008" v="6129"/>
          <ac:grpSpMkLst>
            <pc:docMk/>
            <pc:sldMk cId="1847068088" sldId="336"/>
            <ac:grpSpMk id="6" creationId="{88DF1D51-B3C0-4DAC-AB61-E96204052D3A}"/>
          </ac:grpSpMkLst>
        </pc:grpChg>
        <pc:picChg chg="del">
          <ac:chgData name="Lim Kelvin" userId="624f6ae12bb7b72b" providerId="LiveId" clId="{B272414D-B18A-4D81-997D-E20EBAE48599}" dt="2024-12-21T22:55:32.910" v="6128" actId="478"/>
          <ac:picMkLst>
            <pc:docMk/>
            <pc:sldMk cId="1847068088" sldId="336"/>
            <ac:picMk id="3" creationId="{8BF09A3E-06F8-4A90-ACCE-B01A62DC90E0}"/>
          </ac:picMkLst>
        </pc:picChg>
        <pc:picChg chg="mod">
          <ac:chgData name="Lim Kelvin" userId="624f6ae12bb7b72b" providerId="LiveId" clId="{B272414D-B18A-4D81-997D-E20EBAE48599}" dt="2024-12-21T22:55:48.008" v="6129"/>
          <ac:picMkLst>
            <pc:docMk/>
            <pc:sldMk cId="1847068088" sldId="336"/>
            <ac:picMk id="7" creationId="{238D0C73-B6D7-4432-8302-949FA42408F8}"/>
          </ac:picMkLst>
        </pc:picChg>
      </pc:sldChg>
      <pc:sldChg chg="modSp add del mod">
        <pc:chgData name="Lim Kelvin" userId="624f6ae12bb7b72b" providerId="LiveId" clId="{B272414D-B18A-4D81-997D-E20EBAE48599}" dt="2024-12-22T11:41:00.406" v="6375" actId="47"/>
        <pc:sldMkLst>
          <pc:docMk/>
          <pc:sldMk cId="2457105962" sldId="337"/>
        </pc:sldMkLst>
        <pc:grpChg chg="mod">
          <ac:chgData name="Lim Kelvin" userId="624f6ae12bb7b72b" providerId="LiveId" clId="{B272414D-B18A-4D81-997D-E20EBAE48599}" dt="2024-12-22T11:33:57.248" v="6149" actId="1076"/>
          <ac:grpSpMkLst>
            <pc:docMk/>
            <pc:sldMk cId="2457105962" sldId="337"/>
            <ac:grpSpMk id="8" creationId="{532F4B04-3475-45A7-9FFC-E270C9ED6D66}"/>
          </ac:grpSpMkLst>
        </pc:grpChg>
      </pc:sldChg>
      <pc:sldChg chg="addSp delSp modSp add del mod modTransition modAnim">
        <pc:chgData name="Lim Kelvin" userId="624f6ae12bb7b72b" providerId="LiveId" clId="{B272414D-B18A-4D81-997D-E20EBAE48599}" dt="2024-12-22T11:38:18.365" v="6211" actId="47"/>
        <pc:sldMkLst>
          <pc:docMk/>
          <pc:sldMk cId="3378159490" sldId="338"/>
        </pc:sldMkLst>
        <pc:spChg chg="mod">
          <ac:chgData name="Lim Kelvin" userId="624f6ae12bb7b72b" providerId="LiveId" clId="{B272414D-B18A-4D81-997D-E20EBAE48599}" dt="2024-12-22T11:34:02.867" v="6152"/>
          <ac:spMkLst>
            <pc:docMk/>
            <pc:sldMk cId="3378159490" sldId="338"/>
            <ac:spMk id="132" creationId="{0EECF9D6-D8C3-45CF-BCF4-FD4BD195EE10}"/>
          </ac:spMkLst>
        </pc:spChg>
        <pc:spChg chg="mod">
          <ac:chgData name="Lim Kelvin" userId="624f6ae12bb7b72b" providerId="LiveId" clId="{B272414D-B18A-4D81-997D-E20EBAE48599}" dt="2024-12-22T11:34:02.867" v="6152"/>
          <ac:spMkLst>
            <pc:docMk/>
            <pc:sldMk cId="3378159490" sldId="338"/>
            <ac:spMk id="133" creationId="{6A5B5E84-1C75-4C80-A69A-415EF7161D6F}"/>
          </ac:spMkLst>
        </pc:spChg>
        <pc:spChg chg="mod">
          <ac:chgData name="Lim Kelvin" userId="624f6ae12bb7b72b" providerId="LiveId" clId="{B272414D-B18A-4D81-997D-E20EBAE48599}" dt="2024-12-22T11:34:02.867" v="6152"/>
          <ac:spMkLst>
            <pc:docMk/>
            <pc:sldMk cId="3378159490" sldId="338"/>
            <ac:spMk id="136" creationId="{325C34E1-8C19-40E2-8D71-D0F0A936D8B6}"/>
          </ac:spMkLst>
        </pc:spChg>
        <pc:spChg chg="mod">
          <ac:chgData name="Lim Kelvin" userId="624f6ae12bb7b72b" providerId="LiveId" clId="{B272414D-B18A-4D81-997D-E20EBAE48599}" dt="2024-12-22T11:34:02.867" v="6152"/>
          <ac:spMkLst>
            <pc:docMk/>
            <pc:sldMk cId="3378159490" sldId="338"/>
            <ac:spMk id="147" creationId="{BB5797F9-30A6-42D4-A350-1EAEF05AB010}"/>
          </ac:spMkLst>
        </pc:spChg>
        <pc:spChg chg="mod">
          <ac:chgData name="Lim Kelvin" userId="624f6ae12bb7b72b" providerId="LiveId" clId="{B272414D-B18A-4D81-997D-E20EBAE48599}" dt="2024-12-22T11:34:02.867" v="6152"/>
          <ac:spMkLst>
            <pc:docMk/>
            <pc:sldMk cId="3378159490" sldId="338"/>
            <ac:spMk id="152" creationId="{DE841C4B-F2AD-4D40-B897-349C012AED12}"/>
          </ac:spMkLst>
        </pc:spChg>
        <pc:spChg chg="mod">
          <ac:chgData name="Lim Kelvin" userId="624f6ae12bb7b72b" providerId="LiveId" clId="{B272414D-B18A-4D81-997D-E20EBAE48599}" dt="2024-12-22T11:34:02.867" v="6152"/>
          <ac:spMkLst>
            <pc:docMk/>
            <pc:sldMk cId="3378159490" sldId="338"/>
            <ac:spMk id="156" creationId="{86FC15A0-E473-463A-AFCA-26C660B5B00D}"/>
          </ac:spMkLst>
        </pc:spChg>
        <pc:spChg chg="mod">
          <ac:chgData name="Lim Kelvin" userId="624f6ae12bb7b72b" providerId="LiveId" clId="{B272414D-B18A-4D81-997D-E20EBAE48599}" dt="2024-12-22T11:34:02.867" v="6152"/>
          <ac:spMkLst>
            <pc:docMk/>
            <pc:sldMk cId="3378159490" sldId="338"/>
            <ac:spMk id="161" creationId="{B2BCF9EF-12E4-4E5F-B911-481D90D0C5B0}"/>
          </ac:spMkLst>
        </pc:spChg>
        <pc:spChg chg="mod">
          <ac:chgData name="Lim Kelvin" userId="624f6ae12bb7b72b" providerId="LiveId" clId="{B272414D-B18A-4D81-997D-E20EBAE48599}" dt="2024-12-22T11:34:02.867" v="6152"/>
          <ac:spMkLst>
            <pc:docMk/>
            <pc:sldMk cId="3378159490" sldId="338"/>
            <ac:spMk id="164" creationId="{BCF540F8-B4B4-4590-8E67-B076631948FD}"/>
          </ac:spMkLst>
        </pc:spChg>
        <pc:spChg chg="mod">
          <ac:chgData name="Lim Kelvin" userId="624f6ae12bb7b72b" providerId="LiveId" clId="{B272414D-B18A-4D81-997D-E20EBAE48599}" dt="2024-12-22T11:34:02.867" v="6152"/>
          <ac:spMkLst>
            <pc:docMk/>
            <pc:sldMk cId="3378159490" sldId="338"/>
            <ac:spMk id="165" creationId="{E094B083-BB36-4C11-A7B3-8CE6FE957987}"/>
          </ac:spMkLst>
        </pc:spChg>
        <pc:spChg chg="mod">
          <ac:chgData name="Lim Kelvin" userId="624f6ae12bb7b72b" providerId="LiveId" clId="{B272414D-B18A-4D81-997D-E20EBAE48599}" dt="2024-12-22T11:34:02.867" v="6152"/>
          <ac:spMkLst>
            <pc:docMk/>
            <pc:sldMk cId="3378159490" sldId="338"/>
            <ac:spMk id="168" creationId="{6E6F943B-2184-43E8-AE2E-4E4FD811588C}"/>
          </ac:spMkLst>
        </pc:spChg>
        <pc:spChg chg="mod">
          <ac:chgData name="Lim Kelvin" userId="624f6ae12bb7b72b" providerId="LiveId" clId="{B272414D-B18A-4D81-997D-E20EBAE48599}" dt="2024-12-22T11:34:02.867" v="6152"/>
          <ac:spMkLst>
            <pc:docMk/>
            <pc:sldMk cId="3378159490" sldId="338"/>
            <ac:spMk id="169" creationId="{08FFB81B-C3A7-4EE9-9C3F-917676B7074A}"/>
          </ac:spMkLst>
        </pc:spChg>
        <pc:spChg chg="mod">
          <ac:chgData name="Lim Kelvin" userId="624f6ae12bb7b72b" providerId="LiveId" clId="{B272414D-B18A-4D81-997D-E20EBAE48599}" dt="2024-12-22T11:34:02.867" v="6152"/>
          <ac:spMkLst>
            <pc:docMk/>
            <pc:sldMk cId="3378159490" sldId="338"/>
            <ac:spMk id="172" creationId="{A708E2A6-2C68-4C86-AB35-32FEAFF1F3A1}"/>
          </ac:spMkLst>
        </pc:spChg>
        <pc:spChg chg="mod">
          <ac:chgData name="Lim Kelvin" userId="624f6ae12bb7b72b" providerId="LiveId" clId="{B272414D-B18A-4D81-997D-E20EBAE48599}" dt="2024-12-22T11:34:02.867" v="6152"/>
          <ac:spMkLst>
            <pc:docMk/>
            <pc:sldMk cId="3378159490" sldId="338"/>
            <ac:spMk id="173" creationId="{D523C0A4-185B-4102-8149-3DBF52B71EC7}"/>
          </ac:spMkLst>
        </pc:spChg>
        <pc:spChg chg="mod">
          <ac:chgData name="Lim Kelvin" userId="624f6ae12bb7b72b" providerId="LiveId" clId="{B272414D-B18A-4D81-997D-E20EBAE48599}" dt="2024-12-22T11:34:02.867" v="6152"/>
          <ac:spMkLst>
            <pc:docMk/>
            <pc:sldMk cId="3378159490" sldId="338"/>
            <ac:spMk id="176" creationId="{5384C6F2-43F3-4BF9-8626-811BB4E38666}"/>
          </ac:spMkLst>
        </pc:spChg>
        <pc:spChg chg="mod">
          <ac:chgData name="Lim Kelvin" userId="624f6ae12bb7b72b" providerId="LiveId" clId="{B272414D-B18A-4D81-997D-E20EBAE48599}" dt="2024-12-22T11:34:02.867" v="6152"/>
          <ac:spMkLst>
            <pc:docMk/>
            <pc:sldMk cId="3378159490" sldId="338"/>
            <ac:spMk id="177" creationId="{BC4CC305-DDB5-436E-9CBA-E51BD79A8B31}"/>
          </ac:spMkLst>
        </pc:spChg>
        <pc:spChg chg="mod">
          <ac:chgData name="Lim Kelvin" userId="624f6ae12bb7b72b" providerId="LiveId" clId="{B272414D-B18A-4D81-997D-E20EBAE48599}" dt="2024-12-22T11:34:02.867" v="6152"/>
          <ac:spMkLst>
            <pc:docMk/>
            <pc:sldMk cId="3378159490" sldId="338"/>
            <ac:spMk id="180" creationId="{803A6523-5CA6-4D91-B77D-0EF45D4FF177}"/>
          </ac:spMkLst>
        </pc:spChg>
        <pc:spChg chg="mod">
          <ac:chgData name="Lim Kelvin" userId="624f6ae12bb7b72b" providerId="LiveId" clId="{B272414D-B18A-4D81-997D-E20EBAE48599}" dt="2024-12-22T11:34:02.867" v="6152"/>
          <ac:spMkLst>
            <pc:docMk/>
            <pc:sldMk cId="3378159490" sldId="338"/>
            <ac:spMk id="181" creationId="{E9D111B8-860B-4A4F-8842-BCC9AF2F6DB7}"/>
          </ac:spMkLst>
        </pc:spChg>
        <pc:spChg chg="mod">
          <ac:chgData name="Lim Kelvin" userId="624f6ae12bb7b72b" providerId="LiveId" clId="{B272414D-B18A-4D81-997D-E20EBAE48599}" dt="2024-12-22T11:34:02.867" v="6152"/>
          <ac:spMkLst>
            <pc:docMk/>
            <pc:sldMk cId="3378159490" sldId="338"/>
            <ac:spMk id="184" creationId="{1AD06666-DEF7-435C-9FE0-8BA36504F01E}"/>
          </ac:spMkLst>
        </pc:spChg>
        <pc:spChg chg="mod">
          <ac:chgData name="Lim Kelvin" userId="624f6ae12bb7b72b" providerId="LiveId" clId="{B272414D-B18A-4D81-997D-E20EBAE48599}" dt="2024-12-22T11:34:02.867" v="6152"/>
          <ac:spMkLst>
            <pc:docMk/>
            <pc:sldMk cId="3378159490" sldId="338"/>
            <ac:spMk id="185" creationId="{64E3F7A3-D543-474E-9D82-457AF216FFDF}"/>
          </ac:spMkLst>
        </pc:spChg>
        <pc:spChg chg="mod">
          <ac:chgData name="Lim Kelvin" userId="624f6ae12bb7b72b" providerId="LiveId" clId="{B272414D-B18A-4D81-997D-E20EBAE48599}" dt="2024-12-22T11:34:02.867" v="6152"/>
          <ac:spMkLst>
            <pc:docMk/>
            <pc:sldMk cId="3378159490" sldId="338"/>
            <ac:spMk id="188" creationId="{BADAA790-E109-45D9-8D33-79141017E1A7}"/>
          </ac:spMkLst>
        </pc:spChg>
        <pc:spChg chg="mod">
          <ac:chgData name="Lim Kelvin" userId="624f6ae12bb7b72b" providerId="LiveId" clId="{B272414D-B18A-4D81-997D-E20EBAE48599}" dt="2024-12-22T11:34:02.867" v="6152"/>
          <ac:spMkLst>
            <pc:docMk/>
            <pc:sldMk cId="3378159490" sldId="338"/>
            <ac:spMk id="189" creationId="{0CBBA892-A961-4EAD-B7B0-E43EFE75B33F}"/>
          </ac:spMkLst>
        </pc:spChg>
        <pc:spChg chg="mod">
          <ac:chgData name="Lim Kelvin" userId="624f6ae12bb7b72b" providerId="LiveId" clId="{B272414D-B18A-4D81-997D-E20EBAE48599}" dt="2024-12-22T11:34:02.867" v="6152"/>
          <ac:spMkLst>
            <pc:docMk/>
            <pc:sldMk cId="3378159490" sldId="338"/>
            <ac:spMk id="192" creationId="{6418A6BF-1F20-4981-AD65-B8EC8167816E}"/>
          </ac:spMkLst>
        </pc:spChg>
        <pc:spChg chg="mod">
          <ac:chgData name="Lim Kelvin" userId="624f6ae12bb7b72b" providerId="LiveId" clId="{B272414D-B18A-4D81-997D-E20EBAE48599}" dt="2024-12-22T11:34:02.867" v="6152"/>
          <ac:spMkLst>
            <pc:docMk/>
            <pc:sldMk cId="3378159490" sldId="338"/>
            <ac:spMk id="193" creationId="{06089A47-4D44-4A96-A655-C68ED6815142}"/>
          </ac:spMkLst>
        </pc:spChg>
        <pc:spChg chg="mod">
          <ac:chgData name="Lim Kelvin" userId="624f6ae12bb7b72b" providerId="LiveId" clId="{B272414D-B18A-4D81-997D-E20EBAE48599}" dt="2024-12-22T11:34:02.867" v="6152"/>
          <ac:spMkLst>
            <pc:docMk/>
            <pc:sldMk cId="3378159490" sldId="338"/>
            <ac:spMk id="196" creationId="{3B0931BB-C5E4-432D-BAC7-0D7C720E930E}"/>
          </ac:spMkLst>
        </pc:spChg>
        <pc:spChg chg="mod">
          <ac:chgData name="Lim Kelvin" userId="624f6ae12bb7b72b" providerId="LiveId" clId="{B272414D-B18A-4D81-997D-E20EBAE48599}" dt="2024-12-22T11:34:02.867" v="6152"/>
          <ac:spMkLst>
            <pc:docMk/>
            <pc:sldMk cId="3378159490" sldId="338"/>
            <ac:spMk id="197" creationId="{6119B43F-E996-4935-AD44-397BE277A9D6}"/>
          </ac:spMkLst>
        </pc:spChg>
        <pc:spChg chg="mod">
          <ac:chgData name="Lim Kelvin" userId="624f6ae12bb7b72b" providerId="LiveId" clId="{B272414D-B18A-4D81-997D-E20EBAE48599}" dt="2024-12-22T11:34:02.867" v="6152"/>
          <ac:spMkLst>
            <pc:docMk/>
            <pc:sldMk cId="3378159490" sldId="338"/>
            <ac:spMk id="200" creationId="{135B7958-7834-40AB-93B6-BC5E30738C4E}"/>
          </ac:spMkLst>
        </pc:spChg>
        <pc:spChg chg="mod">
          <ac:chgData name="Lim Kelvin" userId="624f6ae12bb7b72b" providerId="LiveId" clId="{B272414D-B18A-4D81-997D-E20EBAE48599}" dt="2024-12-22T11:34:02.867" v="6152"/>
          <ac:spMkLst>
            <pc:docMk/>
            <pc:sldMk cId="3378159490" sldId="338"/>
            <ac:spMk id="201" creationId="{4474C2F2-F004-4BD1-A160-D6AA391A78E8}"/>
          </ac:spMkLst>
        </pc:spChg>
        <pc:spChg chg="mod">
          <ac:chgData name="Lim Kelvin" userId="624f6ae12bb7b72b" providerId="LiveId" clId="{B272414D-B18A-4D81-997D-E20EBAE48599}" dt="2024-12-22T11:34:02.867" v="6152"/>
          <ac:spMkLst>
            <pc:docMk/>
            <pc:sldMk cId="3378159490" sldId="338"/>
            <ac:spMk id="204" creationId="{6D2D2361-7BE7-4BF2-83A0-260AB1FC5E40}"/>
          </ac:spMkLst>
        </pc:spChg>
        <pc:spChg chg="mod">
          <ac:chgData name="Lim Kelvin" userId="624f6ae12bb7b72b" providerId="LiveId" clId="{B272414D-B18A-4D81-997D-E20EBAE48599}" dt="2024-12-22T11:34:02.867" v="6152"/>
          <ac:spMkLst>
            <pc:docMk/>
            <pc:sldMk cId="3378159490" sldId="338"/>
            <ac:spMk id="205" creationId="{346DCE54-CA34-4718-AED1-91B7B08A7A54}"/>
          </ac:spMkLst>
        </pc:spChg>
        <pc:spChg chg="mod">
          <ac:chgData name="Lim Kelvin" userId="624f6ae12bb7b72b" providerId="LiveId" clId="{B272414D-B18A-4D81-997D-E20EBAE48599}" dt="2024-12-22T11:34:02.867" v="6152"/>
          <ac:spMkLst>
            <pc:docMk/>
            <pc:sldMk cId="3378159490" sldId="338"/>
            <ac:spMk id="208" creationId="{ABCAFB16-133F-4BB2-BE76-DB8FA69AE147}"/>
          </ac:spMkLst>
        </pc:spChg>
        <pc:spChg chg="mod">
          <ac:chgData name="Lim Kelvin" userId="624f6ae12bb7b72b" providerId="LiveId" clId="{B272414D-B18A-4D81-997D-E20EBAE48599}" dt="2024-12-22T11:34:02.867" v="6152"/>
          <ac:spMkLst>
            <pc:docMk/>
            <pc:sldMk cId="3378159490" sldId="338"/>
            <ac:spMk id="209" creationId="{13F870A6-22E0-4E4D-92F1-C3E791454AF9}"/>
          </ac:spMkLst>
        </pc:spChg>
        <pc:spChg chg="mod">
          <ac:chgData name="Lim Kelvin" userId="624f6ae12bb7b72b" providerId="LiveId" clId="{B272414D-B18A-4D81-997D-E20EBAE48599}" dt="2024-12-22T11:34:02.867" v="6152"/>
          <ac:spMkLst>
            <pc:docMk/>
            <pc:sldMk cId="3378159490" sldId="338"/>
            <ac:spMk id="212" creationId="{3F20C7F8-B5F6-4DD3-A292-27F0B20C077B}"/>
          </ac:spMkLst>
        </pc:spChg>
        <pc:spChg chg="mod">
          <ac:chgData name="Lim Kelvin" userId="624f6ae12bb7b72b" providerId="LiveId" clId="{B272414D-B18A-4D81-997D-E20EBAE48599}" dt="2024-12-22T11:34:02.867" v="6152"/>
          <ac:spMkLst>
            <pc:docMk/>
            <pc:sldMk cId="3378159490" sldId="338"/>
            <ac:spMk id="213" creationId="{64DFC093-D301-435D-85B7-D029FD4CDAED}"/>
          </ac:spMkLst>
        </pc:spChg>
        <pc:spChg chg="mod">
          <ac:chgData name="Lim Kelvin" userId="624f6ae12bb7b72b" providerId="LiveId" clId="{B272414D-B18A-4D81-997D-E20EBAE48599}" dt="2024-12-22T11:34:02.867" v="6152"/>
          <ac:spMkLst>
            <pc:docMk/>
            <pc:sldMk cId="3378159490" sldId="338"/>
            <ac:spMk id="216" creationId="{F35DB3A2-D4D4-4356-87F6-A43E0FF657D6}"/>
          </ac:spMkLst>
        </pc:spChg>
        <pc:spChg chg="mod">
          <ac:chgData name="Lim Kelvin" userId="624f6ae12bb7b72b" providerId="LiveId" clId="{B272414D-B18A-4D81-997D-E20EBAE48599}" dt="2024-12-22T11:34:02.867" v="6152"/>
          <ac:spMkLst>
            <pc:docMk/>
            <pc:sldMk cId="3378159490" sldId="338"/>
            <ac:spMk id="217" creationId="{D115049D-DB58-48A2-BD20-AD60956B5ABE}"/>
          </ac:spMkLst>
        </pc:spChg>
        <pc:spChg chg="mod">
          <ac:chgData name="Lim Kelvin" userId="624f6ae12bb7b72b" providerId="LiveId" clId="{B272414D-B18A-4D81-997D-E20EBAE48599}" dt="2024-12-22T11:34:02.867" v="6152"/>
          <ac:spMkLst>
            <pc:docMk/>
            <pc:sldMk cId="3378159490" sldId="338"/>
            <ac:spMk id="220" creationId="{781538B4-918E-4438-812A-28C2C897E669}"/>
          </ac:spMkLst>
        </pc:spChg>
        <pc:spChg chg="mod">
          <ac:chgData name="Lim Kelvin" userId="624f6ae12bb7b72b" providerId="LiveId" clId="{B272414D-B18A-4D81-997D-E20EBAE48599}" dt="2024-12-22T11:34:02.867" v="6152"/>
          <ac:spMkLst>
            <pc:docMk/>
            <pc:sldMk cId="3378159490" sldId="338"/>
            <ac:spMk id="221" creationId="{BBC83048-5526-40B2-A4A7-B958E72F363D}"/>
          </ac:spMkLst>
        </pc:spChg>
        <pc:spChg chg="mod">
          <ac:chgData name="Lim Kelvin" userId="624f6ae12bb7b72b" providerId="LiveId" clId="{B272414D-B18A-4D81-997D-E20EBAE48599}" dt="2024-12-22T11:34:02.867" v="6152"/>
          <ac:spMkLst>
            <pc:docMk/>
            <pc:sldMk cId="3378159490" sldId="338"/>
            <ac:spMk id="224" creationId="{650EBDF0-1A8A-4286-8E13-7107B7638DF1}"/>
          </ac:spMkLst>
        </pc:spChg>
        <pc:spChg chg="mod">
          <ac:chgData name="Lim Kelvin" userId="624f6ae12bb7b72b" providerId="LiveId" clId="{B272414D-B18A-4D81-997D-E20EBAE48599}" dt="2024-12-22T11:34:02.867" v="6152"/>
          <ac:spMkLst>
            <pc:docMk/>
            <pc:sldMk cId="3378159490" sldId="338"/>
            <ac:spMk id="225" creationId="{0D054A26-30B4-4F90-A4DA-F2EE325D6A27}"/>
          </ac:spMkLst>
        </pc:spChg>
        <pc:spChg chg="mod">
          <ac:chgData name="Lim Kelvin" userId="624f6ae12bb7b72b" providerId="LiveId" clId="{B272414D-B18A-4D81-997D-E20EBAE48599}" dt="2024-12-22T11:34:02.867" v="6152"/>
          <ac:spMkLst>
            <pc:docMk/>
            <pc:sldMk cId="3378159490" sldId="338"/>
            <ac:spMk id="228" creationId="{C9DC4C50-97FE-40FF-BEF8-367C6ADFAD53}"/>
          </ac:spMkLst>
        </pc:spChg>
        <pc:spChg chg="mod">
          <ac:chgData name="Lim Kelvin" userId="624f6ae12bb7b72b" providerId="LiveId" clId="{B272414D-B18A-4D81-997D-E20EBAE48599}" dt="2024-12-22T11:34:02.867" v="6152"/>
          <ac:spMkLst>
            <pc:docMk/>
            <pc:sldMk cId="3378159490" sldId="338"/>
            <ac:spMk id="229" creationId="{45D3578E-1DDC-4930-A025-40CAEFFEF90F}"/>
          </ac:spMkLst>
        </pc:spChg>
        <pc:spChg chg="mod">
          <ac:chgData name="Lim Kelvin" userId="624f6ae12bb7b72b" providerId="LiveId" clId="{B272414D-B18A-4D81-997D-E20EBAE48599}" dt="2024-12-22T11:34:02.867" v="6152"/>
          <ac:spMkLst>
            <pc:docMk/>
            <pc:sldMk cId="3378159490" sldId="338"/>
            <ac:spMk id="232" creationId="{D72F3C39-5401-435F-98A7-5B3587F94EDC}"/>
          </ac:spMkLst>
        </pc:spChg>
        <pc:spChg chg="mod">
          <ac:chgData name="Lim Kelvin" userId="624f6ae12bb7b72b" providerId="LiveId" clId="{B272414D-B18A-4D81-997D-E20EBAE48599}" dt="2024-12-22T11:34:02.867" v="6152"/>
          <ac:spMkLst>
            <pc:docMk/>
            <pc:sldMk cId="3378159490" sldId="338"/>
            <ac:spMk id="233" creationId="{666C41CC-0A60-474A-A30F-B1E4803F252F}"/>
          </ac:spMkLst>
        </pc:spChg>
        <pc:spChg chg="mod">
          <ac:chgData name="Lim Kelvin" userId="624f6ae12bb7b72b" providerId="LiveId" clId="{B272414D-B18A-4D81-997D-E20EBAE48599}" dt="2024-12-22T11:34:02.867" v="6152"/>
          <ac:spMkLst>
            <pc:docMk/>
            <pc:sldMk cId="3378159490" sldId="338"/>
            <ac:spMk id="236" creationId="{514AADE4-CF9E-46D5-9F82-10C56BECE546}"/>
          </ac:spMkLst>
        </pc:spChg>
        <pc:spChg chg="mod">
          <ac:chgData name="Lim Kelvin" userId="624f6ae12bb7b72b" providerId="LiveId" clId="{B272414D-B18A-4D81-997D-E20EBAE48599}" dt="2024-12-22T11:34:02.867" v="6152"/>
          <ac:spMkLst>
            <pc:docMk/>
            <pc:sldMk cId="3378159490" sldId="338"/>
            <ac:spMk id="237" creationId="{0162B1F1-E119-4C1A-8D26-ED179A2D9E3D}"/>
          </ac:spMkLst>
        </pc:spChg>
        <pc:spChg chg="mod">
          <ac:chgData name="Lim Kelvin" userId="624f6ae12bb7b72b" providerId="LiveId" clId="{B272414D-B18A-4D81-997D-E20EBAE48599}" dt="2024-12-22T11:34:02.867" v="6152"/>
          <ac:spMkLst>
            <pc:docMk/>
            <pc:sldMk cId="3378159490" sldId="338"/>
            <ac:spMk id="240" creationId="{839211C0-E3DF-4026-A8F9-29B397FD758C}"/>
          </ac:spMkLst>
        </pc:spChg>
        <pc:spChg chg="mod">
          <ac:chgData name="Lim Kelvin" userId="624f6ae12bb7b72b" providerId="LiveId" clId="{B272414D-B18A-4D81-997D-E20EBAE48599}" dt="2024-12-22T11:34:02.867" v="6152"/>
          <ac:spMkLst>
            <pc:docMk/>
            <pc:sldMk cId="3378159490" sldId="338"/>
            <ac:spMk id="242" creationId="{A78C31BC-5DD2-4327-9EC5-E76B096AD503}"/>
          </ac:spMkLst>
        </pc:spChg>
        <pc:spChg chg="mod">
          <ac:chgData name="Lim Kelvin" userId="624f6ae12bb7b72b" providerId="LiveId" clId="{B272414D-B18A-4D81-997D-E20EBAE48599}" dt="2024-12-22T11:34:02.867" v="6152"/>
          <ac:spMkLst>
            <pc:docMk/>
            <pc:sldMk cId="3378159490" sldId="338"/>
            <ac:spMk id="243" creationId="{0029FF4F-47FD-4BBA-9714-FCEE59EE38CA}"/>
          </ac:spMkLst>
        </pc:spChg>
        <pc:spChg chg="mod">
          <ac:chgData name="Lim Kelvin" userId="624f6ae12bb7b72b" providerId="LiveId" clId="{B272414D-B18A-4D81-997D-E20EBAE48599}" dt="2024-12-22T11:34:02.867" v="6152"/>
          <ac:spMkLst>
            <pc:docMk/>
            <pc:sldMk cId="3378159490" sldId="338"/>
            <ac:spMk id="244" creationId="{9EB700A6-4B6D-44AC-A3D3-98B99152DF3D}"/>
          </ac:spMkLst>
        </pc:spChg>
        <pc:spChg chg="mod">
          <ac:chgData name="Lim Kelvin" userId="624f6ae12bb7b72b" providerId="LiveId" clId="{B272414D-B18A-4D81-997D-E20EBAE48599}" dt="2024-12-22T11:34:06.489" v="6155"/>
          <ac:spMkLst>
            <pc:docMk/>
            <pc:sldMk cId="3378159490" sldId="338"/>
            <ac:spMk id="246" creationId="{084E1B87-75E1-4A30-84F4-AE46A6E0B1D2}"/>
          </ac:spMkLst>
        </pc:spChg>
        <pc:spChg chg="mod">
          <ac:chgData name="Lim Kelvin" userId="624f6ae12bb7b72b" providerId="LiveId" clId="{B272414D-B18A-4D81-997D-E20EBAE48599}" dt="2024-12-22T11:34:06.489" v="6155"/>
          <ac:spMkLst>
            <pc:docMk/>
            <pc:sldMk cId="3378159490" sldId="338"/>
            <ac:spMk id="247" creationId="{15BA45E2-EF0B-4CA3-BFC9-5C6CBF4FB685}"/>
          </ac:spMkLst>
        </pc:spChg>
        <pc:spChg chg="mod">
          <ac:chgData name="Lim Kelvin" userId="624f6ae12bb7b72b" providerId="LiveId" clId="{B272414D-B18A-4D81-997D-E20EBAE48599}" dt="2024-12-22T11:34:06.489" v="6155"/>
          <ac:spMkLst>
            <pc:docMk/>
            <pc:sldMk cId="3378159490" sldId="338"/>
            <ac:spMk id="250" creationId="{FFD9E399-E942-43B9-B2E4-3E118ADB81F6}"/>
          </ac:spMkLst>
        </pc:spChg>
        <pc:spChg chg="mod">
          <ac:chgData name="Lim Kelvin" userId="624f6ae12bb7b72b" providerId="LiveId" clId="{B272414D-B18A-4D81-997D-E20EBAE48599}" dt="2024-12-22T11:34:06.489" v="6155"/>
          <ac:spMkLst>
            <pc:docMk/>
            <pc:sldMk cId="3378159490" sldId="338"/>
            <ac:spMk id="261" creationId="{5D642368-6E93-402C-A76D-E1C74FCAE527}"/>
          </ac:spMkLst>
        </pc:spChg>
        <pc:spChg chg="mod">
          <ac:chgData name="Lim Kelvin" userId="624f6ae12bb7b72b" providerId="LiveId" clId="{B272414D-B18A-4D81-997D-E20EBAE48599}" dt="2024-12-22T11:34:06.489" v="6155"/>
          <ac:spMkLst>
            <pc:docMk/>
            <pc:sldMk cId="3378159490" sldId="338"/>
            <ac:spMk id="266" creationId="{0A6699E7-5B05-48A3-B511-33D866AB52E3}"/>
          </ac:spMkLst>
        </pc:spChg>
        <pc:spChg chg="mod">
          <ac:chgData name="Lim Kelvin" userId="624f6ae12bb7b72b" providerId="LiveId" clId="{B272414D-B18A-4D81-997D-E20EBAE48599}" dt="2024-12-22T11:34:06.489" v="6155"/>
          <ac:spMkLst>
            <pc:docMk/>
            <pc:sldMk cId="3378159490" sldId="338"/>
            <ac:spMk id="270" creationId="{F09A3B40-AD7E-4F8B-84FA-F3D16E8FDE58}"/>
          </ac:spMkLst>
        </pc:spChg>
        <pc:spChg chg="mod">
          <ac:chgData name="Lim Kelvin" userId="624f6ae12bb7b72b" providerId="LiveId" clId="{B272414D-B18A-4D81-997D-E20EBAE48599}" dt="2024-12-22T11:34:06.489" v="6155"/>
          <ac:spMkLst>
            <pc:docMk/>
            <pc:sldMk cId="3378159490" sldId="338"/>
            <ac:spMk id="275" creationId="{AF9285E9-D076-4AA4-B679-E52132367AA2}"/>
          </ac:spMkLst>
        </pc:spChg>
        <pc:spChg chg="mod">
          <ac:chgData name="Lim Kelvin" userId="624f6ae12bb7b72b" providerId="LiveId" clId="{B272414D-B18A-4D81-997D-E20EBAE48599}" dt="2024-12-22T11:34:06.489" v="6155"/>
          <ac:spMkLst>
            <pc:docMk/>
            <pc:sldMk cId="3378159490" sldId="338"/>
            <ac:spMk id="278" creationId="{93D2E8B2-62F6-4435-80DF-82B121C25F35}"/>
          </ac:spMkLst>
        </pc:spChg>
        <pc:spChg chg="mod">
          <ac:chgData name="Lim Kelvin" userId="624f6ae12bb7b72b" providerId="LiveId" clId="{B272414D-B18A-4D81-997D-E20EBAE48599}" dt="2024-12-22T11:34:06.489" v="6155"/>
          <ac:spMkLst>
            <pc:docMk/>
            <pc:sldMk cId="3378159490" sldId="338"/>
            <ac:spMk id="279" creationId="{D185639A-57CF-4212-8ADE-E087724A4FDA}"/>
          </ac:spMkLst>
        </pc:spChg>
        <pc:spChg chg="mod">
          <ac:chgData name="Lim Kelvin" userId="624f6ae12bb7b72b" providerId="LiveId" clId="{B272414D-B18A-4D81-997D-E20EBAE48599}" dt="2024-12-22T11:34:06.489" v="6155"/>
          <ac:spMkLst>
            <pc:docMk/>
            <pc:sldMk cId="3378159490" sldId="338"/>
            <ac:spMk id="282" creationId="{190DD709-947D-4F31-AABC-19FFE00ACB8D}"/>
          </ac:spMkLst>
        </pc:spChg>
        <pc:spChg chg="mod">
          <ac:chgData name="Lim Kelvin" userId="624f6ae12bb7b72b" providerId="LiveId" clId="{B272414D-B18A-4D81-997D-E20EBAE48599}" dt="2024-12-22T11:34:06.489" v="6155"/>
          <ac:spMkLst>
            <pc:docMk/>
            <pc:sldMk cId="3378159490" sldId="338"/>
            <ac:spMk id="283" creationId="{797D917A-D1B8-46F1-A315-6E6C1DB05873}"/>
          </ac:spMkLst>
        </pc:spChg>
        <pc:spChg chg="mod">
          <ac:chgData name="Lim Kelvin" userId="624f6ae12bb7b72b" providerId="LiveId" clId="{B272414D-B18A-4D81-997D-E20EBAE48599}" dt="2024-12-22T11:34:06.489" v="6155"/>
          <ac:spMkLst>
            <pc:docMk/>
            <pc:sldMk cId="3378159490" sldId="338"/>
            <ac:spMk id="286" creationId="{F3415905-8D48-4552-B63D-CA8F0570BA16}"/>
          </ac:spMkLst>
        </pc:spChg>
        <pc:spChg chg="mod">
          <ac:chgData name="Lim Kelvin" userId="624f6ae12bb7b72b" providerId="LiveId" clId="{B272414D-B18A-4D81-997D-E20EBAE48599}" dt="2024-12-22T11:34:06.489" v="6155"/>
          <ac:spMkLst>
            <pc:docMk/>
            <pc:sldMk cId="3378159490" sldId="338"/>
            <ac:spMk id="287" creationId="{650E28BA-CA9C-479B-8F9E-9A4656638F54}"/>
          </ac:spMkLst>
        </pc:spChg>
        <pc:spChg chg="mod">
          <ac:chgData name="Lim Kelvin" userId="624f6ae12bb7b72b" providerId="LiveId" clId="{B272414D-B18A-4D81-997D-E20EBAE48599}" dt="2024-12-22T11:34:06.489" v="6155"/>
          <ac:spMkLst>
            <pc:docMk/>
            <pc:sldMk cId="3378159490" sldId="338"/>
            <ac:spMk id="290" creationId="{F5FF7010-0E86-4DDE-B8D7-5470E5616B87}"/>
          </ac:spMkLst>
        </pc:spChg>
        <pc:spChg chg="mod">
          <ac:chgData name="Lim Kelvin" userId="624f6ae12bb7b72b" providerId="LiveId" clId="{B272414D-B18A-4D81-997D-E20EBAE48599}" dt="2024-12-22T11:34:06.489" v="6155"/>
          <ac:spMkLst>
            <pc:docMk/>
            <pc:sldMk cId="3378159490" sldId="338"/>
            <ac:spMk id="291" creationId="{7BD66045-FBC7-459D-900D-FA75B92938D4}"/>
          </ac:spMkLst>
        </pc:spChg>
        <pc:spChg chg="mod">
          <ac:chgData name="Lim Kelvin" userId="624f6ae12bb7b72b" providerId="LiveId" clId="{B272414D-B18A-4D81-997D-E20EBAE48599}" dt="2024-12-22T11:34:06.489" v="6155"/>
          <ac:spMkLst>
            <pc:docMk/>
            <pc:sldMk cId="3378159490" sldId="338"/>
            <ac:spMk id="294" creationId="{2F493C78-F75B-4765-8AE0-24FEB51E28A0}"/>
          </ac:spMkLst>
        </pc:spChg>
        <pc:spChg chg="mod">
          <ac:chgData name="Lim Kelvin" userId="624f6ae12bb7b72b" providerId="LiveId" clId="{B272414D-B18A-4D81-997D-E20EBAE48599}" dt="2024-12-22T11:34:06.489" v="6155"/>
          <ac:spMkLst>
            <pc:docMk/>
            <pc:sldMk cId="3378159490" sldId="338"/>
            <ac:spMk id="295" creationId="{DA2BEDDC-E78B-4B90-8246-5F73F4E720D8}"/>
          </ac:spMkLst>
        </pc:spChg>
        <pc:spChg chg="mod">
          <ac:chgData name="Lim Kelvin" userId="624f6ae12bb7b72b" providerId="LiveId" clId="{B272414D-B18A-4D81-997D-E20EBAE48599}" dt="2024-12-22T11:34:06.489" v="6155"/>
          <ac:spMkLst>
            <pc:docMk/>
            <pc:sldMk cId="3378159490" sldId="338"/>
            <ac:spMk id="298" creationId="{CAE0BF4F-B554-4845-8D2B-8A7172A64E5A}"/>
          </ac:spMkLst>
        </pc:spChg>
        <pc:spChg chg="mod">
          <ac:chgData name="Lim Kelvin" userId="624f6ae12bb7b72b" providerId="LiveId" clId="{B272414D-B18A-4D81-997D-E20EBAE48599}" dt="2024-12-22T11:34:06.489" v="6155"/>
          <ac:spMkLst>
            <pc:docMk/>
            <pc:sldMk cId="3378159490" sldId="338"/>
            <ac:spMk id="299" creationId="{729D9C5D-A4AF-49C6-93D0-167B0F9B5B1F}"/>
          </ac:spMkLst>
        </pc:spChg>
        <pc:spChg chg="mod">
          <ac:chgData name="Lim Kelvin" userId="624f6ae12bb7b72b" providerId="LiveId" clId="{B272414D-B18A-4D81-997D-E20EBAE48599}" dt="2024-12-22T11:34:06.489" v="6155"/>
          <ac:spMkLst>
            <pc:docMk/>
            <pc:sldMk cId="3378159490" sldId="338"/>
            <ac:spMk id="302" creationId="{D81BFBFB-B835-4E27-AFAD-10802B823316}"/>
          </ac:spMkLst>
        </pc:spChg>
        <pc:spChg chg="mod">
          <ac:chgData name="Lim Kelvin" userId="624f6ae12bb7b72b" providerId="LiveId" clId="{B272414D-B18A-4D81-997D-E20EBAE48599}" dt="2024-12-22T11:34:06.489" v="6155"/>
          <ac:spMkLst>
            <pc:docMk/>
            <pc:sldMk cId="3378159490" sldId="338"/>
            <ac:spMk id="303" creationId="{9495BE4F-971F-4072-A71B-C9FC2A213FDF}"/>
          </ac:spMkLst>
        </pc:spChg>
        <pc:spChg chg="mod">
          <ac:chgData name="Lim Kelvin" userId="624f6ae12bb7b72b" providerId="LiveId" clId="{B272414D-B18A-4D81-997D-E20EBAE48599}" dt="2024-12-22T11:34:06.489" v="6155"/>
          <ac:spMkLst>
            <pc:docMk/>
            <pc:sldMk cId="3378159490" sldId="338"/>
            <ac:spMk id="306" creationId="{992A36D4-48B7-4EA4-A79F-385EC516C3F8}"/>
          </ac:spMkLst>
        </pc:spChg>
        <pc:spChg chg="mod">
          <ac:chgData name="Lim Kelvin" userId="624f6ae12bb7b72b" providerId="LiveId" clId="{B272414D-B18A-4D81-997D-E20EBAE48599}" dt="2024-12-22T11:34:06.489" v="6155"/>
          <ac:spMkLst>
            <pc:docMk/>
            <pc:sldMk cId="3378159490" sldId="338"/>
            <ac:spMk id="307" creationId="{7649452B-49F4-4FA3-BD92-23DDBAC0D385}"/>
          </ac:spMkLst>
        </pc:spChg>
        <pc:spChg chg="mod">
          <ac:chgData name="Lim Kelvin" userId="624f6ae12bb7b72b" providerId="LiveId" clId="{B272414D-B18A-4D81-997D-E20EBAE48599}" dt="2024-12-22T11:34:06.489" v="6155"/>
          <ac:spMkLst>
            <pc:docMk/>
            <pc:sldMk cId="3378159490" sldId="338"/>
            <ac:spMk id="310" creationId="{9165F2B2-BA56-4ACB-AAA6-71A051EDE1AF}"/>
          </ac:spMkLst>
        </pc:spChg>
        <pc:spChg chg="mod">
          <ac:chgData name="Lim Kelvin" userId="624f6ae12bb7b72b" providerId="LiveId" clId="{B272414D-B18A-4D81-997D-E20EBAE48599}" dt="2024-12-22T11:34:06.489" v="6155"/>
          <ac:spMkLst>
            <pc:docMk/>
            <pc:sldMk cId="3378159490" sldId="338"/>
            <ac:spMk id="311" creationId="{573DDACB-93E6-4ECC-BF4D-B6CBBB879B99}"/>
          </ac:spMkLst>
        </pc:spChg>
        <pc:spChg chg="mod">
          <ac:chgData name="Lim Kelvin" userId="624f6ae12bb7b72b" providerId="LiveId" clId="{B272414D-B18A-4D81-997D-E20EBAE48599}" dt="2024-12-22T11:34:06.489" v="6155"/>
          <ac:spMkLst>
            <pc:docMk/>
            <pc:sldMk cId="3378159490" sldId="338"/>
            <ac:spMk id="314" creationId="{2C8D5AB1-2101-45AF-A53F-F62B05F4BC90}"/>
          </ac:spMkLst>
        </pc:spChg>
        <pc:spChg chg="mod">
          <ac:chgData name="Lim Kelvin" userId="624f6ae12bb7b72b" providerId="LiveId" clId="{B272414D-B18A-4D81-997D-E20EBAE48599}" dt="2024-12-22T11:34:06.489" v="6155"/>
          <ac:spMkLst>
            <pc:docMk/>
            <pc:sldMk cId="3378159490" sldId="338"/>
            <ac:spMk id="315" creationId="{6A2D096C-0588-4BE0-B77A-73373C596A1E}"/>
          </ac:spMkLst>
        </pc:spChg>
        <pc:spChg chg="mod">
          <ac:chgData name="Lim Kelvin" userId="624f6ae12bb7b72b" providerId="LiveId" clId="{B272414D-B18A-4D81-997D-E20EBAE48599}" dt="2024-12-22T11:34:06.489" v="6155"/>
          <ac:spMkLst>
            <pc:docMk/>
            <pc:sldMk cId="3378159490" sldId="338"/>
            <ac:spMk id="318" creationId="{98A5B257-3003-4586-8D03-545B5484A949}"/>
          </ac:spMkLst>
        </pc:spChg>
        <pc:spChg chg="mod">
          <ac:chgData name="Lim Kelvin" userId="624f6ae12bb7b72b" providerId="LiveId" clId="{B272414D-B18A-4D81-997D-E20EBAE48599}" dt="2024-12-22T11:34:06.489" v="6155"/>
          <ac:spMkLst>
            <pc:docMk/>
            <pc:sldMk cId="3378159490" sldId="338"/>
            <ac:spMk id="319" creationId="{CC64A08E-400D-4B4A-B545-CE3CC7819F98}"/>
          </ac:spMkLst>
        </pc:spChg>
        <pc:spChg chg="mod">
          <ac:chgData name="Lim Kelvin" userId="624f6ae12bb7b72b" providerId="LiveId" clId="{B272414D-B18A-4D81-997D-E20EBAE48599}" dt="2024-12-22T11:34:06.489" v="6155"/>
          <ac:spMkLst>
            <pc:docMk/>
            <pc:sldMk cId="3378159490" sldId="338"/>
            <ac:spMk id="322" creationId="{08DA4D51-BD6D-43BF-A3DE-02EEF7C16C71}"/>
          </ac:spMkLst>
        </pc:spChg>
        <pc:spChg chg="mod">
          <ac:chgData name="Lim Kelvin" userId="624f6ae12bb7b72b" providerId="LiveId" clId="{B272414D-B18A-4D81-997D-E20EBAE48599}" dt="2024-12-22T11:34:06.489" v="6155"/>
          <ac:spMkLst>
            <pc:docMk/>
            <pc:sldMk cId="3378159490" sldId="338"/>
            <ac:spMk id="323" creationId="{9EAD9173-8673-4143-BBEC-A2EAA8399352}"/>
          </ac:spMkLst>
        </pc:spChg>
        <pc:spChg chg="mod">
          <ac:chgData name="Lim Kelvin" userId="624f6ae12bb7b72b" providerId="LiveId" clId="{B272414D-B18A-4D81-997D-E20EBAE48599}" dt="2024-12-22T11:34:06.489" v="6155"/>
          <ac:spMkLst>
            <pc:docMk/>
            <pc:sldMk cId="3378159490" sldId="338"/>
            <ac:spMk id="326" creationId="{2EA75A01-22D9-478B-8BC5-1A952A67EB1C}"/>
          </ac:spMkLst>
        </pc:spChg>
        <pc:spChg chg="mod">
          <ac:chgData name="Lim Kelvin" userId="624f6ae12bb7b72b" providerId="LiveId" clId="{B272414D-B18A-4D81-997D-E20EBAE48599}" dt="2024-12-22T11:34:06.489" v="6155"/>
          <ac:spMkLst>
            <pc:docMk/>
            <pc:sldMk cId="3378159490" sldId="338"/>
            <ac:spMk id="327" creationId="{A732E130-A6C4-4385-92CE-1A9B6F1A91A7}"/>
          </ac:spMkLst>
        </pc:spChg>
        <pc:spChg chg="mod">
          <ac:chgData name="Lim Kelvin" userId="624f6ae12bb7b72b" providerId="LiveId" clId="{B272414D-B18A-4D81-997D-E20EBAE48599}" dt="2024-12-22T11:34:06.489" v="6155"/>
          <ac:spMkLst>
            <pc:docMk/>
            <pc:sldMk cId="3378159490" sldId="338"/>
            <ac:spMk id="330" creationId="{4353E23F-82DE-444E-AF44-3D43A77AFE30}"/>
          </ac:spMkLst>
        </pc:spChg>
        <pc:spChg chg="mod">
          <ac:chgData name="Lim Kelvin" userId="624f6ae12bb7b72b" providerId="LiveId" clId="{B272414D-B18A-4D81-997D-E20EBAE48599}" dt="2024-12-22T11:34:06.489" v="6155"/>
          <ac:spMkLst>
            <pc:docMk/>
            <pc:sldMk cId="3378159490" sldId="338"/>
            <ac:spMk id="331" creationId="{2D5F1AC0-7212-4C3E-85FC-C8C414F60A74}"/>
          </ac:spMkLst>
        </pc:spChg>
        <pc:spChg chg="mod">
          <ac:chgData name="Lim Kelvin" userId="624f6ae12bb7b72b" providerId="LiveId" clId="{B272414D-B18A-4D81-997D-E20EBAE48599}" dt="2024-12-22T11:34:06.489" v="6155"/>
          <ac:spMkLst>
            <pc:docMk/>
            <pc:sldMk cId="3378159490" sldId="338"/>
            <ac:spMk id="334" creationId="{4AB560D4-8244-4080-86B1-CDD952829470}"/>
          </ac:spMkLst>
        </pc:spChg>
        <pc:spChg chg="mod">
          <ac:chgData name="Lim Kelvin" userId="624f6ae12bb7b72b" providerId="LiveId" clId="{B272414D-B18A-4D81-997D-E20EBAE48599}" dt="2024-12-22T11:34:06.489" v="6155"/>
          <ac:spMkLst>
            <pc:docMk/>
            <pc:sldMk cId="3378159490" sldId="338"/>
            <ac:spMk id="335" creationId="{DE7F6756-BC16-41B5-93D5-9CE0911C80B8}"/>
          </ac:spMkLst>
        </pc:spChg>
        <pc:spChg chg="mod">
          <ac:chgData name="Lim Kelvin" userId="624f6ae12bb7b72b" providerId="LiveId" clId="{B272414D-B18A-4D81-997D-E20EBAE48599}" dt="2024-12-22T11:34:06.489" v="6155"/>
          <ac:spMkLst>
            <pc:docMk/>
            <pc:sldMk cId="3378159490" sldId="338"/>
            <ac:spMk id="338" creationId="{920A1065-6E50-4D61-B003-22F966C06EA1}"/>
          </ac:spMkLst>
        </pc:spChg>
        <pc:spChg chg="mod">
          <ac:chgData name="Lim Kelvin" userId="624f6ae12bb7b72b" providerId="LiveId" clId="{B272414D-B18A-4D81-997D-E20EBAE48599}" dt="2024-12-22T11:34:06.489" v="6155"/>
          <ac:spMkLst>
            <pc:docMk/>
            <pc:sldMk cId="3378159490" sldId="338"/>
            <ac:spMk id="339" creationId="{81BDF5C6-AE2A-47B9-B852-3FED0EE9D4F0}"/>
          </ac:spMkLst>
        </pc:spChg>
        <pc:spChg chg="mod">
          <ac:chgData name="Lim Kelvin" userId="624f6ae12bb7b72b" providerId="LiveId" clId="{B272414D-B18A-4D81-997D-E20EBAE48599}" dt="2024-12-22T11:34:06.489" v="6155"/>
          <ac:spMkLst>
            <pc:docMk/>
            <pc:sldMk cId="3378159490" sldId="338"/>
            <ac:spMk id="342" creationId="{9BF6474A-649D-4D85-BC6E-0F13750E1570}"/>
          </ac:spMkLst>
        </pc:spChg>
        <pc:spChg chg="mod">
          <ac:chgData name="Lim Kelvin" userId="624f6ae12bb7b72b" providerId="LiveId" clId="{B272414D-B18A-4D81-997D-E20EBAE48599}" dt="2024-12-22T11:34:06.489" v="6155"/>
          <ac:spMkLst>
            <pc:docMk/>
            <pc:sldMk cId="3378159490" sldId="338"/>
            <ac:spMk id="343" creationId="{EBB8C80A-DF12-4E43-990E-1F1F0DAE9F27}"/>
          </ac:spMkLst>
        </pc:spChg>
        <pc:spChg chg="mod">
          <ac:chgData name="Lim Kelvin" userId="624f6ae12bb7b72b" providerId="LiveId" clId="{B272414D-B18A-4D81-997D-E20EBAE48599}" dt="2024-12-22T11:34:06.489" v="6155"/>
          <ac:spMkLst>
            <pc:docMk/>
            <pc:sldMk cId="3378159490" sldId="338"/>
            <ac:spMk id="346" creationId="{0C3C398C-CE97-4EC2-81A8-8785C7ADE596}"/>
          </ac:spMkLst>
        </pc:spChg>
        <pc:spChg chg="mod">
          <ac:chgData name="Lim Kelvin" userId="624f6ae12bb7b72b" providerId="LiveId" clId="{B272414D-B18A-4D81-997D-E20EBAE48599}" dt="2024-12-22T11:34:06.489" v="6155"/>
          <ac:spMkLst>
            <pc:docMk/>
            <pc:sldMk cId="3378159490" sldId="338"/>
            <ac:spMk id="347" creationId="{E203D3AA-04A7-4708-9D83-38C74BD749D1}"/>
          </ac:spMkLst>
        </pc:spChg>
        <pc:spChg chg="mod">
          <ac:chgData name="Lim Kelvin" userId="624f6ae12bb7b72b" providerId="LiveId" clId="{B272414D-B18A-4D81-997D-E20EBAE48599}" dt="2024-12-22T11:34:06.489" v="6155"/>
          <ac:spMkLst>
            <pc:docMk/>
            <pc:sldMk cId="3378159490" sldId="338"/>
            <ac:spMk id="350" creationId="{8BE2ED9C-F87F-40A3-BEBB-F4F541F25184}"/>
          </ac:spMkLst>
        </pc:spChg>
        <pc:spChg chg="mod">
          <ac:chgData name="Lim Kelvin" userId="624f6ae12bb7b72b" providerId="LiveId" clId="{B272414D-B18A-4D81-997D-E20EBAE48599}" dt="2024-12-22T11:34:06.489" v="6155"/>
          <ac:spMkLst>
            <pc:docMk/>
            <pc:sldMk cId="3378159490" sldId="338"/>
            <ac:spMk id="351" creationId="{ADDAE3A9-214B-4789-90A1-EFF25886C245}"/>
          </ac:spMkLst>
        </pc:spChg>
        <pc:spChg chg="mod">
          <ac:chgData name="Lim Kelvin" userId="624f6ae12bb7b72b" providerId="LiveId" clId="{B272414D-B18A-4D81-997D-E20EBAE48599}" dt="2024-12-22T11:34:06.489" v="6155"/>
          <ac:spMkLst>
            <pc:docMk/>
            <pc:sldMk cId="3378159490" sldId="338"/>
            <ac:spMk id="354" creationId="{9ADA23DB-80D5-437B-B4D9-BD2C49450419}"/>
          </ac:spMkLst>
        </pc:spChg>
        <pc:spChg chg="mod">
          <ac:chgData name="Lim Kelvin" userId="624f6ae12bb7b72b" providerId="LiveId" clId="{B272414D-B18A-4D81-997D-E20EBAE48599}" dt="2024-12-22T11:34:06.489" v="6155"/>
          <ac:spMkLst>
            <pc:docMk/>
            <pc:sldMk cId="3378159490" sldId="338"/>
            <ac:spMk id="356" creationId="{5324A6B8-1639-49D1-ABA6-A82BEA71B4A3}"/>
          </ac:spMkLst>
        </pc:spChg>
        <pc:spChg chg="mod">
          <ac:chgData name="Lim Kelvin" userId="624f6ae12bb7b72b" providerId="LiveId" clId="{B272414D-B18A-4D81-997D-E20EBAE48599}" dt="2024-12-22T11:34:06.489" v="6155"/>
          <ac:spMkLst>
            <pc:docMk/>
            <pc:sldMk cId="3378159490" sldId="338"/>
            <ac:spMk id="357" creationId="{7253D676-5C15-436C-8D03-98BA01DEFD6B}"/>
          </ac:spMkLst>
        </pc:spChg>
        <pc:spChg chg="mod">
          <ac:chgData name="Lim Kelvin" userId="624f6ae12bb7b72b" providerId="LiveId" clId="{B272414D-B18A-4D81-997D-E20EBAE48599}" dt="2024-12-22T11:34:06.489" v="6155"/>
          <ac:spMkLst>
            <pc:docMk/>
            <pc:sldMk cId="3378159490" sldId="338"/>
            <ac:spMk id="358" creationId="{13907BAE-6813-4EDB-9D7B-9E73DF050131}"/>
          </ac:spMkLst>
        </pc:spChg>
        <pc:spChg chg="mod">
          <ac:chgData name="Lim Kelvin" userId="624f6ae12bb7b72b" providerId="LiveId" clId="{B272414D-B18A-4D81-997D-E20EBAE48599}" dt="2024-12-22T11:34:10.733" v="6157"/>
          <ac:spMkLst>
            <pc:docMk/>
            <pc:sldMk cId="3378159490" sldId="338"/>
            <ac:spMk id="360" creationId="{077DB12F-1D54-4DFF-925F-4A3E974E4592}"/>
          </ac:spMkLst>
        </pc:spChg>
        <pc:spChg chg="mod">
          <ac:chgData name="Lim Kelvin" userId="624f6ae12bb7b72b" providerId="LiveId" clId="{B272414D-B18A-4D81-997D-E20EBAE48599}" dt="2024-12-22T11:34:10.733" v="6157"/>
          <ac:spMkLst>
            <pc:docMk/>
            <pc:sldMk cId="3378159490" sldId="338"/>
            <ac:spMk id="361" creationId="{3D8DA6A1-CAEF-44FF-AF5E-A063261D42E3}"/>
          </ac:spMkLst>
        </pc:spChg>
        <pc:spChg chg="mod">
          <ac:chgData name="Lim Kelvin" userId="624f6ae12bb7b72b" providerId="LiveId" clId="{B272414D-B18A-4D81-997D-E20EBAE48599}" dt="2024-12-22T11:34:10.733" v="6157"/>
          <ac:spMkLst>
            <pc:docMk/>
            <pc:sldMk cId="3378159490" sldId="338"/>
            <ac:spMk id="364" creationId="{D7578584-C4EE-4776-9FDA-95DF259B6AE1}"/>
          </ac:spMkLst>
        </pc:spChg>
        <pc:spChg chg="mod">
          <ac:chgData name="Lim Kelvin" userId="624f6ae12bb7b72b" providerId="LiveId" clId="{B272414D-B18A-4D81-997D-E20EBAE48599}" dt="2024-12-22T11:34:10.733" v="6157"/>
          <ac:spMkLst>
            <pc:docMk/>
            <pc:sldMk cId="3378159490" sldId="338"/>
            <ac:spMk id="375" creationId="{1CCE2E49-446E-4905-A0BA-63665563DD3C}"/>
          </ac:spMkLst>
        </pc:spChg>
        <pc:spChg chg="mod">
          <ac:chgData name="Lim Kelvin" userId="624f6ae12bb7b72b" providerId="LiveId" clId="{B272414D-B18A-4D81-997D-E20EBAE48599}" dt="2024-12-22T11:34:10.733" v="6157"/>
          <ac:spMkLst>
            <pc:docMk/>
            <pc:sldMk cId="3378159490" sldId="338"/>
            <ac:spMk id="380" creationId="{BDBC7037-94A9-4056-ACBF-85F0F9354FA2}"/>
          </ac:spMkLst>
        </pc:spChg>
        <pc:spChg chg="mod">
          <ac:chgData name="Lim Kelvin" userId="624f6ae12bb7b72b" providerId="LiveId" clId="{B272414D-B18A-4D81-997D-E20EBAE48599}" dt="2024-12-22T11:34:10.733" v="6157"/>
          <ac:spMkLst>
            <pc:docMk/>
            <pc:sldMk cId="3378159490" sldId="338"/>
            <ac:spMk id="384" creationId="{2162906E-9F4E-4292-B515-8E0CADC8AF3D}"/>
          </ac:spMkLst>
        </pc:spChg>
        <pc:spChg chg="mod">
          <ac:chgData name="Lim Kelvin" userId="624f6ae12bb7b72b" providerId="LiveId" clId="{B272414D-B18A-4D81-997D-E20EBAE48599}" dt="2024-12-22T11:34:10.733" v="6157"/>
          <ac:spMkLst>
            <pc:docMk/>
            <pc:sldMk cId="3378159490" sldId="338"/>
            <ac:spMk id="389" creationId="{ADE026E7-40CF-4BA1-854C-16B50C910122}"/>
          </ac:spMkLst>
        </pc:spChg>
        <pc:spChg chg="mod">
          <ac:chgData name="Lim Kelvin" userId="624f6ae12bb7b72b" providerId="LiveId" clId="{B272414D-B18A-4D81-997D-E20EBAE48599}" dt="2024-12-22T11:34:10.733" v="6157"/>
          <ac:spMkLst>
            <pc:docMk/>
            <pc:sldMk cId="3378159490" sldId="338"/>
            <ac:spMk id="392" creationId="{B07B5026-DE47-4488-99E6-6976E8DE04CD}"/>
          </ac:spMkLst>
        </pc:spChg>
        <pc:spChg chg="mod">
          <ac:chgData name="Lim Kelvin" userId="624f6ae12bb7b72b" providerId="LiveId" clId="{B272414D-B18A-4D81-997D-E20EBAE48599}" dt="2024-12-22T11:34:10.733" v="6157"/>
          <ac:spMkLst>
            <pc:docMk/>
            <pc:sldMk cId="3378159490" sldId="338"/>
            <ac:spMk id="393" creationId="{EE75E588-81C4-4F4C-8C0D-7E269FBEE9AB}"/>
          </ac:spMkLst>
        </pc:spChg>
        <pc:spChg chg="mod">
          <ac:chgData name="Lim Kelvin" userId="624f6ae12bb7b72b" providerId="LiveId" clId="{B272414D-B18A-4D81-997D-E20EBAE48599}" dt="2024-12-22T11:34:10.733" v="6157"/>
          <ac:spMkLst>
            <pc:docMk/>
            <pc:sldMk cId="3378159490" sldId="338"/>
            <ac:spMk id="396" creationId="{0B23E1CF-4E1F-466A-897F-7DA966BB9395}"/>
          </ac:spMkLst>
        </pc:spChg>
        <pc:spChg chg="mod">
          <ac:chgData name="Lim Kelvin" userId="624f6ae12bb7b72b" providerId="LiveId" clId="{B272414D-B18A-4D81-997D-E20EBAE48599}" dt="2024-12-22T11:34:10.733" v="6157"/>
          <ac:spMkLst>
            <pc:docMk/>
            <pc:sldMk cId="3378159490" sldId="338"/>
            <ac:spMk id="397" creationId="{419CD8C6-223B-4CA5-9FE2-A08643A11574}"/>
          </ac:spMkLst>
        </pc:spChg>
        <pc:spChg chg="mod">
          <ac:chgData name="Lim Kelvin" userId="624f6ae12bb7b72b" providerId="LiveId" clId="{B272414D-B18A-4D81-997D-E20EBAE48599}" dt="2024-12-22T11:34:10.733" v="6157"/>
          <ac:spMkLst>
            <pc:docMk/>
            <pc:sldMk cId="3378159490" sldId="338"/>
            <ac:spMk id="400" creationId="{01D45A2E-EB71-470A-9902-E0CCCCC3968E}"/>
          </ac:spMkLst>
        </pc:spChg>
        <pc:spChg chg="mod">
          <ac:chgData name="Lim Kelvin" userId="624f6ae12bb7b72b" providerId="LiveId" clId="{B272414D-B18A-4D81-997D-E20EBAE48599}" dt="2024-12-22T11:34:10.733" v="6157"/>
          <ac:spMkLst>
            <pc:docMk/>
            <pc:sldMk cId="3378159490" sldId="338"/>
            <ac:spMk id="401" creationId="{DBE65DFF-05E4-4732-994A-0307D2E59F26}"/>
          </ac:spMkLst>
        </pc:spChg>
        <pc:spChg chg="mod">
          <ac:chgData name="Lim Kelvin" userId="624f6ae12bb7b72b" providerId="LiveId" clId="{B272414D-B18A-4D81-997D-E20EBAE48599}" dt="2024-12-22T11:34:10.733" v="6157"/>
          <ac:spMkLst>
            <pc:docMk/>
            <pc:sldMk cId="3378159490" sldId="338"/>
            <ac:spMk id="404" creationId="{467E474C-FDE0-44D0-93B4-58C187BADFBD}"/>
          </ac:spMkLst>
        </pc:spChg>
        <pc:spChg chg="mod">
          <ac:chgData name="Lim Kelvin" userId="624f6ae12bb7b72b" providerId="LiveId" clId="{B272414D-B18A-4D81-997D-E20EBAE48599}" dt="2024-12-22T11:34:10.733" v="6157"/>
          <ac:spMkLst>
            <pc:docMk/>
            <pc:sldMk cId="3378159490" sldId="338"/>
            <ac:spMk id="405" creationId="{CFA05BE1-D9D1-4DA9-AE23-E7FAED6B440C}"/>
          </ac:spMkLst>
        </pc:spChg>
        <pc:spChg chg="mod">
          <ac:chgData name="Lim Kelvin" userId="624f6ae12bb7b72b" providerId="LiveId" clId="{B272414D-B18A-4D81-997D-E20EBAE48599}" dt="2024-12-22T11:34:10.733" v="6157"/>
          <ac:spMkLst>
            <pc:docMk/>
            <pc:sldMk cId="3378159490" sldId="338"/>
            <ac:spMk id="408" creationId="{E31512A9-DF3F-4F74-B52E-30EED0E3881E}"/>
          </ac:spMkLst>
        </pc:spChg>
        <pc:spChg chg="mod">
          <ac:chgData name="Lim Kelvin" userId="624f6ae12bb7b72b" providerId="LiveId" clId="{B272414D-B18A-4D81-997D-E20EBAE48599}" dt="2024-12-22T11:34:10.733" v="6157"/>
          <ac:spMkLst>
            <pc:docMk/>
            <pc:sldMk cId="3378159490" sldId="338"/>
            <ac:spMk id="409" creationId="{417B5646-9794-4803-9F86-51DBA785EB38}"/>
          </ac:spMkLst>
        </pc:spChg>
        <pc:spChg chg="mod">
          <ac:chgData name="Lim Kelvin" userId="624f6ae12bb7b72b" providerId="LiveId" clId="{B272414D-B18A-4D81-997D-E20EBAE48599}" dt="2024-12-22T11:34:10.733" v="6157"/>
          <ac:spMkLst>
            <pc:docMk/>
            <pc:sldMk cId="3378159490" sldId="338"/>
            <ac:spMk id="412" creationId="{8E6F2EA3-6EA4-4818-8FC0-12BDCD3326E6}"/>
          </ac:spMkLst>
        </pc:spChg>
        <pc:spChg chg="mod">
          <ac:chgData name="Lim Kelvin" userId="624f6ae12bb7b72b" providerId="LiveId" clId="{B272414D-B18A-4D81-997D-E20EBAE48599}" dt="2024-12-22T11:34:10.733" v="6157"/>
          <ac:spMkLst>
            <pc:docMk/>
            <pc:sldMk cId="3378159490" sldId="338"/>
            <ac:spMk id="413" creationId="{4460F2C9-3ED9-451B-93E1-B5F2FE274B85}"/>
          </ac:spMkLst>
        </pc:spChg>
        <pc:spChg chg="mod">
          <ac:chgData name="Lim Kelvin" userId="624f6ae12bb7b72b" providerId="LiveId" clId="{B272414D-B18A-4D81-997D-E20EBAE48599}" dt="2024-12-22T11:34:10.733" v="6157"/>
          <ac:spMkLst>
            <pc:docMk/>
            <pc:sldMk cId="3378159490" sldId="338"/>
            <ac:spMk id="416" creationId="{37BD7F79-389F-4D9D-B04D-D44BE70EA0AC}"/>
          </ac:spMkLst>
        </pc:spChg>
        <pc:spChg chg="mod">
          <ac:chgData name="Lim Kelvin" userId="624f6ae12bb7b72b" providerId="LiveId" clId="{B272414D-B18A-4D81-997D-E20EBAE48599}" dt="2024-12-22T11:34:10.733" v="6157"/>
          <ac:spMkLst>
            <pc:docMk/>
            <pc:sldMk cId="3378159490" sldId="338"/>
            <ac:spMk id="417" creationId="{2A461FA0-908D-429E-87A0-BE2739614461}"/>
          </ac:spMkLst>
        </pc:spChg>
        <pc:spChg chg="mod">
          <ac:chgData name="Lim Kelvin" userId="624f6ae12bb7b72b" providerId="LiveId" clId="{B272414D-B18A-4D81-997D-E20EBAE48599}" dt="2024-12-22T11:34:10.733" v="6157"/>
          <ac:spMkLst>
            <pc:docMk/>
            <pc:sldMk cId="3378159490" sldId="338"/>
            <ac:spMk id="420" creationId="{DD998CAD-2B8B-4D12-A72C-AC19BA161778}"/>
          </ac:spMkLst>
        </pc:spChg>
        <pc:spChg chg="mod">
          <ac:chgData name="Lim Kelvin" userId="624f6ae12bb7b72b" providerId="LiveId" clId="{B272414D-B18A-4D81-997D-E20EBAE48599}" dt="2024-12-22T11:34:10.733" v="6157"/>
          <ac:spMkLst>
            <pc:docMk/>
            <pc:sldMk cId="3378159490" sldId="338"/>
            <ac:spMk id="421" creationId="{AD3EB95F-6CDC-4C80-82EB-31C67CD3E777}"/>
          </ac:spMkLst>
        </pc:spChg>
        <pc:spChg chg="mod">
          <ac:chgData name="Lim Kelvin" userId="624f6ae12bb7b72b" providerId="LiveId" clId="{B272414D-B18A-4D81-997D-E20EBAE48599}" dt="2024-12-22T11:34:10.733" v="6157"/>
          <ac:spMkLst>
            <pc:docMk/>
            <pc:sldMk cId="3378159490" sldId="338"/>
            <ac:spMk id="424" creationId="{19A041AC-AB1E-4DB7-911A-6672DFCC3B59}"/>
          </ac:spMkLst>
        </pc:spChg>
        <pc:spChg chg="mod">
          <ac:chgData name="Lim Kelvin" userId="624f6ae12bb7b72b" providerId="LiveId" clId="{B272414D-B18A-4D81-997D-E20EBAE48599}" dt="2024-12-22T11:34:10.733" v="6157"/>
          <ac:spMkLst>
            <pc:docMk/>
            <pc:sldMk cId="3378159490" sldId="338"/>
            <ac:spMk id="425" creationId="{D11F8C4A-5C68-4E79-ABEB-6459B26EE375}"/>
          </ac:spMkLst>
        </pc:spChg>
        <pc:spChg chg="mod">
          <ac:chgData name="Lim Kelvin" userId="624f6ae12bb7b72b" providerId="LiveId" clId="{B272414D-B18A-4D81-997D-E20EBAE48599}" dt="2024-12-22T11:34:10.733" v="6157"/>
          <ac:spMkLst>
            <pc:docMk/>
            <pc:sldMk cId="3378159490" sldId="338"/>
            <ac:spMk id="428" creationId="{1312B44F-04F0-487F-A18E-47D3E0E895A1}"/>
          </ac:spMkLst>
        </pc:spChg>
        <pc:spChg chg="mod">
          <ac:chgData name="Lim Kelvin" userId="624f6ae12bb7b72b" providerId="LiveId" clId="{B272414D-B18A-4D81-997D-E20EBAE48599}" dt="2024-12-22T11:34:10.733" v="6157"/>
          <ac:spMkLst>
            <pc:docMk/>
            <pc:sldMk cId="3378159490" sldId="338"/>
            <ac:spMk id="429" creationId="{0A076E85-0F47-49C9-B4B6-8E9F0807BA31}"/>
          </ac:spMkLst>
        </pc:spChg>
        <pc:spChg chg="mod">
          <ac:chgData name="Lim Kelvin" userId="624f6ae12bb7b72b" providerId="LiveId" clId="{B272414D-B18A-4D81-997D-E20EBAE48599}" dt="2024-12-22T11:34:10.733" v="6157"/>
          <ac:spMkLst>
            <pc:docMk/>
            <pc:sldMk cId="3378159490" sldId="338"/>
            <ac:spMk id="432" creationId="{00D09D42-B569-47C7-8C24-118B997F6F49}"/>
          </ac:spMkLst>
        </pc:spChg>
        <pc:spChg chg="mod">
          <ac:chgData name="Lim Kelvin" userId="624f6ae12bb7b72b" providerId="LiveId" clId="{B272414D-B18A-4D81-997D-E20EBAE48599}" dt="2024-12-22T11:34:10.733" v="6157"/>
          <ac:spMkLst>
            <pc:docMk/>
            <pc:sldMk cId="3378159490" sldId="338"/>
            <ac:spMk id="433" creationId="{75902D5C-0938-461D-AFFA-973DA1D70334}"/>
          </ac:spMkLst>
        </pc:spChg>
        <pc:spChg chg="mod">
          <ac:chgData name="Lim Kelvin" userId="624f6ae12bb7b72b" providerId="LiveId" clId="{B272414D-B18A-4D81-997D-E20EBAE48599}" dt="2024-12-22T11:34:10.733" v="6157"/>
          <ac:spMkLst>
            <pc:docMk/>
            <pc:sldMk cId="3378159490" sldId="338"/>
            <ac:spMk id="436" creationId="{5757EAFD-50A6-4CAC-9A0B-C9DE7DAB6D1D}"/>
          </ac:spMkLst>
        </pc:spChg>
        <pc:spChg chg="mod">
          <ac:chgData name="Lim Kelvin" userId="624f6ae12bb7b72b" providerId="LiveId" clId="{B272414D-B18A-4D81-997D-E20EBAE48599}" dt="2024-12-22T11:34:10.733" v="6157"/>
          <ac:spMkLst>
            <pc:docMk/>
            <pc:sldMk cId="3378159490" sldId="338"/>
            <ac:spMk id="437" creationId="{2A79A9AC-E5E1-4D68-9BFB-A965C843D120}"/>
          </ac:spMkLst>
        </pc:spChg>
        <pc:spChg chg="mod">
          <ac:chgData name="Lim Kelvin" userId="624f6ae12bb7b72b" providerId="LiveId" clId="{B272414D-B18A-4D81-997D-E20EBAE48599}" dt="2024-12-22T11:34:10.733" v="6157"/>
          <ac:spMkLst>
            <pc:docMk/>
            <pc:sldMk cId="3378159490" sldId="338"/>
            <ac:spMk id="440" creationId="{ECE2317F-E8A9-4B57-97C1-A6C850DC1C22}"/>
          </ac:spMkLst>
        </pc:spChg>
        <pc:spChg chg="mod">
          <ac:chgData name="Lim Kelvin" userId="624f6ae12bb7b72b" providerId="LiveId" clId="{B272414D-B18A-4D81-997D-E20EBAE48599}" dt="2024-12-22T11:34:10.733" v="6157"/>
          <ac:spMkLst>
            <pc:docMk/>
            <pc:sldMk cId="3378159490" sldId="338"/>
            <ac:spMk id="441" creationId="{76222400-F0CB-4CC2-A4C2-E89C559A10FB}"/>
          </ac:spMkLst>
        </pc:spChg>
        <pc:spChg chg="mod">
          <ac:chgData name="Lim Kelvin" userId="624f6ae12bb7b72b" providerId="LiveId" clId="{B272414D-B18A-4D81-997D-E20EBAE48599}" dt="2024-12-22T11:34:10.733" v="6157"/>
          <ac:spMkLst>
            <pc:docMk/>
            <pc:sldMk cId="3378159490" sldId="338"/>
            <ac:spMk id="444" creationId="{82543493-BD34-48CE-A70B-0B6B4C19C098}"/>
          </ac:spMkLst>
        </pc:spChg>
        <pc:spChg chg="mod">
          <ac:chgData name="Lim Kelvin" userId="624f6ae12bb7b72b" providerId="LiveId" clId="{B272414D-B18A-4D81-997D-E20EBAE48599}" dt="2024-12-22T11:34:10.733" v="6157"/>
          <ac:spMkLst>
            <pc:docMk/>
            <pc:sldMk cId="3378159490" sldId="338"/>
            <ac:spMk id="445" creationId="{3DCB7474-AB67-43A2-80EF-231A164DB212}"/>
          </ac:spMkLst>
        </pc:spChg>
        <pc:spChg chg="mod">
          <ac:chgData name="Lim Kelvin" userId="624f6ae12bb7b72b" providerId="LiveId" clId="{B272414D-B18A-4D81-997D-E20EBAE48599}" dt="2024-12-22T11:34:10.733" v="6157"/>
          <ac:spMkLst>
            <pc:docMk/>
            <pc:sldMk cId="3378159490" sldId="338"/>
            <ac:spMk id="448" creationId="{459008C5-AD87-439E-85F3-B0EB1CFDE600}"/>
          </ac:spMkLst>
        </pc:spChg>
        <pc:spChg chg="mod">
          <ac:chgData name="Lim Kelvin" userId="624f6ae12bb7b72b" providerId="LiveId" clId="{B272414D-B18A-4D81-997D-E20EBAE48599}" dt="2024-12-22T11:34:10.733" v="6157"/>
          <ac:spMkLst>
            <pc:docMk/>
            <pc:sldMk cId="3378159490" sldId="338"/>
            <ac:spMk id="449" creationId="{534B97A1-43BE-4860-A3C7-12FA24AF5E5B}"/>
          </ac:spMkLst>
        </pc:spChg>
        <pc:spChg chg="mod">
          <ac:chgData name="Lim Kelvin" userId="624f6ae12bb7b72b" providerId="LiveId" clId="{B272414D-B18A-4D81-997D-E20EBAE48599}" dt="2024-12-22T11:34:10.733" v="6157"/>
          <ac:spMkLst>
            <pc:docMk/>
            <pc:sldMk cId="3378159490" sldId="338"/>
            <ac:spMk id="452" creationId="{9F581CA3-4982-43B0-8B60-AD7EA0A5AE3C}"/>
          </ac:spMkLst>
        </pc:spChg>
        <pc:spChg chg="mod">
          <ac:chgData name="Lim Kelvin" userId="624f6ae12bb7b72b" providerId="LiveId" clId="{B272414D-B18A-4D81-997D-E20EBAE48599}" dt="2024-12-22T11:34:10.733" v="6157"/>
          <ac:spMkLst>
            <pc:docMk/>
            <pc:sldMk cId="3378159490" sldId="338"/>
            <ac:spMk id="453" creationId="{89F80A27-A946-414D-8D51-81CDB1B6288E}"/>
          </ac:spMkLst>
        </pc:spChg>
        <pc:spChg chg="mod">
          <ac:chgData name="Lim Kelvin" userId="624f6ae12bb7b72b" providerId="LiveId" clId="{B272414D-B18A-4D81-997D-E20EBAE48599}" dt="2024-12-22T11:34:10.733" v="6157"/>
          <ac:spMkLst>
            <pc:docMk/>
            <pc:sldMk cId="3378159490" sldId="338"/>
            <ac:spMk id="456" creationId="{2B90257D-6678-4BBD-B06C-9040595FA772}"/>
          </ac:spMkLst>
        </pc:spChg>
        <pc:spChg chg="mod">
          <ac:chgData name="Lim Kelvin" userId="624f6ae12bb7b72b" providerId="LiveId" clId="{B272414D-B18A-4D81-997D-E20EBAE48599}" dt="2024-12-22T11:34:10.733" v="6157"/>
          <ac:spMkLst>
            <pc:docMk/>
            <pc:sldMk cId="3378159490" sldId="338"/>
            <ac:spMk id="457" creationId="{4F5F1ED6-9D0D-4B36-ACA4-4066F468C64A}"/>
          </ac:spMkLst>
        </pc:spChg>
        <pc:spChg chg="mod">
          <ac:chgData name="Lim Kelvin" userId="624f6ae12bb7b72b" providerId="LiveId" clId="{B272414D-B18A-4D81-997D-E20EBAE48599}" dt="2024-12-22T11:34:10.733" v="6157"/>
          <ac:spMkLst>
            <pc:docMk/>
            <pc:sldMk cId="3378159490" sldId="338"/>
            <ac:spMk id="460" creationId="{22DE5CBF-4586-41D3-8C15-96EC9C07FBD0}"/>
          </ac:spMkLst>
        </pc:spChg>
        <pc:spChg chg="mod">
          <ac:chgData name="Lim Kelvin" userId="624f6ae12bb7b72b" providerId="LiveId" clId="{B272414D-B18A-4D81-997D-E20EBAE48599}" dt="2024-12-22T11:34:10.733" v="6157"/>
          <ac:spMkLst>
            <pc:docMk/>
            <pc:sldMk cId="3378159490" sldId="338"/>
            <ac:spMk id="461" creationId="{BCB8E25F-67C6-46D2-A9DD-D44D3AD0D3FE}"/>
          </ac:spMkLst>
        </pc:spChg>
        <pc:spChg chg="mod">
          <ac:chgData name="Lim Kelvin" userId="624f6ae12bb7b72b" providerId="LiveId" clId="{B272414D-B18A-4D81-997D-E20EBAE48599}" dt="2024-12-22T11:34:10.733" v="6157"/>
          <ac:spMkLst>
            <pc:docMk/>
            <pc:sldMk cId="3378159490" sldId="338"/>
            <ac:spMk id="464" creationId="{8BF8083F-2D3D-4FBD-8377-D7E1E504E9AC}"/>
          </ac:spMkLst>
        </pc:spChg>
        <pc:spChg chg="mod">
          <ac:chgData name="Lim Kelvin" userId="624f6ae12bb7b72b" providerId="LiveId" clId="{B272414D-B18A-4D81-997D-E20EBAE48599}" dt="2024-12-22T11:34:10.733" v="6157"/>
          <ac:spMkLst>
            <pc:docMk/>
            <pc:sldMk cId="3378159490" sldId="338"/>
            <ac:spMk id="465" creationId="{A55B0C7A-845E-4720-AC9B-4903A5F24379}"/>
          </ac:spMkLst>
        </pc:spChg>
        <pc:spChg chg="mod">
          <ac:chgData name="Lim Kelvin" userId="624f6ae12bb7b72b" providerId="LiveId" clId="{B272414D-B18A-4D81-997D-E20EBAE48599}" dt="2024-12-22T11:34:10.733" v="6157"/>
          <ac:spMkLst>
            <pc:docMk/>
            <pc:sldMk cId="3378159490" sldId="338"/>
            <ac:spMk id="468" creationId="{DB405BC4-4170-40ED-AED1-3943E062C2C5}"/>
          </ac:spMkLst>
        </pc:spChg>
        <pc:spChg chg="mod">
          <ac:chgData name="Lim Kelvin" userId="624f6ae12bb7b72b" providerId="LiveId" clId="{B272414D-B18A-4D81-997D-E20EBAE48599}" dt="2024-12-22T11:34:10.733" v="6157"/>
          <ac:spMkLst>
            <pc:docMk/>
            <pc:sldMk cId="3378159490" sldId="338"/>
            <ac:spMk id="470" creationId="{B2E220FC-922C-4B65-8407-2E725EE0244A}"/>
          </ac:spMkLst>
        </pc:spChg>
        <pc:spChg chg="mod">
          <ac:chgData name="Lim Kelvin" userId="624f6ae12bb7b72b" providerId="LiveId" clId="{B272414D-B18A-4D81-997D-E20EBAE48599}" dt="2024-12-22T11:34:10.733" v="6157"/>
          <ac:spMkLst>
            <pc:docMk/>
            <pc:sldMk cId="3378159490" sldId="338"/>
            <ac:spMk id="471" creationId="{8FA09234-20CA-4048-BAA6-4A4009ECBAA8}"/>
          </ac:spMkLst>
        </pc:spChg>
        <pc:spChg chg="mod">
          <ac:chgData name="Lim Kelvin" userId="624f6ae12bb7b72b" providerId="LiveId" clId="{B272414D-B18A-4D81-997D-E20EBAE48599}" dt="2024-12-22T11:34:10.733" v="6157"/>
          <ac:spMkLst>
            <pc:docMk/>
            <pc:sldMk cId="3378159490" sldId="338"/>
            <ac:spMk id="472" creationId="{04669EDC-7742-447A-A042-52F778E22737}"/>
          </ac:spMkLst>
        </pc:spChg>
        <pc:spChg chg="mod">
          <ac:chgData name="Lim Kelvin" userId="624f6ae12bb7b72b" providerId="LiveId" clId="{B272414D-B18A-4D81-997D-E20EBAE48599}" dt="2024-12-22T11:34:13.283" v="6159"/>
          <ac:spMkLst>
            <pc:docMk/>
            <pc:sldMk cId="3378159490" sldId="338"/>
            <ac:spMk id="474" creationId="{B8131BF2-3B10-4C50-BAAC-D70232BC9DDC}"/>
          </ac:spMkLst>
        </pc:spChg>
        <pc:spChg chg="mod">
          <ac:chgData name="Lim Kelvin" userId="624f6ae12bb7b72b" providerId="LiveId" clId="{B272414D-B18A-4D81-997D-E20EBAE48599}" dt="2024-12-22T11:34:13.283" v="6159"/>
          <ac:spMkLst>
            <pc:docMk/>
            <pc:sldMk cId="3378159490" sldId="338"/>
            <ac:spMk id="475" creationId="{369EED11-602C-425C-B968-0D4F5C26DB13}"/>
          </ac:spMkLst>
        </pc:spChg>
        <pc:spChg chg="mod">
          <ac:chgData name="Lim Kelvin" userId="624f6ae12bb7b72b" providerId="LiveId" clId="{B272414D-B18A-4D81-997D-E20EBAE48599}" dt="2024-12-22T11:34:13.283" v="6159"/>
          <ac:spMkLst>
            <pc:docMk/>
            <pc:sldMk cId="3378159490" sldId="338"/>
            <ac:spMk id="478" creationId="{6A12F63E-99E3-496E-AA1D-03DCC18EAEF3}"/>
          </ac:spMkLst>
        </pc:spChg>
        <pc:spChg chg="mod">
          <ac:chgData name="Lim Kelvin" userId="624f6ae12bb7b72b" providerId="LiveId" clId="{B272414D-B18A-4D81-997D-E20EBAE48599}" dt="2024-12-22T11:34:13.283" v="6159"/>
          <ac:spMkLst>
            <pc:docMk/>
            <pc:sldMk cId="3378159490" sldId="338"/>
            <ac:spMk id="489" creationId="{5C11C32D-E430-493E-8365-5D3B2C88D0ED}"/>
          </ac:spMkLst>
        </pc:spChg>
        <pc:spChg chg="mod">
          <ac:chgData name="Lim Kelvin" userId="624f6ae12bb7b72b" providerId="LiveId" clId="{B272414D-B18A-4D81-997D-E20EBAE48599}" dt="2024-12-22T11:34:13.283" v="6159"/>
          <ac:spMkLst>
            <pc:docMk/>
            <pc:sldMk cId="3378159490" sldId="338"/>
            <ac:spMk id="494" creationId="{8A8CEFA4-D062-468C-AF2D-0B241DE10E96}"/>
          </ac:spMkLst>
        </pc:spChg>
        <pc:spChg chg="mod">
          <ac:chgData name="Lim Kelvin" userId="624f6ae12bb7b72b" providerId="LiveId" clId="{B272414D-B18A-4D81-997D-E20EBAE48599}" dt="2024-12-22T11:34:13.283" v="6159"/>
          <ac:spMkLst>
            <pc:docMk/>
            <pc:sldMk cId="3378159490" sldId="338"/>
            <ac:spMk id="498" creationId="{5996F9F3-60AF-475C-A090-F2828D2E713F}"/>
          </ac:spMkLst>
        </pc:spChg>
        <pc:spChg chg="mod">
          <ac:chgData name="Lim Kelvin" userId="624f6ae12bb7b72b" providerId="LiveId" clId="{B272414D-B18A-4D81-997D-E20EBAE48599}" dt="2024-12-22T11:34:13.283" v="6159"/>
          <ac:spMkLst>
            <pc:docMk/>
            <pc:sldMk cId="3378159490" sldId="338"/>
            <ac:spMk id="503" creationId="{07A7775E-36F7-4092-BBF7-FE7E7D6B39DD}"/>
          </ac:spMkLst>
        </pc:spChg>
        <pc:spChg chg="mod">
          <ac:chgData name="Lim Kelvin" userId="624f6ae12bb7b72b" providerId="LiveId" clId="{B272414D-B18A-4D81-997D-E20EBAE48599}" dt="2024-12-22T11:34:13.283" v="6159"/>
          <ac:spMkLst>
            <pc:docMk/>
            <pc:sldMk cId="3378159490" sldId="338"/>
            <ac:spMk id="506" creationId="{105768B2-7517-4E8D-85D0-AD03C44EDB86}"/>
          </ac:spMkLst>
        </pc:spChg>
        <pc:spChg chg="mod">
          <ac:chgData name="Lim Kelvin" userId="624f6ae12bb7b72b" providerId="LiveId" clId="{B272414D-B18A-4D81-997D-E20EBAE48599}" dt="2024-12-22T11:34:13.283" v="6159"/>
          <ac:spMkLst>
            <pc:docMk/>
            <pc:sldMk cId="3378159490" sldId="338"/>
            <ac:spMk id="507" creationId="{9505F939-9BC2-4B1F-8EEA-F1ED55A6CCA1}"/>
          </ac:spMkLst>
        </pc:spChg>
        <pc:spChg chg="mod">
          <ac:chgData name="Lim Kelvin" userId="624f6ae12bb7b72b" providerId="LiveId" clId="{B272414D-B18A-4D81-997D-E20EBAE48599}" dt="2024-12-22T11:34:13.283" v="6159"/>
          <ac:spMkLst>
            <pc:docMk/>
            <pc:sldMk cId="3378159490" sldId="338"/>
            <ac:spMk id="510" creationId="{1118E831-38D3-4638-9846-D1A92B49ACC3}"/>
          </ac:spMkLst>
        </pc:spChg>
        <pc:spChg chg="mod">
          <ac:chgData name="Lim Kelvin" userId="624f6ae12bb7b72b" providerId="LiveId" clId="{B272414D-B18A-4D81-997D-E20EBAE48599}" dt="2024-12-22T11:34:13.283" v="6159"/>
          <ac:spMkLst>
            <pc:docMk/>
            <pc:sldMk cId="3378159490" sldId="338"/>
            <ac:spMk id="511" creationId="{8AE06C81-23B3-4A67-BF2B-1B46C100A7DD}"/>
          </ac:spMkLst>
        </pc:spChg>
        <pc:spChg chg="mod">
          <ac:chgData name="Lim Kelvin" userId="624f6ae12bb7b72b" providerId="LiveId" clId="{B272414D-B18A-4D81-997D-E20EBAE48599}" dt="2024-12-22T11:34:13.283" v="6159"/>
          <ac:spMkLst>
            <pc:docMk/>
            <pc:sldMk cId="3378159490" sldId="338"/>
            <ac:spMk id="514" creationId="{55FC54F4-DA7E-46AD-A1AD-BEB524751686}"/>
          </ac:spMkLst>
        </pc:spChg>
        <pc:spChg chg="mod">
          <ac:chgData name="Lim Kelvin" userId="624f6ae12bb7b72b" providerId="LiveId" clId="{B272414D-B18A-4D81-997D-E20EBAE48599}" dt="2024-12-22T11:34:13.283" v="6159"/>
          <ac:spMkLst>
            <pc:docMk/>
            <pc:sldMk cId="3378159490" sldId="338"/>
            <ac:spMk id="515" creationId="{0925431E-218B-44C3-A420-50AC5ACD7B1B}"/>
          </ac:spMkLst>
        </pc:spChg>
        <pc:spChg chg="mod">
          <ac:chgData name="Lim Kelvin" userId="624f6ae12bb7b72b" providerId="LiveId" clId="{B272414D-B18A-4D81-997D-E20EBAE48599}" dt="2024-12-22T11:34:13.283" v="6159"/>
          <ac:spMkLst>
            <pc:docMk/>
            <pc:sldMk cId="3378159490" sldId="338"/>
            <ac:spMk id="518" creationId="{5D4E9296-F9CF-40F4-B7AA-AEA074831832}"/>
          </ac:spMkLst>
        </pc:spChg>
        <pc:spChg chg="mod">
          <ac:chgData name="Lim Kelvin" userId="624f6ae12bb7b72b" providerId="LiveId" clId="{B272414D-B18A-4D81-997D-E20EBAE48599}" dt="2024-12-22T11:34:13.283" v="6159"/>
          <ac:spMkLst>
            <pc:docMk/>
            <pc:sldMk cId="3378159490" sldId="338"/>
            <ac:spMk id="519" creationId="{5D4BA36A-538C-45A8-92A1-C449A34893B0}"/>
          </ac:spMkLst>
        </pc:spChg>
        <pc:spChg chg="mod">
          <ac:chgData name="Lim Kelvin" userId="624f6ae12bb7b72b" providerId="LiveId" clId="{B272414D-B18A-4D81-997D-E20EBAE48599}" dt="2024-12-22T11:34:13.283" v="6159"/>
          <ac:spMkLst>
            <pc:docMk/>
            <pc:sldMk cId="3378159490" sldId="338"/>
            <ac:spMk id="522" creationId="{0356145A-28B7-44C9-B200-EB470BCF1468}"/>
          </ac:spMkLst>
        </pc:spChg>
        <pc:spChg chg="mod">
          <ac:chgData name="Lim Kelvin" userId="624f6ae12bb7b72b" providerId="LiveId" clId="{B272414D-B18A-4D81-997D-E20EBAE48599}" dt="2024-12-22T11:34:13.283" v="6159"/>
          <ac:spMkLst>
            <pc:docMk/>
            <pc:sldMk cId="3378159490" sldId="338"/>
            <ac:spMk id="523" creationId="{95675FBE-D55D-4C60-A282-C4743CB16F58}"/>
          </ac:spMkLst>
        </pc:spChg>
        <pc:spChg chg="mod">
          <ac:chgData name="Lim Kelvin" userId="624f6ae12bb7b72b" providerId="LiveId" clId="{B272414D-B18A-4D81-997D-E20EBAE48599}" dt="2024-12-22T11:34:13.283" v="6159"/>
          <ac:spMkLst>
            <pc:docMk/>
            <pc:sldMk cId="3378159490" sldId="338"/>
            <ac:spMk id="526" creationId="{A77A1262-AC96-4086-9814-BC3B15B5C7C1}"/>
          </ac:spMkLst>
        </pc:spChg>
        <pc:spChg chg="mod">
          <ac:chgData name="Lim Kelvin" userId="624f6ae12bb7b72b" providerId="LiveId" clId="{B272414D-B18A-4D81-997D-E20EBAE48599}" dt="2024-12-22T11:34:13.283" v="6159"/>
          <ac:spMkLst>
            <pc:docMk/>
            <pc:sldMk cId="3378159490" sldId="338"/>
            <ac:spMk id="527" creationId="{89F6A633-7711-4759-BE72-B52A5E4F9807}"/>
          </ac:spMkLst>
        </pc:spChg>
        <pc:spChg chg="mod">
          <ac:chgData name="Lim Kelvin" userId="624f6ae12bb7b72b" providerId="LiveId" clId="{B272414D-B18A-4D81-997D-E20EBAE48599}" dt="2024-12-22T11:34:13.283" v="6159"/>
          <ac:spMkLst>
            <pc:docMk/>
            <pc:sldMk cId="3378159490" sldId="338"/>
            <ac:spMk id="530" creationId="{A619B101-47DC-4BD0-A4D2-C095BEBF02FA}"/>
          </ac:spMkLst>
        </pc:spChg>
        <pc:spChg chg="mod">
          <ac:chgData name="Lim Kelvin" userId="624f6ae12bb7b72b" providerId="LiveId" clId="{B272414D-B18A-4D81-997D-E20EBAE48599}" dt="2024-12-22T11:34:13.283" v="6159"/>
          <ac:spMkLst>
            <pc:docMk/>
            <pc:sldMk cId="3378159490" sldId="338"/>
            <ac:spMk id="531" creationId="{B624555A-F8E6-4B0A-84CE-36FD979ADE35}"/>
          </ac:spMkLst>
        </pc:spChg>
        <pc:spChg chg="mod">
          <ac:chgData name="Lim Kelvin" userId="624f6ae12bb7b72b" providerId="LiveId" clId="{B272414D-B18A-4D81-997D-E20EBAE48599}" dt="2024-12-22T11:34:13.283" v="6159"/>
          <ac:spMkLst>
            <pc:docMk/>
            <pc:sldMk cId="3378159490" sldId="338"/>
            <ac:spMk id="534" creationId="{91348106-DDF8-4E7A-A315-A3571D74F6B1}"/>
          </ac:spMkLst>
        </pc:spChg>
        <pc:spChg chg="mod">
          <ac:chgData name="Lim Kelvin" userId="624f6ae12bb7b72b" providerId="LiveId" clId="{B272414D-B18A-4D81-997D-E20EBAE48599}" dt="2024-12-22T11:34:13.283" v="6159"/>
          <ac:spMkLst>
            <pc:docMk/>
            <pc:sldMk cId="3378159490" sldId="338"/>
            <ac:spMk id="535" creationId="{BBADBC2D-924D-454D-8F6E-0AC72DC238F6}"/>
          </ac:spMkLst>
        </pc:spChg>
        <pc:spChg chg="mod">
          <ac:chgData name="Lim Kelvin" userId="624f6ae12bb7b72b" providerId="LiveId" clId="{B272414D-B18A-4D81-997D-E20EBAE48599}" dt="2024-12-22T11:34:13.283" v="6159"/>
          <ac:spMkLst>
            <pc:docMk/>
            <pc:sldMk cId="3378159490" sldId="338"/>
            <ac:spMk id="538" creationId="{BD2E8EF5-67C0-40B3-AC8A-95BC146D18F8}"/>
          </ac:spMkLst>
        </pc:spChg>
        <pc:spChg chg="mod">
          <ac:chgData name="Lim Kelvin" userId="624f6ae12bb7b72b" providerId="LiveId" clId="{B272414D-B18A-4D81-997D-E20EBAE48599}" dt="2024-12-22T11:34:13.283" v="6159"/>
          <ac:spMkLst>
            <pc:docMk/>
            <pc:sldMk cId="3378159490" sldId="338"/>
            <ac:spMk id="539" creationId="{6D22CA51-4F21-4526-BBB7-855E1778EB1D}"/>
          </ac:spMkLst>
        </pc:spChg>
        <pc:spChg chg="mod">
          <ac:chgData name="Lim Kelvin" userId="624f6ae12bb7b72b" providerId="LiveId" clId="{B272414D-B18A-4D81-997D-E20EBAE48599}" dt="2024-12-22T11:34:13.283" v="6159"/>
          <ac:spMkLst>
            <pc:docMk/>
            <pc:sldMk cId="3378159490" sldId="338"/>
            <ac:spMk id="542" creationId="{5D39A24D-16BF-4ED5-A2C4-6085CEEA8DA2}"/>
          </ac:spMkLst>
        </pc:spChg>
        <pc:spChg chg="mod">
          <ac:chgData name="Lim Kelvin" userId="624f6ae12bb7b72b" providerId="LiveId" clId="{B272414D-B18A-4D81-997D-E20EBAE48599}" dt="2024-12-22T11:34:13.283" v="6159"/>
          <ac:spMkLst>
            <pc:docMk/>
            <pc:sldMk cId="3378159490" sldId="338"/>
            <ac:spMk id="543" creationId="{C4524E31-46F6-4DD5-84D9-2E2D01986286}"/>
          </ac:spMkLst>
        </pc:spChg>
        <pc:spChg chg="mod">
          <ac:chgData name="Lim Kelvin" userId="624f6ae12bb7b72b" providerId="LiveId" clId="{B272414D-B18A-4D81-997D-E20EBAE48599}" dt="2024-12-22T11:34:13.283" v="6159"/>
          <ac:spMkLst>
            <pc:docMk/>
            <pc:sldMk cId="3378159490" sldId="338"/>
            <ac:spMk id="546" creationId="{80DE745F-B249-40E5-8B06-5A853CC92A40}"/>
          </ac:spMkLst>
        </pc:spChg>
        <pc:spChg chg="mod">
          <ac:chgData name="Lim Kelvin" userId="624f6ae12bb7b72b" providerId="LiveId" clId="{B272414D-B18A-4D81-997D-E20EBAE48599}" dt="2024-12-22T11:34:13.283" v="6159"/>
          <ac:spMkLst>
            <pc:docMk/>
            <pc:sldMk cId="3378159490" sldId="338"/>
            <ac:spMk id="547" creationId="{1F855FCC-5028-4E91-8123-F5085F1D6C0B}"/>
          </ac:spMkLst>
        </pc:spChg>
        <pc:spChg chg="mod">
          <ac:chgData name="Lim Kelvin" userId="624f6ae12bb7b72b" providerId="LiveId" clId="{B272414D-B18A-4D81-997D-E20EBAE48599}" dt="2024-12-22T11:34:13.283" v="6159"/>
          <ac:spMkLst>
            <pc:docMk/>
            <pc:sldMk cId="3378159490" sldId="338"/>
            <ac:spMk id="550" creationId="{5B97AADC-E283-4CDD-98E8-A2AB5899E447}"/>
          </ac:spMkLst>
        </pc:spChg>
        <pc:spChg chg="mod">
          <ac:chgData name="Lim Kelvin" userId="624f6ae12bb7b72b" providerId="LiveId" clId="{B272414D-B18A-4D81-997D-E20EBAE48599}" dt="2024-12-22T11:34:13.283" v="6159"/>
          <ac:spMkLst>
            <pc:docMk/>
            <pc:sldMk cId="3378159490" sldId="338"/>
            <ac:spMk id="551" creationId="{309386F8-3275-40B5-A69D-9D465D5CC4A8}"/>
          </ac:spMkLst>
        </pc:spChg>
        <pc:spChg chg="mod">
          <ac:chgData name="Lim Kelvin" userId="624f6ae12bb7b72b" providerId="LiveId" clId="{B272414D-B18A-4D81-997D-E20EBAE48599}" dt="2024-12-22T11:34:13.283" v="6159"/>
          <ac:spMkLst>
            <pc:docMk/>
            <pc:sldMk cId="3378159490" sldId="338"/>
            <ac:spMk id="554" creationId="{541AA7BE-696F-408F-870F-FAD146BA83CF}"/>
          </ac:spMkLst>
        </pc:spChg>
        <pc:spChg chg="mod">
          <ac:chgData name="Lim Kelvin" userId="624f6ae12bb7b72b" providerId="LiveId" clId="{B272414D-B18A-4D81-997D-E20EBAE48599}" dt="2024-12-22T11:34:13.283" v="6159"/>
          <ac:spMkLst>
            <pc:docMk/>
            <pc:sldMk cId="3378159490" sldId="338"/>
            <ac:spMk id="555" creationId="{696A5F5F-3501-499C-9DC5-44CE1B008FFD}"/>
          </ac:spMkLst>
        </pc:spChg>
        <pc:spChg chg="mod">
          <ac:chgData name="Lim Kelvin" userId="624f6ae12bb7b72b" providerId="LiveId" clId="{B272414D-B18A-4D81-997D-E20EBAE48599}" dt="2024-12-22T11:34:13.283" v="6159"/>
          <ac:spMkLst>
            <pc:docMk/>
            <pc:sldMk cId="3378159490" sldId="338"/>
            <ac:spMk id="558" creationId="{4B3DF7E5-C7C0-4362-AEDC-87C5B64C1B81}"/>
          </ac:spMkLst>
        </pc:spChg>
        <pc:spChg chg="mod">
          <ac:chgData name="Lim Kelvin" userId="624f6ae12bb7b72b" providerId="LiveId" clId="{B272414D-B18A-4D81-997D-E20EBAE48599}" dt="2024-12-22T11:34:13.283" v="6159"/>
          <ac:spMkLst>
            <pc:docMk/>
            <pc:sldMk cId="3378159490" sldId="338"/>
            <ac:spMk id="559" creationId="{C32C8AAB-B7CD-48F2-B3FB-EA56E3748F74}"/>
          </ac:spMkLst>
        </pc:spChg>
        <pc:spChg chg="mod">
          <ac:chgData name="Lim Kelvin" userId="624f6ae12bb7b72b" providerId="LiveId" clId="{B272414D-B18A-4D81-997D-E20EBAE48599}" dt="2024-12-22T11:34:13.283" v="6159"/>
          <ac:spMkLst>
            <pc:docMk/>
            <pc:sldMk cId="3378159490" sldId="338"/>
            <ac:spMk id="562" creationId="{0378A946-AF8D-4506-8342-B816A72B0928}"/>
          </ac:spMkLst>
        </pc:spChg>
        <pc:spChg chg="mod">
          <ac:chgData name="Lim Kelvin" userId="624f6ae12bb7b72b" providerId="LiveId" clId="{B272414D-B18A-4D81-997D-E20EBAE48599}" dt="2024-12-22T11:34:13.283" v="6159"/>
          <ac:spMkLst>
            <pc:docMk/>
            <pc:sldMk cId="3378159490" sldId="338"/>
            <ac:spMk id="563" creationId="{2CA1FA1A-5B5F-4247-A499-BB177ACD5658}"/>
          </ac:spMkLst>
        </pc:spChg>
        <pc:spChg chg="mod">
          <ac:chgData name="Lim Kelvin" userId="624f6ae12bb7b72b" providerId="LiveId" clId="{B272414D-B18A-4D81-997D-E20EBAE48599}" dt="2024-12-22T11:34:13.283" v="6159"/>
          <ac:spMkLst>
            <pc:docMk/>
            <pc:sldMk cId="3378159490" sldId="338"/>
            <ac:spMk id="566" creationId="{8FB472ED-4FD1-4207-8B76-07FB1C5C85E2}"/>
          </ac:spMkLst>
        </pc:spChg>
        <pc:spChg chg="mod">
          <ac:chgData name="Lim Kelvin" userId="624f6ae12bb7b72b" providerId="LiveId" clId="{B272414D-B18A-4D81-997D-E20EBAE48599}" dt="2024-12-22T11:34:13.283" v="6159"/>
          <ac:spMkLst>
            <pc:docMk/>
            <pc:sldMk cId="3378159490" sldId="338"/>
            <ac:spMk id="567" creationId="{0688C5D0-A474-4CA2-B916-D230A5E6C971}"/>
          </ac:spMkLst>
        </pc:spChg>
        <pc:spChg chg="mod">
          <ac:chgData name="Lim Kelvin" userId="624f6ae12bb7b72b" providerId="LiveId" clId="{B272414D-B18A-4D81-997D-E20EBAE48599}" dt="2024-12-22T11:34:13.283" v="6159"/>
          <ac:spMkLst>
            <pc:docMk/>
            <pc:sldMk cId="3378159490" sldId="338"/>
            <ac:spMk id="570" creationId="{8966E158-70E2-42D2-A274-D3134D18BEC6}"/>
          </ac:spMkLst>
        </pc:spChg>
        <pc:spChg chg="mod">
          <ac:chgData name="Lim Kelvin" userId="624f6ae12bb7b72b" providerId="LiveId" clId="{B272414D-B18A-4D81-997D-E20EBAE48599}" dt="2024-12-22T11:34:13.283" v="6159"/>
          <ac:spMkLst>
            <pc:docMk/>
            <pc:sldMk cId="3378159490" sldId="338"/>
            <ac:spMk id="571" creationId="{4EE789DB-B5A4-470C-9E93-88EEBF470278}"/>
          </ac:spMkLst>
        </pc:spChg>
        <pc:spChg chg="mod">
          <ac:chgData name="Lim Kelvin" userId="624f6ae12bb7b72b" providerId="LiveId" clId="{B272414D-B18A-4D81-997D-E20EBAE48599}" dt="2024-12-22T11:34:13.283" v="6159"/>
          <ac:spMkLst>
            <pc:docMk/>
            <pc:sldMk cId="3378159490" sldId="338"/>
            <ac:spMk id="574" creationId="{5F4FD6EE-F966-4CFF-851D-E742EBECE99D}"/>
          </ac:spMkLst>
        </pc:spChg>
        <pc:spChg chg="mod">
          <ac:chgData name="Lim Kelvin" userId="624f6ae12bb7b72b" providerId="LiveId" clId="{B272414D-B18A-4D81-997D-E20EBAE48599}" dt="2024-12-22T11:34:13.283" v="6159"/>
          <ac:spMkLst>
            <pc:docMk/>
            <pc:sldMk cId="3378159490" sldId="338"/>
            <ac:spMk id="575" creationId="{3815E4B7-482E-463E-BEBF-8A3008F6F387}"/>
          </ac:spMkLst>
        </pc:spChg>
        <pc:spChg chg="mod">
          <ac:chgData name="Lim Kelvin" userId="624f6ae12bb7b72b" providerId="LiveId" clId="{B272414D-B18A-4D81-997D-E20EBAE48599}" dt="2024-12-22T11:34:13.283" v="6159"/>
          <ac:spMkLst>
            <pc:docMk/>
            <pc:sldMk cId="3378159490" sldId="338"/>
            <ac:spMk id="578" creationId="{A958ECF8-2EBA-4838-8C8E-AEC546D3B5F4}"/>
          </ac:spMkLst>
        </pc:spChg>
        <pc:spChg chg="mod">
          <ac:chgData name="Lim Kelvin" userId="624f6ae12bb7b72b" providerId="LiveId" clId="{B272414D-B18A-4D81-997D-E20EBAE48599}" dt="2024-12-22T11:34:13.283" v="6159"/>
          <ac:spMkLst>
            <pc:docMk/>
            <pc:sldMk cId="3378159490" sldId="338"/>
            <ac:spMk id="579" creationId="{625FD8AA-6945-4B55-B261-E53803D3D13F}"/>
          </ac:spMkLst>
        </pc:spChg>
        <pc:spChg chg="mod">
          <ac:chgData name="Lim Kelvin" userId="624f6ae12bb7b72b" providerId="LiveId" clId="{B272414D-B18A-4D81-997D-E20EBAE48599}" dt="2024-12-22T11:34:13.283" v="6159"/>
          <ac:spMkLst>
            <pc:docMk/>
            <pc:sldMk cId="3378159490" sldId="338"/>
            <ac:spMk id="582" creationId="{19DE6246-FFF6-4285-90A3-A989F97F0E73}"/>
          </ac:spMkLst>
        </pc:spChg>
        <pc:spChg chg="mod">
          <ac:chgData name="Lim Kelvin" userId="624f6ae12bb7b72b" providerId="LiveId" clId="{B272414D-B18A-4D81-997D-E20EBAE48599}" dt="2024-12-22T11:34:13.283" v="6159"/>
          <ac:spMkLst>
            <pc:docMk/>
            <pc:sldMk cId="3378159490" sldId="338"/>
            <ac:spMk id="584" creationId="{DDCBCFF7-49C7-4177-A0D3-4DE18B225DB0}"/>
          </ac:spMkLst>
        </pc:spChg>
        <pc:spChg chg="mod">
          <ac:chgData name="Lim Kelvin" userId="624f6ae12bb7b72b" providerId="LiveId" clId="{B272414D-B18A-4D81-997D-E20EBAE48599}" dt="2024-12-22T11:34:13.283" v="6159"/>
          <ac:spMkLst>
            <pc:docMk/>
            <pc:sldMk cId="3378159490" sldId="338"/>
            <ac:spMk id="585" creationId="{B69E355C-0831-4221-BC47-584E59524461}"/>
          </ac:spMkLst>
        </pc:spChg>
        <pc:spChg chg="mod">
          <ac:chgData name="Lim Kelvin" userId="624f6ae12bb7b72b" providerId="LiveId" clId="{B272414D-B18A-4D81-997D-E20EBAE48599}" dt="2024-12-22T11:34:13.283" v="6159"/>
          <ac:spMkLst>
            <pc:docMk/>
            <pc:sldMk cId="3378159490" sldId="338"/>
            <ac:spMk id="586" creationId="{02308E6E-33C9-46AF-8E2C-C1862B9D60D3}"/>
          </ac:spMkLst>
        </pc:spChg>
        <pc:spChg chg="mod">
          <ac:chgData name="Lim Kelvin" userId="624f6ae12bb7b72b" providerId="LiveId" clId="{B272414D-B18A-4D81-997D-E20EBAE48599}" dt="2024-12-22T11:34:17.038" v="6161"/>
          <ac:spMkLst>
            <pc:docMk/>
            <pc:sldMk cId="3378159490" sldId="338"/>
            <ac:spMk id="588" creationId="{EB5E84E8-6BC3-47FB-8223-86DB248DCA90}"/>
          </ac:spMkLst>
        </pc:spChg>
        <pc:spChg chg="mod">
          <ac:chgData name="Lim Kelvin" userId="624f6ae12bb7b72b" providerId="LiveId" clId="{B272414D-B18A-4D81-997D-E20EBAE48599}" dt="2024-12-22T11:34:17.038" v="6161"/>
          <ac:spMkLst>
            <pc:docMk/>
            <pc:sldMk cId="3378159490" sldId="338"/>
            <ac:spMk id="589" creationId="{CF80B0C2-F04C-4AC2-8510-78D380560D7B}"/>
          </ac:spMkLst>
        </pc:spChg>
        <pc:spChg chg="mod">
          <ac:chgData name="Lim Kelvin" userId="624f6ae12bb7b72b" providerId="LiveId" clId="{B272414D-B18A-4D81-997D-E20EBAE48599}" dt="2024-12-22T11:34:17.038" v="6161"/>
          <ac:spMkLst>
            <pc:docMk/>
            <pc:sldMk cId="3378159490" sldId="338"/>
            <ac:spMk id="592" creationId="{C800E91B-0512-45D7-A59A-71E6E78DA41E}"/>
          </ac:spMkLst>
        </pc:spChg>
        <pc:spChg chg="mod">
          <ac:chgData name="Lim Kelvin" userId="624f6ae12bb7b72b" providerId="LiveId" clId="{B272414D-B18A-4D81-997D-E20EBAE48599}" dt="2024-12-22T11:34:17.038" v="6161"/>
          <ac:spMkLst>
            <pc:docMk/>
            <pc:sldMk cId="3378159490" sldId="338"/>
            <ac:spMk id="603" creationId="{10C94AB4-3466-44C3-940F-BE29E65B7DEB}"/>
          </ac:spMkLst>
        </pc:spChg>
        <pc:spChg chg="mod">
          <ac:chgData name="Lim Kelvin" userId="624f6ae12bb7b72b" providerId="LiveId" clId="{B272414D-B18A-4D81-997D-E20EBAE48599}" dt="2024-12-22T11:34:17.038" v="6161"/>
          <ac:spMkLst>
            <pc:docMk/>
            <pc:sldMk cId="3378159490" sldId="338"/>
            <ac:spMk id="608" creationId="{A7FEDD4E-9AAD-42E9-AA32-FC14F746755B}"/>
          </ac:spMkLst>
        </pc:spChg>
        <pc:spChg chg="mod">
          <ac:chgData name="Lim Kelvin" userId="624f6ae12bb7b72b" providerId="LiveId" clId="{B272414D-B18A-4D81-997D-E20EBAE48599}" dt="2024-12-22T11:34:17.038" v="6161"/>
          <ac:spMkLst>
            <pc:docMk/>
            <pc:sldMk cId="3378159490" sldId="338"/>
            <ac:spMk id="612" creationId="{19E8D217-C0D6-4740-AF20-581473B01EDE}"/>
          </ac:spMkLst>
        </pc:spChg>
        <pc:spChg chg="mod">
          <ac:chgData name="Lim Kelvin" userId="624f6ae12bb7b72b" providerId="LiveId" clId="{B272414D-B18A-4D81-997D-E20EBAE48599}" dt="2024-12-22T11:34:17.038" v="6161"/>
          <ac:spMkLst>
            <pc:docMk/>
            <pc:sldMk cId="3378159490" sldId="338"/>
            <ac:spMk id="617" creationId="{CBFE5CA4-BC65-467A-909E-43A52CA5383D}"/>
          </ac:spMkLst>
        </pc:spChg>
        <pc:spChg chg="mod">
          <ac:chgData name="Lim Kelvin" userId="624f6ae12bb7b72b" providerId="LiveId" clId="{B272414D-B18A-4D81-997D-E20EBAE48599}" dt="2024-12-22T11:34:17.038" v="6161"/>
          <ac:spMkLst>
            <pc:docMk/>
            <pc:sldMk cId="3378159490" sldId="338"/>
            <ac:spMk id="620" creationId="{1AEA7D04-0E3D-4839-8BF6-81D753F749EF}"/>
          </ac:spMkLst>
        </pc:spChg>
        <pc:spChg chg="mod">
          <ac:chgData name="Lim Kelvin" userId="624f6ae12bb7b72b" providerId="LiveId" clId="{B272414D-B18A-4D81-997D-E20EBAE48599}" dt="2024-12-22T11:34:17.038" v="6161"/>
          <ac:spMkLst>
            <pc:docMk/>
            <pc:sldMk cId="3378159490" sldId="338"/>
            <ac:spMk id="621" creationId="{016194E6-A60A-474C-BE7A-501B063449C5}"/>
          </ac:spMkLst>
        </pc:spChg>
        <pc:spChg chg="mod">
          <ac:chgData name="Lim Kelvin" userId="624f6ae12bb7b72b" providerId="LiveId" clId="{B272414D-B18A-4D81-997D-E20EBAE48599}" dt="2024-12-22T11:34:17.038" v="6161"/>
          <ac:spMkLst>
            <pc:docMk/>
            <pc:sldMk cId="3378159490" sldId="338"/>
            <ac:spMk id="624" creationId="{BC2DD58D-03EA-4BDD-A63C-F09C982BC7F1}"/>
          </ac:spMkLst>
        </pc:spChg>
        <pc:spChg chg="mod">
          <ac:chgData name="Lim Kelvin" userId="624f6ae12bb7b72b" providerId="LiveId" clId="{B272414D-B18A-4D81-997D-E20EBAE48599}" dt="2024-12-22T11:34:17.038" v="6161"/>
          <ac:spMkLst>
            <pc:docMk/>
            <pc:sldMk cId="3378159490" sldId="338"/>
            <ac:spMk id="625" creationId="{4337DD29-A45E-4045-BF7E-12639A7074DD}"/>
          </ac:spMkLst>
        </pc:spChg>
        <pc:spChg chg="mod">
          <ac:chgData name="Lim Kelvin" userId="624f6ae12bb7b72b" providerId="LiveId" clId="{B272414D-B18A-4D81-997D-E20EBAE48599}" dt="2024-12-22T11:34:17.038" v="6161"/>
          <ac:spMkLst>
            <pc:docMk/>
            <pc:sldMk cId="3378159490" sldId="338"/>
            <ac:spMk id="628" creationId="{CB24AF0C-D362-4E49-94C9-7E21EF3B23B3}"/>
          </ac:spMkLst>
        </pc:spChg>
        <pc:spChg chg="mod">
          <ac:chgData name="Lim Kelvin" userId="624f6ae12bb7b72b" providerId="LiveId" clId="{B272414D-B18A-4D81-997D-E20EBAE48599}" dt="2024-12-22T11:34:17.038" v="6161"/>
          <ac:spMkLst>
            <pc:docMk/>
            <pc:sldMk cId="3378159490" sldId="338"/>
            <ac:spMk id="629" creationId="{7A3612DB-5617-4D17-BDE2-73A7DF094100}"/>
          </ac:spMkLst>
        </pc:spChg>
        <pc:spChg chg="mod">
          <ac:chgData name="Lim Kelvin" userId="624f6ae12bb7b72b" providerId="LiveId" clId="{B272414D-B18A-4D81-997D-E20EBAE48599}" dt="2024-12-22T11:34:17.038" v="6161"/>
          <ac:spMkLst>
            <pc:docMk/>
            <pc:sldMk cId="3378159490" sldId="338"/>
            <ac:spMk id="632" creationId="{BA992066-B1FB-450F-BAF8-76B411E63162}"/>
          </ac:spMkLst>
        </pc:spChg>
        <pc:spChg chg="mod">
          <ac:chgData name="Lim Kelvin" userId="624f6ae12bb7b72b" providerId="LiveId" clId="{B272414D-B18A-4D81-997D-E20EBAE48599}" dt="2024-12-22T11:34:17.038" v="6161"/>
          <ac:spMkLst>
            <pc:docMk/>
            <pc:sldMk cId="3378159490" sldId="338"/>
            <ac:spMk id="633" creationId="{9EE6B144-1D9C-4069-AFAF-2FBFD8B4F1DE}"/>
          </ac:spMkLst>
        </pc:spChg>
        <pc:spChg chg="mod">
          <ac:chgData name="Lim Kelvin" userId="624f6ae12bb7b72b" providerId="LiveId" clId="{B272414D-B18A-4D81-997D-E20EBAE48599}" dt="2024-12-22T11:34:17.038" v="6161"/>
          <ac:spMkLst>
            <pc:docMk/>
            <pc:sldMk cId="3378159490" sldId="338"/>
            <ac:spMk id="636" creationId="{BE0AA6B6-670C-40E0-8670-478B640DB787}"/>
          </ac:spMkLst>
        </pc:spChg>
        <pc:spChg chg="mod">
          <ac:chgData name="Lim Kelvin" userId="624f6ae12bb7b72b" providerId="LiveId" clId="{B272414D-B18A-4D81-997D-E20EBAE48599}" dt="2024-12-22T11:34:17.038" v="6161"/>
          <ac:spMkLst>
            <pc:docMk/>
            <pc:sldMk cId="3378159490" sldId="338"/>
            <ac:spMk id="637" creationId="{3EF17495-D280-4BC8-A6C5-D8E89919CD46}"/>
          </ac:spMkLst>
        </pc:spChg>
        <pc:spChg chg="mod">
          <ac:chgData name="Lim Kelvin" userId="624f6ae12bb7b72b" providerId="LiveId" clId="{B272414D-B18A-4D81-997D-E20EBAE48599}" dt="2024-12-22T11:34:17.038" v="6161"/>
          <ac:spMkLst>
            <pc:docMk/>
            <pc:sldMk cId="3378159490" sldId="338"/>
            <ac:spMk id="640" creationId="{733C771A-DC2D-48E7-A8DA-B264FD42799B}"/>
          </ac:spMkLst>
        </pc:spChg>
        <pc:spChg chg="mod">
          <ac:chgData name="Lim Kelvin" userId="624f6ae12bb7b72b" providerId="LiveId" clId="{B272414D-B18A-4D81-997D-E20EBAE48599}" dt="2024-12-22T11:34:17.038" v="6161"/>
          <ac:spMkLst>
            <pc:docMk/>
            <pc:sldMk cId="3378159490" sldId="338"/>
            <ac:spMk id="641" creationId="{CAC770D3-B107-430F-8877-22980C262491}"/>
          </ac:spMkLst>
        </pc:spChg>
        <pc:spChg chg="mod">
          <ac:chgData name="Lim Kelvin" userId="624f6ae12bb7b72b" providerId="LiveId" clId="{B272414D-B18A-4D81-997D-E20EBAE48599}" dt="2024-12-22T11:34:17.038" v="6161"/>
          <ac:spMkLst>
            <pc:docMk/>
            <pc:sldMk cId="3378159490" sldId="338"/>
            <ac:spMk id="644" creationId="{3B946C9F-4897-46D2-A35C-CA9740E1D93C}"/>
          </ac:spMkLst>
        </pc:spChg>
        <pc:spChg chg="mod">
          <ac:chgData name="Lim Kelvin" userId="624f6ae12bb7b72b" providerId="LiveId" clId="{B272414D-B18A-4D81-997D-E20EBAE48599}" dt="2024-12-22T11:34:17.038" v="6161"/>
          <ac:spMkLst>
            <pc:docMk/>
            <pc:sldMk cId="3378159490" sldId="338"/>
            <ac:spMk id="645" creationId="{493BDB29-01DE-4E5D-8925-5D856A7865A5}"/>
          </ac:spMkLst>
        </pc:spChg>
        <pc:spChg chg="mod">
          <ac:chgData name="Lim Kelvin" userId="624f6ae12bb7b72b" providerId="LiveId" clId="{B272414D-B18A-4D81-997D-E20EBAE48599}" dt="2024-12-22T11:34:17.038" v="6161"/>
          <ac:spMkLst>
            <pc:docMk/>
            <pc:sldMk cId="3378159490" sldId="338"/>
            <ac:spMk id="648" creationId="{5F08BC63-AA3D-4E29-8460-B6593F378959}"/>
          </ac:spMkLst>
        </pc:spChg>
        <pc:spChg chg="mod">
          <ac:chgData name="Lim Kelvin" userId="624f6ae12bb7b72b" providerId="LiveId" clId="{B272414D-B18A-4D81-997D-E20EBAE48599}" dt="2024-12-22T11:34:17.038" v="6161"/>
          <ac:spMkLst>
            <pc:docMk/>
            <pc:sldMk cId="3378159490" sldId="338"/>
            <ac:spMk id="649" creationId="{0C5F2EFB-8588-41EB-A1CE-2AE20967AF4A}"/>
          </ac:spMkLst>
        </pc:spChg>
        <pc:spChg chg="mod">
          <ac:chgData name="Lim Kelvin" userId="624f6ae12bb7b72b" providerId="LiveId" clId="{B272414D-B18A-4D81-997D-E20EBAE48599}" dt="2024-12-22T11:34:17.038" v="6161"/>
          <ac:spMkLst>
            <pc:docMk/>
            <pc:sldMk cId="3378159490" sldId="338"/>
            <ac:spMk id="652" creationId="{BB741FBF-93E9-4A29-A13B-37FD5E2D201F}"/>
          </ac:spMkLst>
        </pc:spChg>
        <pc:spChg chg="mod">
          <ac:chgData name="Lim Kelvin" userId="624f6ae12bb7b72b" providerId="LiveId" clId="{B272414D-B18A-4D81-997D-E20EBAE48599}" dt="2024-12-22T11:34:17.038" v="6161"/>
          <ac:spMkLst>
            <pc:docMk/>
            <pc:sldMk cId="3378159490" sldId="338"/>
            <ac:spMk id="653" creationId="{5ED6827E-0817-4948-A689-0DF81CAAABEF}"/>
          </ac:spMkLst>
        </pc:spChg>
        <pc:spChg chg="mod">
          <ac:chgData name="Lim Kelvin" userId="624f6ae12bb7b72b" providerId="LiveId" clId="{B272414D-B18A-4D81-997D-E20EBAE48599}" dt="2024-12-22T11:34:17.038" v="6161"/>
          <ac:spMkLst>
            <pc:docMk/>
            <pc:sldMk cId="3378159490" sldId="338"/>
            <ac:spMk id="656" creationId="{C1DCC43D-0509-416B-A457-EACF47F279FA}"/>
          </ac:spMkLst>
        </pc:spChg>
        <pc:spChg chg="mod">
          <ac:chgData name="Lim Kelvin" userId="624f6ae12bb7b72b" providerId="LiveId" clId="{B272414D-B18A-4D81-997D-E20EBAE48599}" dt="2024-12-22T11:34:17.038" v="6161"/>
          <ac:spMkLst>
            <pc:docMk/>
            <pc:sldMk cId="3378159490" sldId="338"/>
            <ac:spMk id="657" creationId="{2C3DC0DD-F60D-4961-8383-DB1AE3BBF4DC}"/>
          </ac:spMkLst>
        </pc:spChg>
        <pc:spChg chg="mod">
          <ac:chgData name="Lim Kelvin" userId="624f6ae12bb7b72b" providerId="LiveId" clId="{B272414D-B18A-4D81-997D-E20EBAE48599}" dt="2024-12-22T11:34:17.038" v="6161"/>
          <ac:spMkLst>
            <pc:docMk/>
            <pc:sldMk cId="3378159490" sldId="338"/>
            <ac:spMk id="660" creationId="{520288C6-5538-4C46-8451-992F2E04D23B}"/>
          </ac:spMkLst>
        </pc:spChg>
        <pc:spChg chg="mod">
          <ac:chgData name="Lim Kelvin" userId="624f6ae12bb7b72b" providerId="LiveId" clId="{B272414D-B18A-4D81-997D-E20EBAE48599}" dt="2024-12-22T11:34:17.038" v="6161"/>
          <ac:spMkLst>
            <pc:docMk/>
            <pc:sldMk cId="3378159490" sldId="338"/>
            <ac:spMk id="661" creationId="{56F5FABC-EB45-4C9E-996D-9BF407E16A41}"/>
          </ac:spMkLst>
        </pc:spChg>
        <pc:spChg chg="mod">
          <ac:chgData name="Lim Kelvin" userId="624f6ae12bb7b72b" providerId="LiveId" clId="{B272414D-B18A-4D81-997D-E20EBAE48599}" dt="2024-12-22T11:34:17.038" v="6161"/>
          <ac:spMkLst>
            <pc:docMk/>
            <pc:sldMk cId="3378159490" sldId="338"/>
            <ac:spMk id="664" creationId="{1327E05A-FD3F-4A52-8AD1-3FE63D49DA92}"/>
          </ac:spMkLst>
        </pc:spChg>
        <pc:spChg chg="mod">
          <ac:chgData name="Lim Kelvin" userId="624f6ae12bb7b72b" providerId="LiveId" clId="{B272414D-B18A-4D81-997D-E20EBAE48599}" dt="2024-12-22T11:34:17.038" v="6161"/>
          <ac:spMkLst>
            <pc:docMk/>
            <pc:sldMk cId="3378159490" sldId="338"/>
            <ac:spMk id="665" creationId="{CD949C34-1234-414D-B499-7213A2B12262}"/>
          </ac:spMkLst>
        </pc:spChg>
        <pc:spChg chg="mod">
          <ac:chgData name="Lim Kelvin" userId="624f6ae12bb7b72b" providerId="LiveId" clId="{B272414D-B18A-4D81-997D-E20EBAE48599}" dt="2024-12-22T11:34:17.038" v="6161"/>
          <ac:spMkLst>
            <pc:docMk/>
            <pc:sldMk cId="3378159490" sldId="338"/>
            <ac:spMk id="668" creationId="{F1C4BFC8-6857-44A1-8D10-61F05F45F82F}"/>
          </ac:spMkLst>
        </pc:spChg>
        <pc:spChg chg="mod">
          <ac:chgData name="Lim Kelvin" userId="624f6ae12bb7b72b" providerId="LiveId" clId="{B272414D-B18A-4D81-997D-E20EBAE48599}" dt="2024-12-22T11:34:17.038" v="6161"/>
          <ac:spMkLst>
            <pc:docMk/>
            <pc:sldMk cId="3378159490" sldId="338"/>
            <ac:spMk id="669" creationId="{FCE96CA0-F38F-4EC2-8349-5DDD1C004BF0}"/>
          </ac:spMkLst>
        </pc:spChg>
        <pc:spChg chg="mod">
          <ac:chgData name="Lim Kelvin" userId="624f6ae12bb7b72b" providerId="LiveId" clId="{B272414D-B18A-4D81-997D-E20EBAE48599}" dt="2024-12-22T11:34:17.038" v="6161"/>
          <ac:spMkLst>
            <pc:docMk/>
            <pc:sldMk cId="3378159490" sldId="338"/>
            <ac:spMk id="672" creationId="{366E720D-8305-48CE-970B-9B539B1AC302}"/>
          </ac:spMkLst>
        </pc:spChg>
        <pc:spChg chg="mod">
          <ac:chgData name="Lim Kelvin" userId="624f6ae12bb7b72b" providerId="LiveId" clId="{B272414D-B18A-4D81-997D-E20EBAE48599}" dt="2024-12-22T11:34:17.038" v="6161"/>
          <ac:spMkLst>
            <pc:docMk/>
            <pc:sldMk cId="3378159490" sldId="338"/>
            <ac:spMk id="673" creationId="{436DC3E2-B2B8-4133-AF49-7D725501FD26}"/>
          </ac:spMkLst>
        </pc:spChg>
        <pc:spChg chg="mod">
          <ac:chgData name="Lim Kelvin" userId="624f6ae12bb7b72b" providerId="LiveId" clId="{B272414D-B18A-4D81-997D-E20EBAE48599}" dt="2024-12-22T11:34:17.038" v="6161"/>
          <ac:spMkLst>
            <pc:docMk/>
            <pc:sldMk cId="3378159490" sldId="338"/>
            <ac:spMk id="676" creationId="{4268DA86-ED7E-4408-808D-84882DCF6610}"/>
          </ac:spMkLst>
        </pc:spChg>
        <pc:spChg chg="mod">
          <ac:chgData name="Lim Kelvin" userId="624f6ae12bb7b72b" providerId="LiveId" clId="{B272414D-B18A-4D81-997D-E20EBAE48599}" dt="2024-12-22T11:34:17.038" v="6161"/>
          <ac:spMkLst>
            <pc:docMk/>
            <pc:sldMk cId="3378159490" sldId="338"/>
            <ac:spMk id="677" creationId="{DA1711A4-A7CA-4C5E-8A3C-8BA3C3E195A8}"/>
          </ac:spMkLst>
        </pc:spChg>
        <pc:spChg chg="mod">
          <ac:chgData name="Lim Kelvin" userId="624f6ae12bb7b72b" providerId="LiveId" clId="{B272414D-B18A-4D81-997D-E20EBAE48599}" dt="2024-12-22T11:34:17.038" v="6161"/>
          <ac:spMkLst>
            <pc:docMk/>
            <pc:sldMk cId="3378159490" sldId="338"/>
            <ac:spMk id="680" creationId="{19BFEC5B-A690-4A1C-BAF1-DD24450ACAB2}"/>
          </ac:spMkLst>
        </pc:spChg>
        <pc:spChg chg="mod">
          <ac:chgData name="Lim Kelvin" userId="624f6ae12bb7b72b" providerId="LiveId" clId="{B272414D-B18A-4D81-997D-E20EBAE48599}" dt="2024-12-22T11:34:17.038" v="6161"/>
          <ac:spMkLst>
            <pc:docMk/>
            <pc:sldMk cId="3378159490" sldId="338"/>
            <ac:spMk id="681" creationId="{A40D5030-1B3E-47EE-A01C-8904A38512EA}"/>
          </ac:spMkLst>
        </pc:spChg>
        <pc:spChg chg="mod">
          <ac:chgData name="Lim Kelvin" userId="624f6ae12bb7b72b" providerId="LiveId" clId="{B272414D-B18A-4D81-997D-E20EBAE48599}" dt="2024-12-22T11:34:17.038" v="6161"/>
          <ac:spMkLst>
            <pc:docMk/>
            <pc:sldMk cId="3378159490" sldId="338"/>
            <ac:spMk id="684" creationId="{659C3BAF-7AC6-47FA-A79B-3BCF7578842E}"/>
          </ac:spMkLst>
        </pc:spChg>
        <pc:spChg chg="mod">
          <ac:chgData name="Lim Kelvin" userId="624f6ae12bb7b72b" providerId="LiveId" clId="{B272414D-B18A-4D81-997D-E20EBAE48599}" dt="2024-12-22T11:34:17.038" v="6161"/>
          <ac:spMkLst>
            <pc:docMk/>
            <pc:sldMk cId="3378159490" sldId="338"/>
            <ac:spMk id="685" creationId="{B3E88600-2352-4FCB-BA6F-68F41AE4A425}"/>
          </ac:spMkLst>
        </pc:spChg>
        <pc:spChg chg="mod">
          <ac:chgData name="Lim Kelvin" userId="624f6ae12bb7b72b" providerId="LiveId" clId="{B272414D-B18A-4D81-997D-E20EBAE48599}" dt="2024-12-22T11:34:17.038" v="6161"/>
          <ac:spMkLst>
            <pc:docMk/>
            <pc:sldMk cId="3378159490" sldId="338"/>
            <ac:spMk id="688" creationId="{FEC7C4F7-5812-4132-819F-EAF2B989E19C}"/>
          </ac:spMkLst>
        </pc:spChg>
        <pc:spChg chg="mod">
          <ac:chgData name="Lim Kelvin" userId="624f6ae12bb7b72b" providerId="LiveId" clId="{B272414D-B18A-4D81-997D-E20EBAE48599}" dt="2024-12-22T11:34:17.038" v="6161"/>
          <ac:spMkLst>
            <pc:docMk/>
            <pc:sldMk cId="3378159490" sldId="338"/>
            <ac:spMk id="689" creationId="{3985F0AE-AA0A-43D9-B1E7-488118A9657E}"/>
          </ac:spMkLst>
        </pc:spChg>
        <pc:spChg chg="mod">
          <ac:chgData name="Lim Kelvin" userId="624f6ae12bb7b72b" providerId="LiveId" clId="{B272414D-B18A-4D81-997D-E20EBAE48599}" dt="2024-12-22T11:34:17.038" v="6161"/>
          <ac:spMkLst>
            <pc:docMk/>
            <pc:sldMk cId="3378159490" sldId="338"/>
            <ac:spMk id="692" creationId="{57F9E3D4-2C70-4FC2-889B-26A05221B5BD}"/>
          </ac:spMkLst>
        </pc:spChg>
        <pc:spChg chg="mod">
          <ac:chgData name="Lim Kelvin" userId="624f6ae12bb7b72b" providerId="LiveId" clId="{B272414D-B18A-4D81-997D-E20EBAE48599}" dt="2024-12-22T11:34:17.038" v="6161"/>
          <ac:spMkLst>
            <pc:docMk/>
            <pc:sldMk cId="3378159490" sldId="338"/>
            <ac:spMk id="693" creationId="{D3F338CB-ABDF-4A52-9075-A86B56ED0042}"/>
          </ac:spMkLst>
        </pc:spChg>
        <pc:spChg chg="mod">
          <ac:chgData name="Lim Kelvin" userId="624f6ae12bb7b72b" providerId="LiveId" clId="{B272414D-B18A-4D81-997D-E20EBAE48599}" dt="2024-12-22T11:34:17.038" v="6161"/>
          <ac:spMkLst>
            <pc:docMk/>
            <pc:sldMk cId="3378159490" sldId="338"/>
            <ac:spMk id="696" creationId="{0B7A0FB6-D426-43C2-B22F-C71507C382CD}"/>
          </ac:spMkLst>
        </pc:spChg>
        <pc:spChg chg="mod">
          <ac:chgData name="Lim Kelvin" userId="624f6ae12bb7b72b" providerId="LiveId" clId="{B272414D-B18A-4D81-997D-E20EBAE48599}" dt="2024-12-22T11:34:17.038" v="6161"/>
          <ac:spMkLst>
            <pc:docMk/>
            <pc:sldMk cId="3378159490" sldId="338"/>
            <ac:spMk id="698" creationId="{54167306-506B-4EA7-BA9A-8300398C4C90}"/>
          </ac:spMkLst>
        </pc:spChg>
        <pc:spChg chg="mod">
          <ac:chgData name="Lim Kelvin" userId="624f6ae12bb7b72b" providerId="LiveId" clId="{B272414D-B18A-4D81-997D-E20EBAE48599}" dt="2024-12-22T11:34:17.038" v="6161"/>
          <ac:spMkLst>
            <pc:docMk/>
            <pc:sldMk cId="3378159490" sldId="338"/>
            <ac:spMk id="699" creationId="{00DC6830-373C-445F-A225-CCAF6398B42C}"/>
          </ac:spMkLst>
        </pc:spChg>
        <pc:spChg chg="mod">
          <ac:chgData name="Lim Kelvin" userId="624f6ae12bb7b72b" providerId="LiveId" clId="{B272414D-B18A-4D81-997D-E20EBAE48599}" dt="2024-12-22T11:34:17.038" v="6161"/>
          <ac:spMkLst>
            <pc:docMk/>
            <pc:sldMk cId="3378159490" sldId="338"/>
            <ac:spMk id="700" creationId="{C8F695AA-8D9A-429A-ACB7-B34101FFDD4B}"/>
          </ac:spMkLst>
        </pc:spChg>
        <pc:spChg chg="mod">
          <ac:chgData name="Lim Kelvin" userId="624f6ae12bb7b72b" providerId="LiveId" clId="{B272414D-B18A-4D81-997D-E20EBAE48599}" dt="2024-12-22T11:34:25.868" v="6163"/>
          <ac:spMkLst>
            <pc:docMk/>
            <pc:sldMk cId="3378159490" sldId="338"/>
            <ac:spMk id="702" creationId="{78F208A6-B237-43C3-B058-922DDFBF10EB}"/>
          </ac:spMkLst>
        </pc:spChg>
        <pc:spChg chg="mod">
          <ac:chgData name="Lim Kelvin" userId="624f6ae12bb7b72b" providerId="LiveId" clId="{B272414D-B18A-4D81-997D-E20EBAE48599}" dt="2024-12-22T11:34:25.868" v="6163"/>
          <ac:spMkLst>
            <pc:docMk/>
            <pc:sldMk cId="3378159490" sldId="338"/>
            <ac:spMk id="703" creationId="{509DD8D5-1F63-4FA4-A398-9374B774EA67}"/>
          </ac:spMkLst>
        </pc:spChg>
        <pc:spChg chg="mod">
          <ac:chgData name="Lim Kelvin" userId="624f6ae12bb7b72b" providerId="LiveId" clId="{B272414D-B18A-4D81-997D-E20EBAE48599}" dt="2024-12-22T11:34:25.868" v="6163"/>
          <ac:spMkLst>
            <pc:docMk/>
            <pc:sldMk cId="3378159490" sldId="338"/>
            <ac:spMk id="706" creationId="{616E747E-2C29-41F1-8173-D1B348BD58C0}"/>
          </ac:spMkLst>
        </pc:spChg>
        <pc:spChg chg="mod">
          <ac:chgData name="Lim Kelvin" userId="624f6ae12bb7b72b" providerId="LiveId" clId="{B272414D-B18A-4D81-997D-E20EBAE48599}" dt="2024-12-22T11:34:25.868" v="6163"/>
          <ac:spMkLst>
            <pc:docMk/>
            <pc:sldMk cId="3378159490" sldId="338"/>
            <ac:spMk id="717" creationId="{286386B5-6D29-410C-BDA6-C4D6522F9410}"/>
          </ac:spMkLst>
        </pc:spChg>
        <pc:spChg chg="mod">
          <ac:chgData name="Lim Kelvin" userId="624f6ae12bb7b72b" providerId="LiveId" clId="{B272414D-B18A-4D81-997D-E20EBAE48599}" dt="2024-12-22T11:34:25.868" v="6163"/>
          <ac:spMkLst>
            <pc:docMk/>
            <pc:sldMk cId="3378159490" sldId="338"/>
            <ac:spMk id="722" creationId="{9461E714-FD48-4072-8B79-69C562E675CA}"/>
          </ac:spMkLst>
        </pc:spChg>
        <pc:spChg chg="mod">
          <ac:chgData name="Lim Kelvin" userId="624f6ae12bb7b72b" providerId="LiveId" clId="{B272414D-B18A-4D81-997D-E20EBAE48599}" dt="2024-12-22T11:34:25.868" v="6163"/>
          <ac:spMkLst>
            <pc:docMk/>
            <pc:sldMk cId="3378159490" sldId="338"/>
            <ac:spMk id="726" creationId="{BD57B047-10A0-4729-8D9C-EA65F8812377}"/>
          </ac:spMkLst>
        </pc:spChg>
        <pc:spChg chg="mod">
          <ac:chgData name="Lim Kelvin" userId="624f6ae12bb7b72b" providerId="LiveId" clId="{B272414D-B18A-4D81-997D-E20EBAE48599}" dt="2024-12-22T11:34:25.868" v="6163"/>
          <ac:spMkLst>
            <pc:docMk/>
            <pc:sldMk cId="3378159490" sldId="338"/>
            <ac:spMk id="731" creationId="{109B0127-D386-4898-A122-3CC3111FF469}"/>
          </ac:spMkLst>
        </pc:spChg>
        <pc:spChg chg="mod">
          <ac:chgData name="Lim Kelvin" userId="624f6ae12bb7b72b" providerId="LiveId" clId="{B272414D-B18A-4D81-997D-E20EBAE48599}" dt="2024-12-22T11:34:25.868" v="6163"/>
          <ac:spMkLst>
            <pc:docMk/>
            <pc:sldMk cId="3378159490" sldId="338"/>
            <ac:spMk id="734" creationId="{A4077BD5-7F06-45C6-80EF-946FDC045487}"/>
          </ac:spMkLst>
        </pc:spChg>
        <pc:spChg chg="mod">
          <ac:chgData name="Lim Kelvin" userId="624f6ae12bb7b72b" providerId="LiveId" clId="{B272414D-B18A-4D81-997D-E20EBAE48599}" dt="2024-12-22T11:34:25.868" v="6163"/>
          <ac:spMkLst>
            <pc:docMk/>
            <pc:sldMk cId="3378159490" sldId="338"/>
            <ac:spMk id="735" creationId="{879B8E12-8D13-4B76-8ED3-B483D862E4CA}"/>
          </ac:spMkLst>
        </pc:spChg>
        <pc:spChg chg="mod">
          <ac:chgData name="Lim Kelvin" userId="624f6ae12bb7b72b" providerId="LiveId" clId="{B272414D-B18A-4D81-997D-E20EBAE48599}" dt="2024-12-22T11:34:25.868" v="6163"/>
          <ac:spMkLst>
            <pc:docMk/>
            <pc:sldMk cId="3378159490" sldId="338"/>
            <ac:spMk id="738" creationId="{90F20B97-2728-4B84-9F75-07C5F7C403C6}"/>
          </ac:spMkLst>
        </pc:spChg>
        <pc:spChg chg="mod">
          <ac:chgData name="Lim Kelvin" userId="624f6ae12bb7b72b" providerId="LiveId" clId="{B272414D-B18A-4D81-997D-E20EBAE48599}" dt="2024-12-22T11:34:25.868" v="6163"/>
          <ac:spMkLst>
            <pc:docMk/>
            <pc:sldMk cId="3378159490" sldId="338"/>
            <ac:spMk id="739" creationId="{7FFF1788-AE87-4EDD-9C22-8FE08054C97B}"/>
          </ac:spMkLst>
        </pc:spChg>
        <pc:spChg chg="mod">
          <ac:chgData name="Lim Kelvin" userId="624f6ae12bb7b72b" providerId="LiveId" clId="{B272414D-B18A-4D81-997D-E20EBAE48599}" dt="2024-12-22T11:34:25.868" v="6163"/>
          <ac:spMkLst>
            <pc:docMk/>
            <pc:sldMk cId="3378159490" sldId="338"/>
            <ac:spMk id="742" creationId="{349749B2-61A2-44D7-BFB5-94BE9E01655F}"/>
          </ac:spMkLst>
        </pc:spChg>
        <pc:spChg chg="mod">
          <ac:chgData name="Lim Kelvin" userId="624f6ae12bb7b72b" providerId="LiveId" clId="{B272414D-B18A-4D81-997D-E20EBAE48599}" dt="2024-12-22T11:34:25.868" v="6163"/>
          <ac:spMkLst>
            <pc:docMk/>
            <pc:sldMk cId="3378159490" sldId="338"/>
            <ac:spMk id="743" creationId="{5B37DE31-3298-48C8-A650-DE552D79953C}"/>
          </ac:spMkLst>
        </pc:spChg>
        <pc:spChg chg="mod">
          <ac:chgData name="Lim Kelvin" userId="624f6ae12bb7b72b" providerId="LiveId" clId="{B272414D-B18A-4D81-997D-E20EBAE48599}" dt="2024-12-22T11:34:25.868" v="6163"/>
          <ac:spMkLst>
            <pc:docMk/>
            <pc:sldMk cId="3378159490" sldId="338"/>
            <ac:spMk id="746" creationId="{2493CE80-DB26-474F-8EB6-9D35954E40D1}"/>
          </ac:spMkLst>
        </pc:spChg>
        <pc:spChg chg="mod">
          <ac:chgData name="Lim Kelvin" userId="624f6ae12bb7b72b" providerId="LiveId" clId="{B272414D-B18A-4D81-997D-E20EBAE48599}" dt="2024-12-22T11:34:25.868" v="6163"/>
          <ac:spMkLst>
            <pc:docMk/>
            <pc:sldMk cId="3378159490" sldId="338"/>
            <ac:spMk id="747" creationId="{1E3B4686-C95F-4EAC-B8D7-DAF6EE1ACECA}"/>
          </ac:spMkLst>
        </pc:spChg>
        <pc:spChg chg="mod">
          <ac:chgData name="Lim Kelvin" userId="624f6ae12bb7b72b" providerId="LiveId" clId="{B272414D-B18A-4D81-997D-E20EBAE48599}" dt="2024-12-22T11:34:25.868" v="6163"/>
          <ac:spMkLst>
            <pc:docMk/>
            <pc:sldMk cId="3378159490" sldId="338"/>
            <ac:spMk id="750" creationId="{C85A4F69-95B9-410E-BAD0-C2515E18A3DB}"/>
          </ac:spMkLst>
        </pc:spChg>
        <pc:spChg chg="mod">
          <ac:chgData name="Lim Kelvin" userId="624f6ae12bb7b72b" providerId="LiveId" clId="{B272414D-B18A-4D81-997D-E20EBAE48599}" dt="2024-12-22T11:34:25.868" v="6163"/>
          <ac:spMkLst>
            <pc:docMk/>
            <pc:sldMk cId="3378159490" sldId="338"/>
            <ac:spMk id="751" creationId="{F5FF3292-2A8C-4EDD-8AE7-1CF65FA456C8}"/>
          </ac:spMkLst>
        </pc:spChg>
        <pc:spChg chg="mod">
          <ac:chgData name="Lim Kelvin" userId="624f6ae12bb7b72b" providerId="LiveId" clId="{B272414D-B18A-4D81-997D-E20EBAE48599}" dt="2024-12-22T11:34:25.868" v="6163"/>
          <ac:spMkLst>
            <pc:docMk/>
            <pc:sldMk cId="3378159490" sldId="338"/>
            <ac:spMk id="754" creationId="{D15DA984-4ABE-46F3-921C-A35992F77230}"/>
          </ac:spMkLst>
        </pc:spChg>
        <pc:spChg chg="mod">
          <ac:chgData name="Lim Kelvin" userId="624f6ae12bb7b72b" providerId="LiveId" clId="{B272414D-B18A-4D81-997D-E20EBAE48599}" dt="2024-12-22T11:34:25.868" v="6163"/>
          <ac:spMkLst>
            <pc:docMk/>
            <pc:sldMk cId="3378159490" sldId="338"/>
            <ac:spMk id="755" creationId="{012188DE-7CE0-41C7-9407-92C9C61D8626}"/>
          </ac:spMkLst>
        </pc:spChg>
        <pc:spChg chg="mod">
          <ac:chgData name="Lim Kelvin" userId="624f6ae12bb7b72b" providerId="LiveId" clId="{B272414D-B18A-4D81-997D-E20EBAE48599}" dt="2024-12-22T11:34:25.868" v="6163"/>
          <ac:spMkLst>
            <pc:docMk/>
            <pc:sldMk cId="3378159490" sldId="338"/>
            <ac:spMk id="758" creationId="{4F9B37D3-BB1C-4416-A62E-F63623DC2218}"/>
          </ac:spMkLst>
        </pc:spChg>
        <pc:spChg chg="mod">
          <ac:chgData name="Lim Kelvin" userId="624f6ae12bb7b72b" providerId="LiveId" clId="{B272414D-B18A-4D81-997D-E20EBAE48599}" dt="2024-12-22T11:34:25.868" v="6163"/>
          <ac:spMkLst>
            <pc:docMk/>
            <pc:sldMk cId="3378159490" sldId="338"/>
            <ac:spMk id="759" creationId="{7C8FF4F0-DE51-4465-B42F-8D29F6C6585D}"/>
          </ac:spMkLst>
        </pc:spChg>
        <pc:spChg chg="mod">
          <ac:chgData name="Lim Kelvin" userId="624f6ae12bb7b72b" providerId="LiveId" clId="{B272414D-B18A-4D81-997D-E20EBAE48599}" dt="2024-12-22T11:34:25.868" v="6163"/>
          <ac:spMkLst>
            <pc:docMk/>
            <pc:sldMk cId="3378159490" sldId="338"/>
            <ac:spMk id="762" creationId="{0F924940-A233-4EC8-B28C-D7B2F9A05E11}"/>
          </ac:spMkLst>
        </pc:spChg>
        <pc:spChg chg="mod">
          <ac:chgData name="Lim Kelvin" userId="624f6ae12bb7b72b" providerId="LiveId" clId="{B272414D-B18A-4D81-997D-E20EBAE48599}" dt="2024-12-22T11:34:25.868" v="6163"/>
          <ac:spMkLst>
            <pc:docMk/>
            <pc:sldMk cId="3378159490" sldId="338"/>
            <ac:spMk id="763" creationId="{6E716632-B4F4-43BA-A2BA-5D6B636CAB09}"/>
          </ac:spMkLst>
        </pc:spChg>
        <pc:spChg chg="mod">
          <ac:chgData name="Lim Kelvin" userId="624f6ae12bb7b72b" providerId="LiveId" clId="{B272414D-B18A-4D81-997D-E20EBAE48599}" dt="2024-12-22T11:34:25.868" v="6163"/>
          <ac:spMkLst>
            <pc:docMk/>
            <pc:sldMk cId="3378159490" sldId="338"/>
            <ac:spMk id="766" creationId="{D15DF90D-1B33-4DA7-8240-548BA86FFEBB}"/>
          </ac:spMkLst>
        </pc:spChg>
        <pc:spChg chg="mod">
          <ac:chgData name="Lim Kelvin" userId="624f6ae12bb7b72b" providerId="LiveId" clId="{B272414D-B18A-4D81-997D-E20EBAE48599}" dt="2024-12-22T11:34:25.868" v="6163"/>
          <ac:spMkLst>
            <pc:docMk/>
            <pc:sldMk cId="3378159490" sldId="338"/>
            <ac:spMk id="767" creationId="{99AC5E3B-9488-48FE-AE78-4D687105D369}"/>
          </ac:spMkLst>
        </pc:spChg>
        <pc:spChg chg="mod">
          <ac:chgData name="Lim Kelvin" userId="624f6ae12bb7b72b" providerId="LiveId" clId="{B272414D-B18A-4D81-997D-E20EBAE48599}" dt="2024-12-22T11:34:25.868" v="6163"/>
          <ac:spMkLst>
            <pc:docMk/>
            <pc:sldMk cId="3378159490" sldId="338"/>
            <ac:spMk id="770" creationId="{BFC13A91-8B55-4D7B-BB9A-C2C3902FCBC9}"/>
          </ac:spMkLst>
        </pc:spChg>
        <pc:spChg chg="mod">
          <ac:chgData name="Lim Kelvin" userId="624f6ae12bb7b72b" providerId="LiveId" clId="{B272414D-B18A-4D81-997D-E20EBAE48599}" dt="2024-12-22T11:34:25.868" v="6163"/>
          <ac:spMkLst>
            <pc:docMk/>
            <pc:sldMk cId="3378159490" sldId="338"/>
            <ac:spMk id="771" creationId="{6DE3D921-9C9F-4F62-BAE4-16241B6D6D53}"/>
          </ac:spMkLst>
        </pc:spChg>
        <pc:spChg chg="mod">
          <ac:chgData name="Lim Kelvin" userId="624f6ae12bb7b72b" providerId="LiveId" clId="{B272414D-B18A-4D81-997D-E20EBAE48599}" dt="2024-12-22T11:34:25.868" v="6163"/>
          <ac:spMkLst>
            <pc:docMk/>
            <pc:sldMk cId="3378159490" sldId="338"/>
            <ac:spMk id="774" creationId="{B1E361BF-D850-407A-BF50-D0E1E3312CAB}"/>
          </ac:spMkLst>
        </pc:spChg>
        <pc:spChg chg="mod">
          <ac:chgData name="Lim Kelvin" userId="624f6ae12bb7b72b" providerId="LiveId" clId="{B272414D-B18A-4D81-997D-E20EBAE48599}" dt="2024-12-22T11:34:25.868" v="6163"/>
          <ac:spMkLst>
            <pc:docMk/>
            <pc:sldMk cId="3378159490" sldId="338"/>
            <ac:spMk id="775" creationId="{B3002142-C1FD-4355-8783-FDDAC1C362CD}"/>
          </ac:spMkLst>
        </pc:spChg>
        <pc:spChg chg="mod">
          <ac:chgData name="Lim Kelvin" userId="624f6ae12bb7b72b" providerId="LiveId" clId="{B272414D-B18A-4D81-997D-E20EBAE48599}" dt="2024-12-22T11:34:25.868" v="6163"/>
          <ac:spMkLst>
            <pc:docMk/>
            <pc:sldMk cId="3378159490" sldId="338"/>
            <ac:spMk id="778" creationId="{87D93F07-4E29-4750-8239-AEBFD3EA76AF}"/>
          </ac:spMkLst>
        </pc:spChg>
        <pc:spChg chg="mod">
          <ac:chgData name="Lim Kelvin" userId="624f6ae12bb7b72b" providerId="LiveId" clId="{B272414D-B18A-4D81-997D-E20EBAE48599}" dt="2024-12-22T11:34:25.868" v="6163"/>
          <ac:spMkLst>
            <pc:docMk/>
            <pc:sldMk cId="3378159490" sldId="338"/>
            <ac:spMk id="779" creationId="{337A75D8-3E34-4D87-905C-921C1C1CF0D3}"/>
          </ac:spMkLst>
        </pc:spChg>
        <pc:spChg chg="mod">
          <ac:chgData name="Lim Kelvin" userId="624f6ae12bb7b72b" providerId="LiveId" clId="{B272414D-B18A-4D81-997D-E20EBAE48599}" dt="2024-12-22T11:34:25.868" v="6163"/>
          <ac:spMkLst>
            <pc:docMk/>
            <pc:sldMk cId="3378159490" sldId="338"/>
            <ac:spMk id="782" creationId="{02FBE75A-7B8C-457D-AFAD-83101C63A8A3}"/>
          </ac:spMkLst>
        </pc:spChg>
        <pc:spChg chg="mod">
          <ac:chgData name="Lim Kelvin" userId="624f6ae12bb7b72b" providerId="LiveId" clId="{B272414D-B18A-4D81-997D-E20EBAE48599}" dt="2024-12-22T11:34:25.868" v="6163"/>
          <ac:spMkLst>
            <pc:docMk/>
            <pc:sldMk cId="3378159490" sldId="338"/>
            <ac:spMk id="783" creationId="{353326BE-F69C-4CD3-A5A2-FB72E627275F}"/>
          </ac:spMkLst>
        </pc:spChg>
        <pc:spChg chg="mod">
          <ac:chgData name="Lim Kelvin" userId="624f6ae12bb7b72b" providerId="LiveId" clId="{B272414D-B18A-4D81-997D-E20EBAE48599}" dt="2024-12-22T11:34:25.868" v="6163"/>
          <ac:spMkLst>
            <pc:docMk/>
            <pc:sldMk cId="3378159490" sldId="338"/>
            <ac:spMk id="786" creationId="{71995308-671F-4A5B-8077-D7023D10C759}"/>
          </ac:spMkLst>
        </pc:spChg>
        <pc:spChg chg="mod">
          <ac:chgData name="Lim Kelvin" userId="624f6ae12bb7b72b" providerId="LiveId" clId="{B272414D-B18A-4D81-997D-E20EBAE48599}" dt="2024-12-22T11:34:25.868" v="6163"/>
          <ac:spMkLst>
            <pc:docMk/>
            <pc:sldMk cId="3378159490" sldId="338"/>
            <ac:spMk id="787" creationId="{7EC8B58A-9893-4DF7-A472-F53A341C442C}"/>
          </ac:spMkLst>
        </pc:spChg>
        <pc:spChg chg="mod">
          <ac:chgData name="Lim Kelvin" userId="624f6ae12bb7b72b" providerId="LiveId" clId="{B272414D-B18A-4D81-997D-E20EBAE48599}" dt="2024-12-22T11:34:25.868" v="6163"/>
          <ac:spMkLst>
            <pc:docMk/>
            <pc:sldMk cId="3378159490" sldId="338"/>
            <ac:spMk id="790" creationId="{0C9BA6AA-830F-4104-87AC-076C2F323B12}"/>
          </ac:spMkLst>
        </pc:spChg>
        <pc:spChg chg="mod">
          <ac:chgData name="Lim Kelvin" userId="624f6ae12bb7b72b" providerId="LiveId" clId="{B272414D-B18A-4D81-997D-E20EBAE48599}" dt="2024-12-22T11:34:25.868" v="6163"/>
          <ac:spMkLst>
            <pc:docMk/>
            <pc:sldMk cId="3378159490" sldId="338"/>
            <ac:spMk id="791" creationId="{9F78E280-8055-45BC-B613-6D93C930800E}"/>
          </ac:spMkLst>
        </pc:spChg>
        <pc:spChg chg="mod">
          <ac:chgData name="Lim Kelvin" userId="624f6ae12bb7b72b" providerId="LiveId" clId="{B272414D-B18A-4D81-997D-E20EBAE48599}" dt="2024-12-22T11:34:25.868" v="6163"/>
          <ac:spMkLst>
            <pc:docMk/>
            <pc:sldMk cId="3378159490" sldId="338"/>
            <ac:spMk id="794" creationId="{E9539784-3C90-4B98-8888-F861B3A35B2D}"/>
          </ac:spMkLst>
        </pc:spChg>
        <pc:spChg chg="mod">
          <ac:chgData name="Lim Kelvin" userId="624f6ae12bb7b72b" providerId="LiveId" clId="{B272414D-B18A-4D81-997D-E20EBAE48599}" dt="2024-12-22T11:34:25.868" v="6163"/>
          <ac:spMkLst>
            <pc:docMk/>
            <pc:sldMk cId="3378159490" sldId="338"/>
            <ac:spMk id="795" creationId="{7A90D50D-13F6-49D3-B7E8-FE30937B5D70}"/>
          </ac:spMkLst>
        </pc:spChg>
        <pc:spChg chg="mod">
          <ac:chgData name="Lim Kelvin" userId="624f6ae12bb7b72b" providerId="LiveId" clId="{B272414D-B18A-4D81-997D-E20EBAE48599}" dt="2024-12-22T11:34:25.868" v="6163"/>
          <ac:spMkLst>
            <pc:docMk/>
            <pc:sldMk cId="3378159490" sldId="338"/>
            <ac:spMk id="798" creationId="{080A8485-3C4A-41F1-B953-3BFED51E1298}"/>
          </ac:spMkLst>
        </pc:spChg>
        <pc:spChg chg="mod">
          <ac:chgData name="Lim Kelvin" userId="624f6ae12bb7b72b" providerId="LiveId" clId="{B272414D-B18A-4D81-997D-E20EBAE48599}" dt="2024-12-22T11:34:25.868" v="6163"/>
          <ac:spMkLst>
            <pc:docMk/>
            <pc:sldMk cId="3378159490" sldId="338"/>
            <ac:spMk id="799" creationId="{FF89D116-D900-4D9B-8FCE-E51BA13942BA}"/>
          </ac:spMkLst>
        </pc:spChg>
        <pc:spChg chg="mod">
          <ac:chgData name="Lim Kelvin" userId="624f6ae12bb7b72b" providerId="LiveId" clId="{B272414D-B18A-4D81-997D-E20EBAE48599}" dt="2024-12-22T11:34:25.868" v="6163"/>
          <ac:spMkLst>
            <pc:docMk/>
            <pc:sldMk cId="3378159490" sldId="338"/>
            <ac:spMk id="802" creationId="{AC2F3560-3FBD-46FF-9659-4A6066558B55}"/>
          </ac:spMkLst>
        </pc:spChg>
        <pc:spChg chg="mod">
          <ac:chgData name="Lim Kelvin" userId="624f6ae12bb7b72b" providerId="LiveId" clId="{B272414D-B18A-4D81-997D-E20EBAE48599}" dt="2024-12-22T11:34:25.868" v="6163"/>
          <ac:spMkLst>
            <pc:docMk/>
            <pc:sldMk cId="3378159490" sldId="338"/>
            <ac:spMk id="803" creationId="{09BC8AC6-D17E-407E-BA58-BE86FC021B3C}"/>
          </ac:spMkLst>
        </pc:spChg>
        <pc:spChg chg="mod">
          <ac:chgData name="Lim Kelvin" userId="624f6ae12bb7b72b" providerId="LiveId" clId="{B272414D-B18A-4D81-997D-E20EBAE48599}" dt="2024-12-22T11:34:25.868" v="6163"/>
          <ac:spMkLst>
            <pc:docMk/>
            <pc:sldMk cId="3378159490" sldId="338"/>
            <ac:spMk id="806" creationId="{996FF30E-E849-4FA2-A4BA-5A61E69BCEDE}"/>
          </ac:spMkLst>
        </pc:spChg>
        <pc:spChg chg="mod">
          <ac:chgData name="Lim Kelvin" userId="624f6ae12bb7b72b" providerId="LiveId" clId="{B272414D-B18A-4D81-997D-E20EBAE48599}" dt="2024-12-22T11:34:25.868" v="6163"/>
          <ac:spMkLst>
            <pc:docMk/>
            <pc:sldMk cId="3378159490" sldId="338"/>
            <ac:spMk id="807" creationId="{594BE252-227F-4315-A9AA-E0D2C0F78922}"/>
          </ac:spMkLst>
        </pc:spChg>
        <pc:spChg chg="mod">
          <ac:chgData name="Lim Kelvin" userId="624f6ae12bb7b72b" providerId="LiveId" clId="{B272414D-B18A-4D81-997D-E20EBAE48599}" dt="2024-12-22T11:34:25.868" v="6163"/>
          <ac:spMkLst>
            <pc:docMk/>
            <pc:sldMk cId="3378159490" sldId="338"/>
            <ac:spMk id="810" creationId="{14BD7E53-4CB9-4B72-AC01-176A55D77B7E}"/>
          </ac:spMkLst>
        </pc:spChg>
        <pc:spChg chg="mod">
          <ac:chgData name="Lim Kelvin" userId="624f6ae12bb7b72b" providerId="LiveId" clId="{B272414D-B18A-4D81-997D-E20EBAE48599}" dt="2024-12-22T11:34:25.868" v="6163"/>
          <ac:spMkLst>
            <pc:docMk/>
            <pc:sldMk cId="3378159490" sldId="338"/>
            <ac:spMk id="812" creationId="{BA659256-7B6C-441F-84C5-410BD6C866C6}"/>
          </ac:spMkLst>
        </pc:spChg>
        <pc:spChg chg="mod">
          <ac:chgData name="Lim Kelvin" userId="624f6ae12bb7b72b" providerId="LiveId" clId="{B272414D-B18A-4D81-997D-E20EBAE48599}" dt="2024-12-22T11:34:25.868" v="6163"/>
          <ac:spMkLst>
            <pc:docMk/>
            <pc:sldMk cId="3378159490" sldId="338"/>
            <ac:spMk id="813" creationId="{63EC6904-A49D-425D-A242-FE5730CFFBAE}"/>
          </ac:spMkLst>
        </pc:spChg>
        <pc:spChg chg="mod">
          <ac:chgData name="Lim Kelvin" userId="624f6ae12bb7b72b" providerId="LiveId" clId="{B272414D-B18A-4D81-997D-E20EBAE48599}" dt="2024-12-22T11:34:25.868" v="6163"/>
          <ac:spMkLst>
            <pc:docMk/>
            <pc:sldMk cId="3378159490" sldId="338"/>
            <ac:spMk id="814" creationId="{E104BCC3-6FDE-411D-88B1-CD14CC1ABC7D}"/>
          </ac:spMkLst>
        </pc:spChg>
        <pc:grpChg chg="add del mod">
          <ac:chgData name="Lim Kelvin" userId="624f6ae12bb7b72b" providerId="LiveId" clId="{B272414D-B18A-4D81-997D-E20EBAE48599}" dt="2024-12-22T11:37:41.931" v="6209" actId="478"/>
          <ac:grpSpMkLst>
            <pc:docMk/>
            <pc:sldMk cId="3378159490" sldId="338"/>
            <ac:grpSpMk id="6" creationId="{79338CA7-6D03-40F7-8C53-5C549B356F86}"/>
          </ac:grpSpMkLst>
        </pc:grpChg>
        <pc:grpChg chg="mod">
          <ac:chgData name="Lim Kelvin" userId="624f6ae12bb7b72b" providerId="LiveId" clId="{B272414D-B18A-4D81-997D-E20EBAE48599}" dt="2024-12-22T11:34:45.513" v="6165" actId="164"/>
          <ac:grpSpMkLst>
            <pc:docMk/>
            <pc:sldMk cId="3378159490" sldId="338"/>
            <ac:grpSpMk id="8" creationId="{532F4B04-3475-45A7-9FFC-E270C9ED6D66}"/>
          </ac:grpSpMkLst>
        </pc:grpChg>
        <pc:grpChg chg="add mod">
          <ac:chgData name="Lim Kelvin" userId="624f6ae12bb7b72b" providerId="LiveId" clId="{B272414D-B18A-4D81-997D-E20EBAE48599}" dt="2024-12-22T11:34:02.867" v="6152"/>
          <ac:grpSpMkLst>
            <pc:docMk/>
            <pc:sldMk cId="3378159490" sldId="338"/>
            <ac:grpSpMk id="131" creationId="{E7E5085D-7A84-4FD6-A8BD-11ADAFBEC47E}"/>
          </ac:grpSpMkLst>
        </pc:grpChg>
        <pc:grpChg chg="mod">
          <ac:chgData name="Lim Kelvin" userId="624f6ae12bb7b72b" providerId="LiveId" clId="{B272414D-B18A-4D81-997D-E20EBAE48599}" dt="2024-12-22T11:34:02.867" v="6152"/>
          <ac:grpSpMkLst>
            <pc:docMk/>
            <pc:sldMk cId="3378159490" sldId="338"/>
            <ac:grpSpMk id="135" creationId="{1C068FB8-99F8-405D-9A54-054C3D193F53}"/>
          </ac:grpSpMkLst>
        </pc:grpChg>
        <pc:grpChg chg="mod">
          <ac:chgData name="Lim Kelvin" userId="624f6ae12bb7b72b" providerId="LiveId" clId="{B272414D-B18A-4D81-997D-E20EBAE48599}" dt="2024-12-22T11:34:02.867" v="6152"/>
          <ac:grpSpMkLst>
            <pc:docMk/>
            <pc:sldMk cId="3378159490" sldId="338"/>
            <ac:grpSpMk id="137" creationId="{CBAE34A9-380A-4C4B-A939-F626C591F361}"/>
          </ac:grpSpMkLst>
        </pc:grpChg>
        <pc:grpChg chg="mod">
          <ac:chgData name="Lim Kelvin" userId="624f6ae12bb7b72b" providerId="LiveId" clId="{B272414D-B18A-4D81-997D-E20EBAE48599}" dt="2024-12-22T11:34:02.867" v="6152"/>
          <ac:grpSpMkLst>
            <pc:docMk/>
            <pc:sldMk cId="3378159490" sldId="338"/>
            <ac:grpSpMk id="138" creationId="{AF8D0894-0356-47F4-8725-D8ACC93160ED}"/>
          </ac:grpSpMkLst>
        </pc:grpChg>
        <pc:grpChg chg="mod">
          <ac:chgData name="Lim Kelvin" userId="624f6ae12bb7b72b" providerId="LiveId" clId="{B272414D-B18A-4D81-997D-E20EBAE48599}" dt="2024-12-22T11:34:02.867" v="6152"/>
          <ac:grpSpMkLst>
            <pc:docMk/>
            <pc:sldMk cId="3378159490" sldId="338"/>
            <ac:grpSpMk id="139" creationId="{FE87FA0D-A7C4-47E9-A0C8-99A0BEAF0332}"/>
          </ac:grpSpMkLst>
        </pc:grpChg>
        <pc:grpChg chg="mod">
          <ac:chgData name="Lim Kelvin" userId="624f6ae12bb7b72b" providerId="LiveId" clId="{B272414D-B18A-4D81-997D-E20EBAE48599}" dt="2024-12-22T11:34:02.867" v="6152"/>
          <ac:grpSpMkLst>
            <pc:docMk/>
            <pc:sldMk cId="3378159490" sldId="338"/>
            <ac:grpSpMk id="140" creationId="{7BD38448-A417-4281-A7E6-749D03FCD1E8}"/>
          </ac:grpSpMkLst>
        </pc:grpChg>
        <pc:grpChg chg="mod">
          <ac:chgData name="Lim Kelvin" userId="624f6ae12bb7b72b" providerId="LiveId" clId="{B272414D-B18A-4D81-997D-E20EBAE48599}" dt="2024-12-22T11:34:02.867" v="6152"/>
          <ac:grpSpMkLst>
            <pc:docMk/>
            <pc:sldMk cId="3378159490" sldId="338"/>
            <ac:grpSpMk id="141" creationId="{C2723574-824F-4B72-9374-E9E816380D34}"/>
          </ac:grpSpMkLst>
        </pc:grpChg>
        <pc:grpChg chg="mod">
          <ac:chgData name="Lim Kelvin" userId="624f6ae12bb7b72b" providerId="LiveId" clId="{B272414D-B18A-4D81-997D-E20EBAE48599}" dt="2024-12-22T11:34:02.867" v="6152"/>
          <ac:grpSpMkLst>
            <pc:docMk/>
            <pc:sldMk cId="3378159490" sldId="338"/>
            <ac:grpSpMk id="142" creationId="{8C2E87B2-E976-4EB4-B1C8-1B465EA61D03}"/>
          </ac:grpSpMkLst>
        </pc:grpChg>
        <pc:grpChg chg="mod">
          <ac:chgData name="Lim Kelvin" userId="624f6ae12bb7b72b" providerId="LiveId" clId="{B272414D-B18A-4D81-997D-E20EBAE48599}" dt="2024-12-22T11:34:02.867" v="6152"/>
          <ac:grpSpMkLst>
            <pc:docMk/>
            <pc:sldMk cId="3378159490" sldId="338"/>
            <ac:grpSpMk id="143" creationId="{CDD5ACC6-7353-4816-9406-FC05F02B3C3D}"/>
          </ac:grpSpMkLst>
        </pc:grpChg>
        <pc:grpChg chg="mod">
          <ac:chgData name="Lim Kelvin" userId="624f6ae12bb7b72b" providerId="LiveId" clId="{B272414D-B18A-4D81-997D-E20EBAE48599}" dt="2024-12-22T11:34:02.867" v="6152"/>
          <ac:grpSpMkLst>
            <pc:docMk/>
            <pc:sldMk cId="3378159490" sldId="338"/>
            <ac:grpSpMk id="144" creationId="{C7691729-C06B-48E4-BB1B-29D23CAD4C86}"/>
          </ac:grpSpMkLst>
        </pc:grpChg>
        <pc:grpChg chg="mod">
          <ac:chgData name="Lim Kelvin" userId="624f6ae12bb7b72b" providerId="LiveId" clId="{B272414D-B18A-4D81-997D-E20EBAE48599}" dt="2024-12-22T11:34:02.867" v="6152"/>
          <ac:grpSpMkLst>
            <pc:docMk/>
            <pc:sldMk cId="3378159490" sldId="338"/>
            <ac:grpSpMk id="145" creationId="{BF38956D-85FE-4A8D-AAF8-6269EBA57F12}"/>
          </ac:grpSpMkLst>
        </pc:grpChg>
        <pc:grpChg chg="mod">
          <ac:chgData name="Lim Kelvin" userId="624f6ae12bb7b72b" providerId="LiveId" clId="{B272414D-B18A-4D81-997D-E20EBAE48599}" dt="2024-12-22T11:34:02.867" v="6152"/>
          <ac:grpSpMkLst>
            <pc:docMk/>
            <pc:sldMk cId="3378159490" sldId="338"/>
            <ac:grpSpMk id="146" creationId="{58F50101-EBC2-4C47-AF80-5EF0A6F30F32}"/>
          </ac:grpSpMkLst>
        </pc:grpChg>
        <pc:grpChg chg="mod">
          <ac:chgData name="Lim Kelvin" userId="624f6ae12bb7b72b" providerId="LiveId" clId="{B272414D-B18A-4D81-997D-E20EBAE48599}" dt="2024-12-22T11:34:02.867" v="6152"/>
          <ac:grpSpMkLst>
            <pc:docMk/>
            <pc:sldMk cId="3378159490" sldId="338"/>
            <ac:grpSpMk id="148" creationId="{9935EC84-233F-4162-A176-7D92EE625EBC}"/>
          </ac:grpSpMkLst>
        </pc:grpChg>
        <pc:grpChg chg="mod">
          <ac:chgData name="Lim Kelvin" userId="624f6ae12bb7b72b" providerId="LiveId" clId="{B272414D-B18A-4D81-997D-E20EBAE48599}" dt="2024-12-22T11:34:02.867" v="6152"/>
          <ac:grpSpMkLst>
            <pc:docMk/>
            <pc:sldMk cId="3378159490" sldId="338"/>
            <ac:grpSpMk id="149" creationId="{460645F3-CE78-4703-AB2A-FCED683FD81B}"/>
          </ac:grpSpMkLst>
        </pc:grpChg>
        <pc:grpChg chg="mod">
          <ac:chgData name="Lim Kelvin" userId="624f6ae12bb7b72b" providerId="LiveId" clId="{B272414D-B18A-4D81-997D-E20EBAE48599}" dt="2024-12-22T11:34:02.867" v="6152"/>
          <ac:grpSpMkLst>
            <pc:docMk/>
            <pc:sldMk cId="3378159490" sldId="338"/>
            <ac:grpSpMk id="150" creationId="{06276276-DE12-4D20-9572-8308918DFF3E}"/>
          </ac:grpSpMkLst>
        </pc:grpChg>
        <pc:grpChg chg="mod">
          <ac:chgData name="Lim Kelvin" userId="624f6ae12bb7b72b" providerId="LiveId" clId="{B272414D-B18A-4D81-997D-E20EBAE48599}" dt="2024-12-22T11:34:02.867" v="6152"/>
          <ac:grpSpMkLst>
            <pc:docMk/>
            <pc:sldMk cId="3378159490" sldId="338"/>
            <ac:grpSpMk id="151" creationId="{0816BF3F-442A-40B9-BBC2-7686BAC05B54}"/>
          </ac:grpSpMkLst>
        </pc:grpChg>
        <pc:grpChg chg="mod">
          <ac:chgData name="Lim Kelvin" userId="624f6ae12bb7b72b" providerId="LiveId" clId="{B272414D-B18A-4D81-997D-E20EBAE48599}" dt="2024-12-22T11:34:02.867" v="6152"/>
          <ac:grpSpMkLst>
            <pc:docMk/>
            <pc:sldMk cId="3378159490" sldId="338"/>
            <ac:grpSpMk id="153" creationId="{3B72DA18-06C1-45CC-885A-672303FB8FE5}"/>
          </ac:grpSpMkLst>
        </pc:grpChg>
        <pc:grpChg chg="mod">
          <ac:chgData name="Lim Kelvin" userId="624f6ae12bb7b72b" providerId="LiveId" clId="{B272414D-B18A-4D81-997D-E20EBAE48599}" dt="2024-12-22T11:34:02.867" v="6152"/>
          <ac:grpSpMkLst>
            <pc:docMk/>
            <pc:sldMk cId="3378159490" sldId="338"/>
            <ac:grpSpMk id="154" creationId="{5BA70563-7E80-4A63-A7EC-6A6F3005009E}"/>
          </ac:grpSpMkLst>
        </pc:grpChg>
        <pc:grpChg chg="mod">
          <ac:chgData name="Lim Kelvin" userId="624f6ae12bb7b72b" providerId="LiveId" clId="{B272414D-B18A-4D81-997D-E20EBAE48599}" dt="2024-12-22T11:34:02.867" v="6152"/>
          <ac:grpSpMkLst>
            <pc:docMk/>
            <pc:sldMk cId="3378159490" sldId="338"/>
            <ac:grpSpMk id="155" creationId="{18075C38-4F9C-4D5B-A7EB-43BFC0C9CE14}"/>
          </ac:grpSpMkLst>
        </pc:grpChg>
        <pc:grpChg chg="mod">
          <ac:chgData name="Lim Kelvin" userId="624f6ae12bb7b72b" providerId="LiveId" clId="{B272414D-B18A-4D81-997D-E20EBAE48599}" dt="2024-12-22T11:34:02.867" v="6152"/>
          <ac:grpSpMkLst>
            <pc:docMk/>
            <pc:sldMk cId="3378159490" sldId="338"/>
            <ac:grpSpMk id="157" creationId="{33C01B9F-6F4C-4401-B748-A1BE1724B73B}"/>
          </ac:grpSpMkLst>
        </pc:grpChg>
        <pc:grpChg chg="mod">
          <ac:chgData name="Lim Kelvin" userId="624f6ae12bb7b72b" providerId="LiveId" clId="{B272414D-B18A-4D81-997D-E20EBAE48599}" dt="2024-12-22T11:34:02.867" v="6152"/>
          <ac:grpSpMkLst>
            <pc:docMk/>
            <pc:sldMk cId="3378159490" sldId="338"/>
            <ac:grpSpMk id="158" creationId="{7D1382C2-291F-4D95-9CD1-667D70604BC4}"/>
          </ac:grpSpMkLst>
        </pc:grpChg>
        <pc:grpChg chg="mod">
          <ac:chgData name="Lim Kelvin" userId="624f6ae12bb7b72b" providerId="LiveId" clId="{B272414D-B18A-4D81-997D-E20EBAE48599}" dt="2024-12-22T11:34:02.867" v="6152"/>
          <ac:grpSpMkLst>
            <pc:docMk/>
            <pc:sldMk cId="3378159490" sldId="338"/>
            <ac:grpSpMk id="159" creationId="{673B5638-9B38-444A-A989-42A9606FAC85}"/>
          </ac:grpSpMkLst>
        </pc:grpChg>
        <pc:grpChg chg="mod">
          <ac:chgData name="Lim Kelvin" userId="624f6ae12bb7b72b" providerId="LiveId" clId="{B272414D-B18A-4D81-997D-E20EBAE48599}" dt="2024-12-22T11:34:02.867" v="6152"/>
          <ac:grpSpMkLst>
            <pc:docMk/>
            <pc:sldMk cId="3378159490" sldId="338"/>
            <ac:grpSpMk id="160" creationId="{FB7FB669-F171-40EB-A9F9-20E4CB6F2C3B}"/>
          </ac:grpSpMkLst>
        </pc:grpChg>
        <pc:grpChg chg="mod">
          <ac:chgData name="Lim Kelvin" userId="624f6ae12bb7b72b" providerId="LiveId" clId="{B272414D-B18A-4D81-997D-E20EBAE48599}" dt="2024-12-22T11:34:02.867" v="6152"/>
          <ac:grpSpMkLst>
            <pc:docMk/>
            <pc:sldMk cId="3378159490" sldId="338"/>
            <ac:grpSpMk id="162" creationId="{42551F59-ABAA-4430-83EA-C8EA56E219F8}"/>
          </ac:grpSpMkLst>
        </pc:grpChg>
        <pc:grpChg chg="mod">
          <ac:chgData name="Lim Kelvin" userId="624f6ae12bb7b72b" providerId="LiveId" clId="{B272414D-B18A-4D81-997D-E20EBAE48599}" dt="2024-12-22T11:34:02.867" v="6152"/>
          <ac:grpSpMkLst>
            <pc:docMk/>
            <pc:sldMk cId="3378159490" sldId="338"/>
            <ac:grpSpMk id="166" creationId="{9538A878-59E1-497C-8892-5CBEFFAE8529}"/>
          </ac:grpSpMkLst>
        </pc:grpChg>
        <pc:grpChg chg="mod">
          <ac:chgData name="Lim Kelvin" userId="624f6ae12bb7b72b" providerId="LiveId" clId="{B272414D-B18A-4D81-997D-E20EBAE48599}" dt="2024-12-22T11:34:02.867" v="6152"/>
          <ac:grpSpMkLst>
            <pc:docMk/>
            <pc:sldMk cId="3378159490" sldId="338"/>
            <ac:grpSpMk id="170" creationId="{5244DFA7-8037-46B6-A273-3EBA0F12DCBA}"/>
          </ac:grpSpMkLst>
        </pc:grpChg>
        <pc:grpChg chg="mod">
          <ac:chgData name="Lim Kelvin" userId="624f6ae12bb7b72b" providerId="LiveId" clId="{B272414D-B18A-4D81-997D-E20EBAE48599}" dt="2024-12-22T11:34:02.867" v="6152"/>
          <ac:grpSpMkLst>
            <pc:docMk/>
            <pc:sldMk cId="3378159490" sldId="338"/>
            <ac:grpSpMk id="174" creationId="{A7A21C34-8CD8-41A3-AF8C-2A507711B1CD}"/>
          </ac:grpSpMkLst>
        </pc:grpChg>
        <pc:grpChg chg="mod">
          <ac:chgData name="Lim Kelvin" userId="624f6ae12bb7b72b" providerId="LiveId" clId="{B272414D-B18A-4D81-997D-E20EBAE48599}" dt="2024-12-22T11:34:02.867" v="6152"/>
          <ac:grpSpMkLst>
            <pc:docMk/>
            <pc:sldMk cId="3378159490" sldId="338"/>
            <ac:grpSpMk id="178" creationId="{3815BD44-C08C-49BE-846B-30EE2077132F}"/>
          </ac:grpSpMkLst>
        </pc:grpChg>
        <pc:grpChg chg="mod">
          <ac:chgData name="Lim Kelvin" userId="624f6ae12bb7b72b" providerId="LiveId" clId="{B272414D-B18A-4D81-997D-E20EBAE48599}" dt="2024-12-22T11:34:02.867" v="6152"/>
          <ac:grpSpMkLst>
            <pc:docMk/>
            <pc:sldMk cId="3378159490" sldId="338"/>
            <ac:grpSpMk id="182" creationId="{1345B373-7731-4E5D-9554-CF617A3A0842}"/>
          </ac:grpSpMkLst>
        </pc:grpChg>
        <pc:grpChg chg="mod">
          <ac:chgData name="Lim Kelvin" userId="624f6ae12bb7b72b" providerId="LiveId" clId="{B272414D-B18A-4D81-997D-E20EBAE48599}" dt="2024-12-22T11:34:02.867" v="6152"/>
          <ac:grpSpMkLst>
            <pc:docMk/>
            <pc:sldMk cId="3378159490" sldId="338"/>
            <ac:grpSpMk id="186" creationId="{DFE80309-01C8-4F63-B414-85D9AD266EB1}"/>
          </ac:grpSpMkLst>
        </pc:grpChg>
        <pc:grpChg chg="mod">
          <ac:chgData name="Lim Kelvin" userId="624f6ae12bb7b72b" providerId="LiveId" clId="{B272414D-B18A-4D81-997D-E20EBAE48599}" dt="2024-12-22T11:34:02.867" v="6152"/>
          <ac:grpSpMkLst>
            <pc:docMk/>
            <pc:sldMk cId="3378159490" sldId="338"/>
            <ac:grpSpMk id="190" creationId="{4E41CF5C-56F2-4465-BEF1-B589597B01CB}"/>
          </ac:grpSpMkLst>
        </pc:grpChg>
        <pc:grpChg chg="mod">
          <ac:chgData name="Lim Kelvin" userId="624f6ae12bb7b72b" providerId="LiveId" clId="{B272414D-B18A-4D81-997D-E20EBAE48599}" dt="2024-12-22T11:34:02.867" v="6152"/>
          <ac:grpSpMkLst>
            <pc:docMk/>
            <pc:sldMk cId="3378159490" sldId="338"/>
            <ac:grpSpMk id="194" creationId="{A49E46EA-90DE-47A8-B21A-E288AF20E148}"/>
          </ac:grpSpMkLst>
        </pc:grpChg>
        <pc:grpChg chg="mod">
          <ac:chgData name="Lim Kelvin" userId="624f6ae12bb7b72b" providerId="LiveId" clId="{B272414D-B18A-4D81-997D-E20EBAE48599}" dt="2024-12-22T11:34:02.867" v="6152"/>
          <ac:grpSpMkLst>
            <pc:docMk/>
            <pc:sldMk cId="3378159490" sldId="338"/>
            <ac:grpSpMk id="198" creationId="{93F7CA50-B7BB-4A95-8C64-D683D754890F}"/>
          </ac:grpSpMkLst>
        </pc:grpChg>
        <pc:grpChg chg="mod">
          <ac:chgData name="Lim Kelvin" userId="624f6ae12bb7b72b" providerId="LiveId" clId="{B272414D-B18A-4D81-997D-E20EBAE48599}" dt="2024-12-22T11:34:02.867" v="6152"/>
          <ac:grpSpMkLst>
            <pc:docMk/>
            <pc:sldMk cId="3378159490" sldId="338"/>
            <ac:grpSpMk id="202" creationId="{84727386-6701-4626-A68A-B7A887571EF1}"/>
          </ac:grpSpMkLst>
        </pc:grpChg>
        <pc:grpChg chg="mod">
          <ac:chgData name="Lim Kelvin" userId="624f6ae12bb7b72b" providerId="LiveId" clId="{B272414D-B18A-4D81-997D-E20EBAE48599}" dt="2024-12-22T11:34:02.867" v="6152"/>
          <ac:grpSpMkLst>
            <pc:docMk/>
            <pc:sldMk cId="3378159490" sldId="338"/>
            <ac:grpSpMk id="206" creationId="{91C001EE-DC90-45CA-BC7F-805A18DE5AA6}"/>
          </ac:grpSpMkLst>
        </pc:grpChg>
        <pc:grpChg chg="mod">
          <ac:chgData name="Lim Kelvin" userId="624f6ae12bb7b72b" providerId="LiveId" clId="{B272414D-B18A-4D81-997D-E20EBAE48599}" dt="2024-12-22T11:34:02.867" v="6152"/>
          <ac:grpSpMkLst>
            <pc:docMk/>
            <pc:sldMk cId="3378159490" sldId="338"/>
            <ac:grpSpMk id="210" creationId="{EFC6D0E6-5072-4262-82A0-D257502ED028}"/>
          </ac:grpSpMkLst>
        </pc:grpChg>
        <pc:grpChg chg="mod">
          <ac:chgData name="Lim Kelvin" userId="624f6ae12bb7b72b" providerId="LiveId" clId="{B272414D-B18A-4D81-997D-E20EBAE48599}" dt="2024-12-22T11:34:02.867" v="6152"/>
          <ac:grpSpMkLst>
            <pc:docMk/>
            <pc:sldMk cId="3378159490" sldId="338"/>
            <ac:grpSpMk id="214" creationId="{90C67C65-1EAA-4790-90B9-5F78317714CB}"/>
          </ac:grpSpMkLst>
        </pc:grpChg>
        <pc:grpChg chg="mod">
          <ac:chgData name="Lim Kelvin" userId="624f6ae12bb7b72b" providerId="LiveId" clId="{B272414D-B18A-4D81-997D-E20EBAE48599}" dt="2024-12-22T11:34:02.867" v="6152"/>
          <ac:grpSpMkLst>
            <pc:docMk/>
            <pc:sldMk cId="3378159490" sldId="338"/>
            <ac:grpSpMk id="218" creationId="{D0440626-7CAE-4B24-AA54-BC37662C213B}"/>
          </ac:grpSpMkLst>
        </pc:grpChg>
        <pc:grpChg chg="mod">
          <ac:chgData name="Lim Kelvin" userId="624f6ae12bb7b72b" providerId="LiveId" clId="{B272414D-B18A-4D81-997D-E20EBAE48599}" dt="2024-12-22T11:34:02.867" v="6152"/>
          <ac:grpSpMkLst>
            <pc:docMk/>
            <pc:sldMk cId="3378159490" sldId="338"/>
            <ac:grpSpMk id="222" creationId="{1414229F-9749-4EB0-9DFD-2D94612433A5}"/>
          </ac:grpSpMkLst>
        </pc:grpChg>
        <pc:grpChg chg="mod">
          <ac:chgData name="Lim Kelvin" userId="624f6ae12bb7b72b" providerId="LiveId" clId="{B272414D-B18A-4D81-997D-E20EBAE48599}" dt="2024-12-22T11:34:02.867" v="6152"/>
          <ac:grpSpMkLst>
            <pc:docMk/>
            <pc:sldMk cId="3378159490" sldId="338"/>
            <ac:grpSpMk id="226" creationId="{D76CE7EC-4568-483B-B2B8-1C9659000F6F}"/>
          </ac:grpSpMkLst>
        </pc:grpChg>
        <pc:grpChg chg="mod">
          <ac:chgData name="Lim Kelvin" userId="624f6ae12bb7b72b" providerId="LiveId" clId="{B272414D-B18A-4D81-997D-E20EBAE48599}" dt="2024-12-22T11:34:02.867" v="6152"/>
          <ac:grpSpMkLst>
            <pc:docMk/>
            <pc:sldMk cId="3378159490" sldId="338"/>
            <ac:grpSpMk id="230" creationId="{DC5C1045-71B8-4901-B504-505D33077DDA}"/>
          </ac:grpSpMkLst>
        </pc:grpChg>
        <pc:grpChg chg="mod">
          <ac:chgData name="Lim Kelvin" userId="624f6ae12bb7b72b" providerId="LiveId" clId="{B272414D-B18A-4D81-997D-E20EBAE48599}" dt="2024-12-22T11:34:02.867" v="6152"/>
          <ac:grpSpMkLst>
            <pc:docMk/>
            <pc:sldMk cId="3378159490" sldId="338"/>
            <ac:grpSpMk id="234" creationId="{4172F011-C3E6-4A6D-9BFB-FA6750D7C073}"/>
          </ac:grpSpMkLst>
        </pc:grpChg>
        <pc:grpChg chg="mod">
          <ac:chgData name="Lim Kelvin" userId="624f6ae12bb7b72b" providerId="LiveId" clId="{B272414D-B18A-4D81-997D-E20EBAE48599}" dt="2024-12-22T11:34:02.867" v="6152"/>
          <ac:grpSpMkLst>
            <pc:docMk/>
            <pc:sldMk cId="3378159490" sldId="338"/>
            <ac:grpSpMk id="238" creationId="{29B35D4F-98F6-481E-9199-A6BA8AC33FDE}"/>
          </ac:grpSpMkLst>
        </pc:grpChg>
        <pc:grpChg chg="add mod">
          <ac:chgData name="Lim Kelvin" userId="624f6ae12bb7b72b" providerId="LiveId" clId="{B272414D-B18A-4D81-997D-E20EBAE48599}" dt="2024-12-22T11:34:45.513" v="6165" actId="164"/>
          <ac:grpSpMkLst>
            <pc:docMk/>
            <pc:sldMk cId="3378159490" sldId="338"/>
            <ac:grpSpMk id="245" creationId="{C711A118-2AAA-4350-8649-D70CDFABA5D8}"/>
          </ac:grpSpMkLst>
        </pc:grpChg>
        <pc:grpChg chg="mod">
          <ac:chgData name="Lim Kelvin" userId="624f6ae12bb7b72b" providerId="LiveId" clId="{B272414D-B18A-4D81-997D-E20EBAE48599}" dt="2024-12-22T11:34:06.489" v="6155"/>
          <ac:grpSpMkLst>
            <pc:docMk/>
            <pc:sldMk cId="3378159490" sldId="338"/>
            <ac:grpSpMk id="249" creationId="{0E8B89E7-A8D2-4FBD-A66A-597C81A789D1}"/>
          </ac:grpSpMkLst>
        </pc:grpChg>
        <pc:grpChg chg="mod">
          <ac:chgData name="Lim Kelvin" userId="624f6ae12bb7b72b" providerId="LiveId" clId="{B272414D-B18A-4D81-997D-E20EBAE48599}" dt="2024-12-22T11:34:06.489" v="6155"/>
          <ac:grpSpMkLst>
            <pc:docMk/>
            <pc:sldMk cId="3378159490" sldId="338"/>
            <ac:grpSpMk id="251" creationId="{579B2814-DDCB-4ABB-9514-7286D6272B12}"/>
          </ac:grpSpMkLst>
        </pc:grpChg>
        <pc:grpChg chg="mod">
          <ac:chgData name="Lim Kelvin" userId="624f6ae12bb7b72b" providerId="LiveId" clId="{B272414D-B18A-4D81-997D-E20EBAE48599}" dt="2024-12-22T11:34:06.489" v="6155"/>
          <ac:grpSpMkLst>
            <pc:docMk/>
            <pc:sldMk cId="3378159490" sldId="338"/>
            <ac:grpSpMk id="252" creationId="{7C85B745-1594-4353-A703-0B68A9852A7D}"/>
          </ac:grpSpMkLst>
        </pc:grpChg>
        <pc:grpChg chg="mod">
          <ac:chgData name="Lim Kelvin" userId="624f6ae12bb7b72b" providerId="LiveId" clId="{B272414D-B18A-4D81-997D-E20EBAE48599}" dt="2024-12-22T11:34:06.489" v="6155"/>
          <ac:grpSpMkLst>
            <pc:docMk/>
            <pc:sldMk cId="3378159490" sldId="338"/>
            <ac:grpSpMk id="253" creationId="{F547443F-6049-457F-91BD-EA7151789064}"/>
          </ac:grpSpMkLst>
        </pc:grpChg>
        <pc:grpChg chg="mod">
          <ac:chgData name="Lim Kelvin" userId="624f6ae12bb7b72b" providerId="LiveId" clId="{B272414D-B18A-4D81-997D-E20EBAE48599}" dt="2024-12-22T11:34:06.489" v="6155"/>
          <ac:grpSpMkLst>
            <pc:docMk/>
            <pc:sldMk cId="3378159490" sldId="338"/>
            <ac:grpSpMk id="254" creationId="{D2A1F11C-C738-4069-B230-894F49877E4E}"/>
          </ac:grpSpMkLst>
        </pc:grpChg>
        <pc:grpChg chg="mod">
          <ac:chgData name="Lim Kelvin" userId="624f6ae12bb7b72b" providerId="LiveId" clId="{B272414D-B18A-4D81-997D-E20EBAE48599}" dt="2024-12-22T11:34:06.489" v="6155"/>
          <ac:grpSpMkLst>
            <pc:docMk/>
            <pc:sldMk cId="3378159490" sldId="338"/>
            <ac:grpSpMk id="255" creationId="{2C1545DF-3AC9-4464-BDAB-CDBE2AC3D3D9}"/>
          </ac:grpSpMkLst>
        </pc:grpChg>
        <pc:grpChg chg="mod">
          <ac:chgData name="Lim Kelvin" userId="624f6ae12bb7b72b" providerId="LiveId" clId="{B272414D-B18A-4D81-997D-E20EBAE48599}" dt="2024-12-22T11:34:06.489" v="6155"/>
          <ac:grpSpMkLst>
            <pc:docMk/>
            <pc:sldMk cId="3378159490" sldId="338"/>
            <ac:grpSpMk id="256" creationId="{42CA949E-018E-4566-920C-ABF9DDD64E69}"/>
          </ac:grpSpMkLst>
        </pc:grpChg>
        <pc:grpChg chg="mod">
          <ac:chgData name="Lim Kelvin" userId="624f6ae12bb7b72b" providerId="LiveId" clId="{B272414D-B18A-4D81-997D-E20EBAE48599}" dt="2024-12-22T11:34:06.489" v="6155"/>
          <ac:grpSpMkLst>
            <pc:docMk/>
            <pc:sldMk cId="3378159490" sldId="338"/>
            <ac:grpSpMk id="257" creationId="{6D4F89E5-537A-4437-8B4C-49A803FF21D8}"/>
          </ac:grpSpMkLst>
        </pc:grpChg>
        <pc:grpChg chg="mod">
          <ac:chgData name="Lim Kelvin" userId="624f6ae12bb7b72b" providerId="LiveId" clId="{B272414D-B18A-4D81-997D-E20EBAE48599}" dt="2024-12-22T11:34:06.489" v="6155"/>
          <ac:grpSpMkLst>
            <pc:docMk/>
            <pc:sldMk cId="3378159490" sldId="338"/>
            <ac:grpSpMk id="258" creationId="{9C0221E2-3CBA-462E-B0EA-5455D804A06A}"/>
          </ac:grpSpMkLst>
        </pc:grpChg>
        <pc:grpChg chg="mod">
          <ac:chgData name="Lim Kelvin" userId="624f6ae12bb7b72b" providerId="LiveId" clId="{B272414D-B18A-4D81-997D-E20EBAE48599}" dt="2024-12-22T11:34:06.489" v="6155"/>
          <ac:grpSpMkLst>
            <pc:docMk/>
            <pc:sldMk cId="3378159490" sldId="338"/>
            <ac:grpSpMk id="259" creationId="{1CF16A3A-74E3-47DD-99DF-558180EC0A59}"/>
          </ac:grpSpMkLst>
        </pc:grpChg>
        <pc:grpChg chg="mod">
          <ac:chgData name="Lim Kelvin" userId="624f6ae12bb7b72b" providerId="LiveId" clId="{B272414D-B18A-4D81-997D-E20EBAE48599}" dt="2024-12-22T11:34:06.489" v="6155"/>
          <ac:grpSpMkLst>
            <pc:docMk/>
            <pc:sldMk cId="3378159490" sldId="338"/>
            <ac:grpSpMk id="260" creationId="{11BA1B56-67CD-43AD-A3FD-B95AFFB0EB42}"/>
          </ac:grpSpMkLst>
        </pc:grpChg>
        <pc:grpChg chg="mod">
          <ac:chgData name="Lim Kelvin" userId="624f6ae12bb7b72b" providerId="LiveId" clId="{B272414D-B18A-4D81-997D-E20EBAE48599}" dt="2024-12-22T11:34:06.489" v="6155"/>
          <ac:grpSpMkLst>
            <pc:docMk/>
            <pc:sldMk cId="3378159490" sldId="338"/>
            <ac:grpSpMk id="262" creationId="{EC6FACBA-A5B1-4356-9645-EEC3A2C43F83}"/>
          </ac:grpSpMkLst>
        </pc:grpChg>
        <pc:grpChg chg="mod">
          <ac:chgData name="Lim Kelvin" userId="624f6ae12bb7b72b" providerId="LiveId" clId="{B272414D-B18A-4D81-997D-E20EBAE48599}" dt="2024-12-22T11:34:06.489" v="6155"/>
          <ac:grpSpMkLst>
            <pc:docMk/>
            <pc:sldMk cId="3378159490" sldId="338"/>
            <ac:grpSpMk id="263" creationId="{0E7742A4-199B-4294-A7CD-6234A9BFF0EE}"/>
          </ac:grpSpMkLst>
        </pc:grpChg>
        <pc:grpChg chg="mod">
          <ac:chgData name="Lim Kelvin" userId="624f6ae12bb7b72b" providerId="LiveId" clId="{B272414D-B18A-4D81-997D-E20EBAE48599}" dt="2024-12-22T11:34:06.489" v="6155"/>
          <ac:grpSpMkLst>
            <pc:docMk/>
            <pc:sldMk cId="3378159490" sldId="338"/>
            <ac:grpSpMk id="264" creationId="{97E8E7A4-AF7F-49D7-AA07-A92E3F94CEF7}"/>
          </ac:grpSpMkLst>
        </pc:grpChg>
        <pc:grpChg chg="mod">
          <ac:chgData name="Lim Kelvin" userId="624f6ae12bb7b72b" providerId="LiveId" clId="{B272414D-B18A-4D81-997D-E20EBAE48599}" dt="2024-12-22T11:34:06.489" v="6155"/>
          <ac:grpSpMkLst>
            <pc:docMk/>
            <pc:sldMk cId="3378159490" sldId="338"/>
            <ac:grpSpMk id="265" creationId="{9FBE6D86-F52D-4F70-87EA-97DE6A36D4EA}"/>
          </ac:grpSpMkLst>
        </pc:grpChg>
        <pc:grpChg chg="mod">
          <ac:chgData name="Lim Kelvin" userId="624f6ae12bb7b72b" providerId="LiveId" clId="{B272414D-B18A-4D81-997D-E20EBAE48599}" dt="2024-12-22T11:34:06.489" v="6155"/>
          <ac:grpSpMkLst>
            <pc:docMk/>
            <pc:sldMk cId="3378159490" sldId="338"/>
            <ac:grpSpMk id="267" creationId="{3525DB13-1788-4C79-A5AD-D7F6487E6735}"/>
          </ac:grpSpMkLst>
        </pc:grpChg>
        <pc:grpChg chg="mod">
          <ac:chgData name="Lim Kelvin" userId="624f6ae12bb7b72b" providerId="LiveId" clId="{B272414D-B18A-4D81-997D-E20EBAE48599}" dt="2024-12-22T11:34:06.489" v="6155"/>
          <ac:grpSpMkLst>
            <pc:docMk/>
            <pc:sldMk cId="3378159490" sldId="338"/>
            <ac:grpSpMk id="268" creationId="{EBA694C4-F904-4428-9114-9C30BD3CC799}"/>
          </ac:grpSpMkLst>
        </pc:grpChg>
        <pc:grpChg chg="mod">
          <ac:chgData name="Lim Kelvin" userId="624f6ae12bb7b72b" providerId="LiveId" clId="{B272414D-B18A-4D81-997D-E20EBAE48599}" dt="2024-12-22T11:34:06.489" v="6155"/>
          <ac:grpSpMkLst>
            <pc:docMk/>
            <pc:sldMk cId="3378159490" sldId="338"/>
            <ac:grpSpMk id="269" creationId="{DBC4F8E2-B887-4D85-9617-59DB1AE7275D}"/>
          </ac:grpSpMkLst>
        </pc:grpChg>
        <pc:grpChg chg="mod">
          <ac:chgData name="Lim Kelvin" userId="624f6ae12bb7b72b" providerId="LiveId" clId="{B272414D-B18A-4D81-997D-E20EBAE48599}" dt="2024-12-22T11:34:06.489" v="6155"/>
          <ac:grpSpMkLst>
            <pc:docMk/>
            <pc:sldMk cId="3378159490" sldId="338"/>
            <ac:grpSpMk id="271" creationId="{BCA0DD57-0AAC-4C7E-AD33-0778BDF66404}"/>
          </ac:grpSpMkLst>
        </pc:grpChg>
        <pc:grpChg chg="mod">
          <ac:chgData name="Lim Kelvin" userId="624f6ae12bb7b72b" providerId="LiveId" clId="{B272414D-B18A-4D81-997D-E20EBAE48599}" dt="2024-12-22T11:34:06.489" v="6155"/>
          <ac:grpSpMkLst>
            <pc:docMk/>
            <pc:sldMk cId="3378159490" sldId="338"/>
            <ac:grpSpMk id="272" creationId="{5D0C1204-D358-4949-B02E-5FD7E33039C6}"/>
          </ac:grpSpMkLst>
        </pc:grpChg>
        <pc:grpChg chg="mod">
          <ac:chgData name="Lim Kelvin" userId="624f6ae12bb7b72b" providerId="LiveId" clId="{B272414D-B18A-4D81-997D-E20EBAE48599}" dt="2024-12-22T11:34:06.489" v="6155"/>
          <ac:grpSpMkLst>
            <pc:docMk/>
            <pc:sldMk cId="3378159490" sldId="338"/>
            <ac:grpSpMk id="273" creationId="{9E60C0BD-5BEA-4B64-AAE0-B33C24EECD21}"/>
          </ac:grpSpMkLst>
        </pc:grpChg>
        <pc:grpChg chg="mod">
          <ac:chgData name="Lim Kelvin" userId="624f6ae12bb7b72b" providerId="LiveId" clId="{B272414D-B18A-4D81-997D-E20EBAE48599}" dt="2024-12-22T11:34:06.489" v="6155"/>
          <ac:grpSpMkLst>
            <pc:docMk/>
            <pc:sldMk cId="3378159490" sldId="338"/>
            <ac:grpSpMk id="274" creationId="{1AEF17D1-4397-4078-96E9-366F62D81FD5}"/>
          </ac:grpSpMkLst>
        </pc:grpChg>
        <pc:grpChg chg="mod">
          <ac:chgData name="Lim Kelvin" userId="624f6ae12bb7b72b" providerId="LiveId" clId="{B272414D-B18A-4D81-997D-E20EBAE48599}" dt="2024-12-22T11:34:06.489" v="6155"/>
          <ac:grpSpMkLst>
            <pc:docMk/>
            <pc:sldMk cId="3378159490" sldId="338"/>
            <ac:grpSpMk id="276" creationId="{CF856325-2337-4BF8-A4D8-CDAC1F3210C0}"/>
          </ac:grpSpMkLst>
        </pc:grpChg>
        <pc:grpChg chg="mod">
          <ac:chgData name="Lim Kelvin" userId="624f6ae12bb7b72b" providerId="LiveId" clId="{B272414D-B18A-4D81-997D-E20EBAE48599}" dt="2024-12-22T11:34:06.489" v="6155"/>
          <ac:grpSpMkLst>
            <pc:docMk/>
            <pc:sldMk cId="3378159490" sldId="338"/>
            <ac:grpSpMk id="280" creationId="{D0A3D116-A72B-432A-9FA6-E884B558A5D2}"/>
          </ac:grpSpMkLst>
        </pc:grpChg>
        <pc:grpChg chg="mod">
          <ac:chgData name="Lim Kelvin" userId="624f6ae12bb7b72b" providerId="LiveId" clId="{B272414D-B18A-4D81-997D-E20EBAE48599}" dt="2024-12-22T11:34:06.489" v="6155"/>
          <ac:grpSpMkLst>
            <pc:docMk/>
            <pc:sldMk cId="3378159490" sldId="338"/>
            <ac:grpSpMk id="284" creationId="{C9D43700-4AA2-4117-95A6-A12F35943841}"/>
          </ac:grpSpMkLst>
        </pc:grpChg>
        <pc:grpChg chg="mod">
          <ac:chgData name="Lim Kelvin" userId="624f6ae12bb7b72b" providerId="LiveId" clId="{B272414D-B18A-4D81-997D-E20EBAE48599}" dt="2024-12-22T11:34:06.489" v="6155"/>
          <ac:grpSpMkLst>
            <pc:docMk/>
            <pc:sldMk cId="3378159490" sldId="338"/>
            <ac:grpSpMk id="288" creationId="{1A9E2AF9-BAC9-4045-987B-0A96C3676E92}"/>
          </ac:grpSpMkLst>
        </pc:grpChg>
        <pc:grpChg chg="mod">
          <ac:chgData name="Lim Kelvin" userId="624f6ae12bb7b72b" providerId="LiveId" clId="{B272414D-B18A-4D81-997D-E20EBAE48599}" dt="2024-12-22T11:34:06.489" v="6155"/>
          <ac:grpSpMkLst>
            <pc:docMk/>
            <pc:sldMk cId="3378159490" sldId="338"/>
            <ac:grpSpMk id="292" creationId="{DD2070AE-FB25-41EB-8546-1156728200FF}"/>
          </ac:grpSpMkLst>
        </pc:grpChg>
        <pc:grpChg chg="mod">
          <ac:chgData name="Lim Kelvin" userId="624f6ae12bb7b72b" providerId="LiveId" clId="{B272414D-B18A-4D81-997D-E20EBAE48599}" dt="2024-12-22T11:34:06.489" v="6155"/>
          <ac:grpSpMkLst>
            <pc:docMk/>
            <pc:sldMk cId="3378159490" sldId="338"/>
            <ac:grpSpMk id="296" creationId="{45A991BE-782E-49DA-B61C-174145A9E9D0}"/>
          </ac:grpSpMkLst>
        </pc:grpChg>
        <pc:grpChg chg="mod">
          <ac:chgData name="Lim Kelvin" userId="624f6ae12bb7b72b" providerId="LiveId" clId="{B272414D-B18A-4D81-997D-E20EBAE48599}" dt="2024-12-22T11:34:06.489" v="6155"/>
          <ac:grpSpMkLst>
            <pc:docMk/>
            <pc:sldMk cId="3378159490" sldId="338"/>
            <ac:grpSpMk id="300" creationId="{49BA7F9C-FFD0-46ED-9E18-B751B1096157}"/>
          </ac:grpSpMkLst>
        </pc:grpChg>
        <pc:grpChg chg="mod">
          <ac:chgData name="Lim Kelvin" userId="624f6ae12bb7b72b" providerId="LiveId" clId="{B272414D-B18A-4D81-997D-E20EBAE48599}" dt="2024-12-22T11:34:06.489" v="6155"/>
          <ac:grpSpMkLst>
            <pc:docMk/>
            <pc:sldMk cId="3378159490" sldId="338"/>
            <ac:grpSpMk id="304" creationId="{EC71E40A-06C5-480A-BEF8-FFADDE060DCF}"/>
          </ac:grpSpMkLst>
        </pc:grpChg>
        <pc:grpChg chg="mod">
          <ac:chgData name="Lim Kelvin" userId="624f6ae12bb7b72b" providerId="LiveId" clId="{B272414D-B18A-4D81-997D-E20EBAE48599}" dt="2024-12-22T11:34:06.489" v="6155"/>
          <ac:grpSpMkLst>
            <pc:docMk/>
            <pc:sldMk cId="3378159490" sldId="338"/>
            <ac:grpSpMk id="308" creationId="{294D3F6A-D42E-4EEF-8315-9C914D70C83B}"/>
          </ac:grpSpMkLst>
        </pc:grpChg>
        <pc:grpChg chg="mod">
          <ac:chgData name="Lim Kelvin" userId="624f6ae12bb7b72b" providerId="LiveId" clId="{B272414D-B18A-4D81-997D-E20EBAE48599}" dt="2024-12-22T11:34:06.489" v="6155"/>
          <ac:grpSpMkLst>
            <pc:docMk/>
            <pc:sldMk cId="3378159490" sldId="338"/>
            <ac:grpSpMk id="312" creationId="{767DAE64-B451-4DF3-905E-CA7B2B5A62C8}"/>
          </ac:grpSpMkLst>
        </pc:grpChg>
        <pc:grpChg chg="mod">
          <ac:chgData name="Lim Kelvin" userId="624f6ae12bb7b72b" providerId="LiveId" clId="{B272414D-B18A-4D81-997D-E20EBAE48599}" dt="2024-12-22T11:34:06.489" v="6155"/>
          <ac:grpSpMkLst>
            <pc:docMk/>
            <pc:sldMk cId="3378159490" sldId="338"/>
            <ac:grpSpMk id="316" creationId="{F47CDD07-D87D-4310-9AE8-61022A53D2C4}"/>
          </ac:grpSpMkLst>
        </pc:grpChg>
        <pc:grpChg chg="mod">
          <ac:chgData name="Lim Kelvin" userId="624f6ae12bb7b72b" providerId="LiveId" clId="{B272414D-B18A-4D81-997D-E20EBAE48599}" dt="2024-12-22T11:34:06.489" v="6155"/>
          <ac:grpSpMkLst>
            <pc:docMk/>
            <pc:sldMk cId="3378159490" sldId="338"/>
            <ac:grpSpMk id="320" creationId="{B1A22920-1D2B-4786-B597-13927F3F3F78}"/>
          </ac:grpSpMkLst>
        </pc:grpChg>
        <pc:grpChg chg="mod">
          <ac:chgData name="Lim Kelvin" userId="624f6ae12bb7b72b" providerId="LiveId" clId="{B272414D-B18A-4D81-997D-E20EBAE48599}" dt="2024-12-22T11:34:06.489" v="6155"/>
          <ac:grpSpMkLst>
            <pc:docMk/>
            <pc:sldMk cId="3378159490" sldId="338"/>
            <ac:grpSpMk id="324" creationId="{A42178DB-1915-436C-8ED9-35A870F5ADBA}"/>
          </ac:grpSpMkLst>
        </pc:grpChg>
        <pc:grpChg chg="mod">
          <ac:chgData name="Lim Kelvin" userId="624f6ae12bb7b72b" providerId="LiveId" clId="{B272414D-B18A-4D81-997D-E20EBAE48599}" dt="2024-12-22T11:34:06.489" v="6155"/>
          <ac:grpSpMkLst>
            <pc:docMk/>
            <pc:sldMk cId="3378159490" sldId="338"/>
            <ac:grpSpMk id="328" creationId="{47E7F083-1D68-4F56-AA6E-A0A6D1E47263}"/>
          </ac:grpSpMkLst>
        </pc:grpChg>
        <pc:grpChg chg="mod">
          <ac:chgData name="Lim Kelvin" userId="624f6ae12bb7b72b" providerId="LiveId" clId="{B272414D-B18A-4D81-997D-E20EBAE48599}" dt="2024-12-22T11:34:06.489" v="6155"/>
          <ac:grpSpMkLst>
            <pc:docMk/>
            <pc:sldMk cId="3378159490" sldId="338"/>
            <ac:grpSpMk id="332" creationId="{1641F6DA-1EF1-4202-946C-1C5C14CD27C2}"/>
          </ac:grpSpMkLst>
        </pc:grpChg>
        <pc:grpChg chg="mod">
          <ac:chgData name="Lim Kelvin" userId="624f6ae12bb7b72b" providerId="LiveId" clId="{B272414D-B18A-4D81-997D-E20EBAE48599}" dt="2024-12-22T11:34:06.489" v="6155"/>
          <ac:grpSpMkLst>
            <pc:docMk/>
            <pc:sldMk cId="3378159490" sldId="338"/>
            <ac:grpSpMk id="336" creationId="{2146A6F5-E4F6-4AD7-88E7-4B58AFB31CCF}"/>
          </ac:grpSpMkLst>
        </pc:grpChg>
        <pc:grpChg chg="mod">
          <ac:chgData name="Lim Kelvin" userId="624f6ae12bb7b72b" providerId="LiveId" clId="{B272414D-B18A-4D81-997D-E20EBAE48599}" dt="2024-12-22T11:34:06.489" v="6155"/>
          <ac:grpSpMkLst>
            <pc:docMk/>
            <pc:sldMk cId="3378159490" sldId="338"/>
            <ac:grpSpMk id="340" creationId="{DE339F7E-27E6-4C07-8DC4-E1F5ACDB8A66}"/>
          </ac:grpSpMkLst>
        </pc:grpChg>
        <pc:grpChg chg="mod">
          <ac:chgData name="Lim Kelvin" userId="624f6ae12bb7b72b" providerId="LiveId" clId="{B272414D-B18A-4D81-997D-E20EBAE48599}" dt="2024-12-22T11:34:06.489" v="6155"/>
          <ac:grpSpMkLst>
            <pc:docMk/>
            <pc:sldMk cId="3378159490" sldId="338"/>
            <ac:grpSpMk id="344" creationId="{0EB8639D-1720-4E23-BBC9-BB156BDE9E22}"/>
          </ac:grpSpMkLst>
        </pc:grpChg>
        <pc:grpChg chg="mod">
          <ac:chgData name="Lim Kelvin" userId="624f6ae12bb7b72b" providerId="LiveId" clId="{B272414D-B18A-4D81-997D-E20EBAE48599}" dt="2024-12-22T11:34:06.489" v="6155"/>
          <ac:grpSpMkLst>
            <pc:docMk/>
            <pc:sldMk cId="3378159490" sldId="338"/>
            <ac:grpSpMk id="348" creationId="{395762DF-6744-4031-AE56-8014600DBA21}"/>
          </ac:grpSpMkLst>
        </pc:grpChg>
        <pc:grpChg chg="mod">
          <ac:chgData name="Lim Kelvin" userId="624f6ae12bb7b72b" providerId="LiveId" clId="{B272414D-B18A-4D81-997D-E20EBAE48599}" dt="2024-12-22T11:34:06.489" v="6155"/>
          <ac:grpSpMkLst>
            <pc:docMk/>
            <pc:sldMk cId="3378159490" sldId="338"/>
            <ac:grpSpMk id="352" creationId="{49B85BE6-453F-4560-A615-6C856514A7D3}"/>
          </ac:grpSpMkLst>
        </pc:grpChg>
        <pc:grpChg chg="add mod">
          <ac:chgData name="Lim Kelvin" userId="624f6ae12bb7b72b" providerId="LiveId" clId="{B272414D-B18A-4D81-997D-E20EBAE48599}" dt="2024-12-22T11:34:45.513" v="6165" actId="164"/>
          <ac:grpSpMkLst>
            <pc:docMk/>
            <pc:sldMk cId="3378159490" sldId="338"/>
            <ac:grpSpMk id="359" creationId="{3E164F04-5098-482E-8C73-2B0E7797E7E8}"/>
          </ac:grpSpMkLst>
        </pc:grpChg>
        <pc:grpChg chg="mod">
          <ac:chgData name="Lim Kelvin" userId="624f6ae12bb7b72b" providerId="LiveId" clId="{B272414D-B18A-4D81-997D-E20EBAE48599}" dt="2024-12-22T11:34:10.733" v="6157"/>
          <ac:grpSpMkLst>
            <pc:docMk/>
            <pc:sldMk cId="3378159490" sldId="338"/>
            <ac:grpSpMk id="363" creationId="{B16D29FC-D667-4AF3-B60D-7B758A3E34BF}"/>
          </ac:grpSpMkLst>
        </pc:grpChg>
        <pc:grpChg chg="mod">
          <ac:chgData name="Lim Kelvin" userId="624f6ae12bb7b72b" providerId="LiveId" clId="{B272414D-B18A-4D81-997D-E20EBAE48599}" dt="2024-12-22T11:34:10.733" v="6157"/>
          <ac:grpSpMkLst>
            <pc:docMk/>
            <pc:sldMk cId="3378159490" sldId="338"/>
            <ac:grpSpMk id="365" creationId="{4B26BAF5-BC8B-4DA9-B23F-A910688D719A}"/>
          </ac:grpSpMkLst>
        </pc:grpChg>
        <pc:grpChg chg="mod">
          <ac:chgData name="Lim Kelvin" userId="624f6ae12bb7b72b" providerId="LiveId" clId="{B272414D-B18A-4D81-997D-E20EBAE48599}" dt="2024-12-22T11:34:10.733" v="6157"/>
          <ac:grpSpMkLst>
            <pc:docMk/>
            <pc:sldMk cId="3378159490" sldId="338"/>
            <ac:grpSpMk id="366" creationId="{2FCA548E-3B19-4721-B540-9D3D6653BF57}"/>
          </ac:grpSpMkLst>
        </pc:grpChg>
        <pc:grpChg chg="mod">
          <ac:chgData name="Lim Kelvin" userId="624f6ae12bb7b72b" providerId="LiveId" clId="{B272414D-B18A-4D81-997D-E20EBAE48599}" dt="2024-12-22T11:34:10.733" v="6157"/>
          <ac:grpSpMkLst>
            <pc:docMk/>
            <pc:sldMk cId="3378159490" sldId="338"/>
            <ac:grpSpMk id="367" creationId="{413C1364-407B-49E0-AF48-C50F83046C82}"/>
          </ac:grpSpMkLst>
        </pc:grpChg>
        <pc:grpChg chg="mod">
          <ac:chgData name="Lim Kelvin" userId="624f6ae12bb7b72b" providerId="LiveId" clId="{B272414D-B18A-4D81-997D-E20EBAE48599}" dt="2024-12-22T11:34:10.733" v="6157"/>
          <ac:grpSpMkLst>
            <pc:docMk/>
            <pc:sldMk cId="3378159490" sldId="338"/>
            <ac:grpSpMk id="368" creationId="{4DD890C0-F349-4AE9-9E3A-5E11FC8D02A3}"/>
          </ac:grpSpMkLst>
        </pc:grpChg>
        <pc:grpChg chg="mod">
          <ac:chgData name="Lim Kelvin" userId="624f6ae12bb7b72b" providerId="LiveId" clId="{B272414D-B18A-4D81-997D-E20EBAE48599}" dt="2024-12-22T11:34:10.733" v="6157"/>
          <ac:grpSpMkLst>
            <pc:docMk/>
            <pc:sldMk cId="3378159490" sldId="338"/>
            <ac:grpSpMk id="369" creationId="{BFCB75FC-22CC-4616-BD5F-5AC80B838568}"/>
          </ac:grpSpMkLst>
        </pc:grpChg>
        <pc:grpChg chg="mod">
          <ac:chgData name="Lim Kelvin" userId="624f6ae12bb7b72b" providerId="LiveId" clId="{B272414D-B18A-4D81-997D-E20EBAE48599}" dt="2024-12-22T11:34:10.733" v="6157"/>
          <ac:grpSpMkLst>
            <pc:docMk/>
            <pc:sldMk cId="3378159490" sldId="338"/>
            <ac:grpSpMk id="370" creationId="{9B8E2993-62EF-4939-A974-788A118C6797}"/>
          </ac:grpSpMkLst>
        </pc:grpChg>
        <pc:grpChg chg="mod">
          <ac:chgData name="Lim Kelvin" userId="624f6ae12bb7b72b" providerId="LiveId" clId="{B272414D-B18A-4D81-997D-E20EBAE48599}" dt="2024-12-22T11:34:10.733" v="6157"/>
          <ac:grpSpMkLst>
            <pc:docMk/>
            <pc:sldMk cId="3378159490" sldId="338"/>
            <ac:grpSpMk id="371" creationId="{585DEDB0-63D3-4573-8196-FB79425E2F24}"/>
          </ac:grpSpMkLst>
        </pc:grpChg>
        <pc:grpChg chg="mod">
          <ac:chgData name="Lim Kelvin" userId="624f6ae12bb7b72b" providerId="LiveId" clId="{B272414D-B18A-4D81-997D-E20EBAE48599}" dt="2024-12-22T11:34:10.733" v="6157"/>
          <ac:grpSpMkLst>
            <pc:docMk/>
            <pc:sldMk cId="3378159490" sldId="338"/>
            <ac:grpSpMk id="372" creationId="{624C5F1A-FD85-48EF-8378-A85456027ABF}"/>
          </ac:grpSpMkLst>
        </pc:grpChg>
        <pc:grpChg chg="mod">
          <ac:chgData name="Lim Kelvin" userId="624f6ae12bb7b72b" providerId="LiveId" clId="{B272414D-B18A-4D81-997D-E20EBAE48599}" dt="2024-12-22T11:34:10.733" v="6157"/>
          <ac:grpSpMkLst>
            <pc:docMk/>
            <pc:sldMk cId="3378159490" sldId="338"/>
            <ac:grpSpMk id="373" creationId="{269E22F2-F13C-419F-B4CA-DB1E46C6DE02}"/>
          </ac:grpSpMkLst>
        </pc:grpChg>
        <pc:grpChg chg="mod">
          <ac:chgData name="Lim Kelvin" userId="624f6ae12bb7b72b" providerId="LiveId" clId="{B272414D-B18A-4D81-997D-E20EBAE48599}" dt="2024-12-22T11:34:10.733" v="6157"/>
          <ac:grpSpMkLst>
            <pc:docMk/>
            <pc:sldMk cId="3378159490" sldId="338"/>
            <ac:grpSpMk id="374" creationId="{F57EF376-7DED-4CC1-BE73-32AA29B3D13A}"/>
          </ac:grpSpMkLst>
        </pc:grpChg>
        <pc:grpChg chg="mod">
          <ac:chgData name="Lim Kelvin" userId="624f6ae12bb7b72b" providerId="LiveId" clId="{B272414D-B18A-4D81-997D-E20EBAE48599}" dt="2024-12-22T11:34:10.733" v="6157"/>
          <ac:grpSpMkLst>
            <pc:docMk/>
            <pc:sldMk cId="3378159490" sldId="338"/>
            <ac:grpSpMk id="376" creationId="{C5EBC6D5-0C8C-4A5B-8451-CA512EF4218A}"/>
          </ac:grpSpMkLst>
        </pc:grpChg>
        <pc:grpChg chg="mod">
          <ac:chgData name="Lim Kelvin" userId="624f6ae12bb7b72b" providerId="LiveId" clId="{B272414D-B18A-4D81-997D-E20EBAE48599}" dt="2024-12-22T11:34:10.733" v="6157"/>
          <ac:grpSpMkLst>
            <pc:docMk/>
            <pc:sldMk cId="3378159490" sldId="338"/>
            <ac:grpSpMk id="377" creationId="{FAB0E0BD-9C98-4FB5-AFFB-9BB70F72E817}"/>
          </ac:grpSpMkLst>
        </pc:grpChg>
        <pc:grpChg chg="mod">
          <ac:chgData name="Lim Kelvin" userId="624f6ae12bb7b72b" providerId="LiveId" clId="{B272414D-B18A-4D81-997D-E20EBAE48599}" dt="2024-12-22T11:34:10.733" v="6157"/>
          <ac:grpSpMkLst>
            <pc:docMk/>
            <pc:sldMk cId="3378159490" sldId="338"/>
            <ac:grpSpMk id="378" creationId="{E74C758F-3063-45BA-8101-7CFF4A0B9498}"/>
          </ac:grpSpMkLst>
        </pc:grpChg>
        <pc:grpChg chg="mod">
          <ac:chgData name="Lim Kelvin" userId="624f6ae12bb7b72b" providerId="LiveId" clId="{B272414D-B18A-4D81-997D-E20EBAE48599}" dt="2024-12-22T11:34:10.733" v="6157"/>
          <ac:grpSpMkLst>
            <pc:docMk/>
            <pc:sldMk cId="3378159490" sldId="338"/>
            <ac:grpSpMk id="379" creationId="{BA08E66B-5D8C-4EBA-87D4-7D1A4D469BAE}"/>
          </ac:grpSpMkLst>
        </pc:grpChg>
        <pc:grpChg chg="mod">
          <ac:chgData name="Lim Kelvin" userId="624f6ae12bb7b72b" providerId="LiveId" clId="{B272414D-B18A-4D81-997D-E20EBAE48599}" dt="2024-12-22T11:34:10.733" v="6157"/>
          <ac:grpSpMkLst>
            <pc:docMk/>
            <pc:sldMk cId="3378159490" sldId="338"/>
            <ac:grpSpMk id="381" creationId="{83718ACE-2D80-4CAC-8C5A-A304DEEACB99}"/>
          </ac:grpSpMkLst>
        </pc:grpChg>
        <pc:grpChg chg="mod">
          <ac:chgData name="Lim Kelvin" userId="624f6ae12bb7b72b" providerId="LiveId" clId="{B272414D-B18A-4D81-997D-E20EBAE48599}" dt="2024-12-22T11:34:10.733" v="6157"/>
          <ac:grpSpMkLst>
            <pc:docMk/>
            <pc:sldMk cId="3378159490" sldId="338"/>
            <ac:grpSpMk id="382" creationId="{7DF7C347-DFF2-47EB-8228-2EA7B1EDFF01}"/>
          </ac:grpSpMkLst>
        </pc:grpChg>
        <pc:grpChg chg="mod">
          <ac:chgData name="Lim Kelvin" userId="624f6ae12bb7b72b" providerId="LiveId" clId="{B272414D-B18A-4D81-997D-E20EBAE48599}" dt="2024-12-22T11:34:10.733" v="6157"/>
          <ac:grpSpMkLst>
            <pc:docMk/>
            <pc:sldMk cId="3378159490" sldId="338"/>
            <ac:grpSpMk id="383" creationId="{F74EA6DF-2674-4DFB-A283-C416EAEB52D6}"/>
          </ac:grpSpMkLst>
        </pc:grpChg>
        <pc:grpChg chg="mod">
          <ac:chgData name="Lim Kelvin" userId="624f6ae12bb7b72b" providerId="LiveId" clId="{B272414D-B18A-4D81-997D-E20EBAE48599}" dt="2024-12-22T11:34:10.733" v="6157"/>
          <ac:grpSpMkLst>
            <pc:docMk/>
            <pc:sldMk cId="3378159490" sldId="338"/>
            <ac:grpSpMk id="385" creationId="{B4542917-E840-40B6-A0F4-718D9C4CB635}"/>
          </ac:grpSpMkLst>
        </pc:grpChg>
        <pc:grpChg chg="mod">
          <ac:chgData name="Lim Kelvin" userId="624f6ae12bb7b72b" providerId="LiveId" clId="{B272414D-B18A-4D81-997D-E20EBAE48599}" dt="2024-12-22T11:34:10.733" v="6157"/>
          <ac:grpSpMkLst>
            <pc:docMk/>
            <pc:sldMk cId="3378159490" sldId="338"/>
            <ac:grpSpMk id="386" creationId="{AD93BAC8-678D-4A41-B888-9F71837BA1B8}"/>
          </ac:grpSpMkLst>
        </pc:grpChg>
        <pc:grpChg chg="mod">
          <ac:chgData name="Lim Kelvin" userId="624f6ae12bb7b72b" providerId="LiveId" clId="{B272414D-B18A-4D81-997D-E20EBAE48599}" dt="2024-12-22T11:34:10.733" v="6157"/>
          <ac:grpSpMkLst>
            <pc:docMk/>
            <pc:sldMk cId="3378159490" sldId="338"/>
            <ac:grpSpMk id="387" creationId="{75735258-76F0-4BDF-95CA-42A4606D9488}"/>
          </ac:grpSpMkLst>
        </pc:grpChg>
        <pc:grpChg chg="mod">
          <ac:chgData name="Lim Kelvin" userId="624f6ae12bb7b72b" providerId="LiveId" clId="{B272414D-B18A-4D81-997D-E20EBAE48599}" dt="2024-12-22T11:34:10.733" v="6157"/>
          <ac:grpSpMkLst>
            <pc:docMk/>
            <pc:sldMk cId="3378159490" sldId="338"/>
            <ac:grpSpMk id="388" creationId="{29911825-4CE8-4875-B5D4-B4BEB5767879}"/>
          </ac:grpSpMkLst>
        </pc:grpChg>
        <pc:grpChg chg="mod">
          <ac:chgData name="Lim Kelvin" userId="624f6ae12bb7b72b" providerId="LiveId" clId="{B272414D-B18A-4D81-997D-E20EBAE48599}" dt="2024-12-22T11:34:10.733" v="6157"/>
          <ac:grpSpMkLst>
            <pc:docMk/>
            <pc:sldMk cId="3378159490" sldId="338"/>
            <ac:grpSpMk id="390" creationId="{F3482895-1C8A-4AB2-8355-017482951FE0}"/>
          </ac:grpSpMkLst>
        </pc:grpChg>
        <pc:grpChg chg="mod">
          <ac:chgData name="Lim Kelvin" userId="624f6ae12bb7b72b" providerId="LiveId" clId="{B272414D-B18A-4D81-997D-E20EBAE48599}" dt="2024-12-22T11:34:10.733" v="6157"/>
          <ac:grpSpMkLst>
            <pc:docMk/>
            <pc:sldMk cId="3378159490" sldId="338"/>
            <ac:grpSpMk id="394" creationId="{60B7F19C-4910-49F3-A7B4-78AAA5F48A9C}"/>
          </ac:grpSpMkLst>
        </pc:grpChg>
        <pc:grpChg chg="mod">
          <ac:chgData name="Lim Kelvin" userId="624f6ae12bb7b72b" providerId="LiveId" clId="{B272414D-B18A-4D81-997D-E20EBAE48599}" dt="2024-12-22T11:34:10.733" v="6157"/>
          <ac:grpSpMkLst>
            <pc:docMk/>
            <pc:sldMk cId="3378159490" sldId="338"/>
            <ac:grpSpMk id="398" creationId="{5C6192B3-7B8C-4ACC-9590-A9207F5C9B1A}"/>
          </ac:grpSpMkLst>
        </pc:grpChg>
        <pc:grpChg chg="mod">
          <ac:chgData name="Lim Kelvin" userId="624f6ae12bb7b72b" providerId="LiveId" clId="{B272414D-B18A-4D81-997D-E20EBAE48599}" dt="2024-12-22T11:34:10.733" v="6157"/>
          <ac:grpSpMkLst>
            <pc:docMk/>
            <pc:sldMk cId="3378159490" sldId="338"/>
            <ac:grpSpMk id="402" creationId="{98F0B704-5683-4C74-9E8D-96A74E1B31C0}"/>
          </ac:grpSpMkLst>
        </pc:grpChg>
        <pc:grpChg chg="mod">
          <ac:chgData name="Lim Kelvin" userId="624f6ae12bb7b72b" providerId="LiveId" clId="{B272414D-B18A-4D81-997D-E20EBAE48599}" dt="2024-12-22T11:34:10.733" v="6157"/>
          <ac:grpSpMkLst>
            <pc:docMk/>
            <pc:sldMk cId="3378159490" sldId="338"/>
            <ac:grpSpMk id="406" creationId="{818B2E07-63D8-439C-B722-2F25087FBECB}"/>
          </ac:grpSpMkLst>
        </pc:grpChg>
        <pc:grpChg chg="mod">
          <ac:chgData name="Lim Kelvin" userId="624f6ae12bb7b72b" providerId="LiveId" clId="{B272414D-B18A-4D81-997D-E20EBAE48599}" dt="2024-12-22T11:34:10.733" v="6157"/>
          <ac:grpSpMkLst>
            <pc:docMk/>
            <pc:sldMk cId="3378159490" sldId="338"/>
            <ac:grpSpMk id="410" creationId="{CA8390F7-54B7-417A-85DF-DAB28C18C75A}"/>
          </ac:grpSpMkLst>
        </pc:grpChg>
        <pc:grpChg chg="mod">
          <ac:chgData name="Lim Kelvin" userId="624f6ae12bb7b72b" providerId="LiveId" clId="{B272414D-B18A-4D81-997D-E20EBAE48599}" dt="2024-12-22T11:34:10.733" v="6157"/>
          <ac:grpSpMkLst>
            <pc:docMk/>
            <pc:sldMk cId="3378159490" sldId="338"/>
            <ac:grpSpMk id="414" creationId="{237538CD-7BC4-4BF3-8312-695F5FA83A7A}"/>
          </ac:grpSpMkLst>
        </pc:grpChg>
        <pc:grpChg chg="mod">
          <ac:chgData name="Lim Kelvin" userId="624f6ae12bb7b72b" providerId="LiveId" clId="{B272414D-B18A-4D81-997D-E20EBAE48599}" dt="2024-12-22T11:34:10.733" v="6157"/>
          <ac:grpSpMkLst>
            <pc:docMk/>
            <pc:sldMk cId="3378159490" sldId="338"/>
            <ac:grpSpMk id="418" creationId="{24C849E8-7CD8-44FB-83DB-197AB97DA7EC}"/>
          </ac:grpSpMkLst>
        </pc:grpChg>
        <pc:grpChg chg="mod">
          <ac:chgData name="Lim Kelvin" userId="624f6ae12bb7b72b" providerId="LiveId" clId="{B272414D-B18A-4D81-997D-E20EBAE48599}" dt="2024-12-22T11:34:10.733" v="6157"/>
          <ac:grpSpMkLst>
            <pc:docMk/>
            <pc:sldMk cId="3378159490" sldId="338"/>
            <ac:grpSpMk id="422" creationId="{3C2860BB-C352-4391-91E2-5F80C0DA403F}"/>
          </ac:grpSpMkLst>
        </pc:grpChg>
        <pc:grpChg chg="mod">
          <ac:chgData name="Lim Kelvin" userId="624f6ae12bb7b72b" providerId="LiveId" clId="{B272414D-B18A-4D81-997D-E20EBAE48599}" dt="2024-12-22T11:34:10.733" v="6157"/>
          <ac:grpSpMkLst>
            <pc:docMk/>
            <pc:sldMk cId="3378159490" sldId="338"/>
            <ac:grpSpMk id="426" creationId="{D4DDA80F-5A06-4D83-8B59-846836FA5590}"/>
          </ac:grpSpMkLst>
        </pc:grpChg>
        <pc:grpChg chg="mod">
          <ac:chgData name="Lim Kelvin" userId="624f6ae12bb7b72b" providerId="LiveId" clId="{B272414D-B18A-4D81-997D-E20EBAE48599}" dt="2024-12-22T11:34:10.733" v="6157"/>
          <ac:grpSpMkLst>
            <pc:docMk/>
            <pc:sldMk cId="3378159490" sldId="338"/>
            <ac:grpSpMk id="430" creationId="{581B5E6E-AD31-4A51-8E8A-A7748610E7D0}"/>
          </ac:grpSpMkLst>
        </pc:grpChg>
        <pc:grpChg chg="mod">
          <ac:chgData name="Lim Kelvin" userId="624f6ae12bb7b72b" providerId="LiveId" clId="{B272414D-B18A-4D81-997D-E20EBAE48599}" dt="2024-12-22T11:34:10.733" v="6157"/>
          <ac:grpSpMkLst>
            <pc:docMk/>
            <pc:sldMk cId="3378159490" sldId="338"/>
            <ac:grpSpMk id="434" creationId="{A09C41D5-19BB-4000-8300-A33E64DA593D}"/>
          </ac:grpSpMkLst>
        </pc:grpChg>
        <pc:grpChg chg="mod">
          <ac:chgData name="Lim Kelvin" userId="624f6ae12bb7b72b" providerId="LiveId" clId="{B272414D-B18A-4D81-997D-E20EBAE48599}" dt="2024-12-22T11:34:10.733" v="6157"/>
          <ac:grpSpMkLst>
            <pc:docMk/>
            <pc:sldMk cId="3378159490" sldId="338"/>
            <ac:grpSpMk id="438" creationId="{2E5FD60F-F4E0-4FED-8338-A9393D81FC1E}"/>
          </ac:grpSpMkLst>
        </pc:grpChg>
        <pc:grpChg chg="mod">
          <ac:chgData name="Lim Kelvin" userId="624f6ae12bb7b72b" providerId="LiveId" clId="{B272414D-B18A-4D81-997D-E20EBAE48599}" dt="2024-12-22T11:34:10.733" v="6157"/>
          <ac:grpSpMkLst>
            <pc:docMk/>
            <pc:sldMk cId="3378159490" sldId="338"/>
            <ac:grpSpMk id="442" creationId="{ECF711EB-4354-4294-B522-4CAC07BED905}"/>
          </ac:grpSpMkLst>
        </pc:grpChg>
        <pc:grpChg chg="mod">
          <ac:chgData name="Lim Kelvin" userId="624f6ae12bb7b72b" providerId="LiveId" clId="{B272414D-B18A-4D81-997D-E20EBAE48599}" dt="2024-12-22T11:34:10.733" v="6157"/>
          <ac:grpSpMkLst>
            <pc:docMk/>
            <pc:sldMk cId="3378159490" sldId="338"/>
            <ac:grpSpMk id="446" creationId="{E3721AEF-0C0B-4295-84A8-280514B40BDE}"/>
          </ac:grpSpMkLst>
        </pc:grpChg>
        <pc:grpChg chg="mod">
          <ac:chgData name="Lim Kelvin" userId="624f6ae12bb7b72b" providerId="LiveId" clId="{B272414D-B18A-4D81-997D-E20EBAE48599}" dt="2024-12-22T11:34:10.733" v="6157"/>
          <ac:grpSpMkLst>
            <pc:docMk/>
            <pc:sldMk cId="3378159490" sldId="338"/>
            <ac:grpSpMk id="450" creationId="{7446CFE8-0DEF-4D19-B067-8B67E4088AF4}"/>
          </ac:grpSpMkLst>
        </pc:grpChg>
        <pc:grpChg chg="mod">
          <ac:chgData name="Lim Kelvin" userId="624f6ae12bb7b72b" providerId="LiveId" clId="{B272414D-B18A-4D81-997D-E20EBAE48599}" dt="2024-12-22T11:34:10.733" v="6157"/>
          <ac:grpSpMkLst>
            <pc:docMk/>
            <pc:sldMk cId="3378159490" sldId="338"/>
            <ac:grpSpMk id="454" creationId="{FA2B01BF-C9DC-4FFE-9477-BAC9503952EA}"/>
          </ac:grpSpMkLst>
        </pc:grpChg>
        <pc:grpChg chg="mod">
          <ac:chgData name="Lim Kelvin" userId="624f6ae12bb7b72b" providerId="LiveId" clId="{B272414D-B18A-4D81-997D-E20EBAE48599}" dt="2024-12-22T11:34:10.733" v="6157"/>
          <ac:grpSpMkLst>
            <pc:docMk/>
            <pc:sldMk cId="3378159490" sldId="338"/>
            <ac:grpSpMk id="458" creationId="{323B63CE-EC90-4615-9BA2-1FF17486462D}"/>
          </ac:grpSpMkLst>
        </pc:grpChg>
        <pc:grpChg chg="mod">
          <ac:chgData name="Lim Kelvin" userId="624f6ae12bb7b72b" providerId="LiveId" clId="{B272414D-B18A-4D81-997D-E20EBAE48599}" dt="2024-12-22T11:34:10.733" v="6157"/>
          <ac:grpSpMkLst>
            <pc:docMk/>
            <pc:sldMk cId="3378159490" sldId="338"/>
            <ac:grpSpMk id="462" creationId="{9F045110-5F00-4E0A-A565-41A97E6215DE}"/>
          </ac:grpSpMkLst>
        </pc:grpChg>
        <pc:grpChg chg="mod">
          <ac:chgData name="Lim Kelvin" userId="624f6ae12bb7b72b" providerId="LiveId" clId="{B272414D-B18A-4D81-997D-E20EBAE48599}" dt="2024-12-22T11:34:10.733" v="6157"/>
          <ac:grpSpMkLst>
            <pc:docMk/>
            <pc:sldMk cId="3378159490" sldId="338"/>
            <ac:grpSpMk id="466" creationId="{C14B68EB-936D-41FD-90FF-93FE6161F8B8}"/>
          </ac:grpSpMkLst>
        </pc:grpChg>
        <pc:grpChg chg="add mod">
          <ac:chgData name="Lim Kelvin" userId="624f6ae12bb7b72b" providerId="LiveId" clId="{B272414D-B18A-4D81-997D-E20EBAE48599}" dt="2024-12-22T11:34:45.513" v="6165" actId="164"/>
          <ac:grpSpMkLst>
            <pc:docMk/>
            <pc:sldMk cId="3378159490" sldId="338"/>
            <ac:grpSpMk id="473" creationId="{14D0E801-B771-49D3-85F6-710549D69D6F}"/>
          </ac:grpSpMkLst>
        </pc:grpChg>
        <pc:grpChg chg="mod">
          <ac:chgData name="Lim Kelvin" userId="624f6ae12bb7b72b" providerId="LiveId" clId="{B272414D-B18A-4D81-997D-E20EBAE48599}" dt="2024-12-22T11:34:13.283" v="6159"/>
          <ac:grpSpMkLst>
            <pc:docMk/>
            <pc:sldMk cId="3378159490" sldId="338"/>
            <ac:grpSpMk id="477" creationId="{152DC82F-807B-4526-BAB3-8061228A2F81}"/>
          </ac:grpSpMkLst>
        </pc:grpChg>
        <pc:grpChg chg="mod">
          <ac:chgData name="Lim Kelvin" userId="624f6ae12bb7b72b" providerId="LiveId" clId="{B272414D-B18A-4D81-997D-E20EBAE48599}" dt="2024-12-22T11:34:13.283" v="6159"/>
          <ac:grpSpMkLst>
            <pc:docMk/>
            <pc:sldMk cId="3378159490" sldId="338"/>
            <ac:grpSpMk id="479" creationId="{A7A9EBA9-E506-40D6-B7B2-4FE0951ECBAF}"/>
          </ac:grpSpMkLst>
        </pc:grpChg>
        <pc:grpChg chg="mod">
          <ac:chgData name="Lim Kelvin" userId="624f6ae12bb7b72b" providerId="LiveId" clId="{B272414D-B18A-4D81-997D-E20EBAE48599}" dt="2024-12-22T11:34:13.283" v="6159"/>
          <ac:grpSpMkLst>
            <pc:docMk/>
            <pc:sldMk cId="3378159490" sldId="338"/>
            <ac:grpSpMk id="480" creationId="{0C4DA64F-10C4-4764-8E63-6BA89716D8A5}"/>
          </ac:grpSpMkLst>
        </pc:grpChg>
        <pc:grpChg chg="mod">
          <ac:chgData name="Lim Kelvin" userId="624f6ae12bb7b72b" providerId="LiveId" clId="{B272414D-B18A-4D81-997D-E20EBAE48599}" dt="2024-12-22T11:34:13.283" v="6159"/>
          <ac:grpSpMkLst>
            <pc:docMk/>
            <pc:sldMk cId="3378159490" sldId="338"/>
            <ac:grpSpMk id="481" creationId="{B23DD89D-227F-4FC2-A5F0-EF768F5D6B80}"/>
          </ac:grpSpMkLst>
        </pc:grpChg>
        <pc:grpChg chg="mod">
          <ac:chgData name="Lim Kelvin" userId="624f6ae12bb7b72b" providerId="LiveId" clId="{B272414D-B18A-4D81-997D-E20EBAE48599}" dt="2024-12-22T11:34:13.283" v="6159"/>
          <ac:grpSpMkLst>
            <pc:docMk/>
            <pc:sldMk cId="3378159490" sldId="338"/>
            <ac:grpSpMk id="482" creationId="{BE307FA8-0136-4166-8793-971633C0B15E}"/>
          </ac:grpSpMkLst>
        </pc:grpChg>
        <pc:grpChg chg="mod">
          <ac:chgData name="Lim Kelvin" userId="624f6ae12bb7b72b" providerId="LiveId" clId="{B272414D-B18A-4D81-997D-E20EBAE48599}" dt="2024-12-22T11:34:13.283" v="6159"/>
          <ac:grpSpMkLst>
            <pc:docMk/>
            <pc:sldMk cId="3378159490" sldId="338"/>
            <ac:grpSpMk id="483" creationId="{4D8E3431-85C2-4544-92B9-03601786D7FB}"/>
          </ac:grpSpMkLst>
        </pc:grpChg>
        <pc:grpChg chg="mod">
          <ac:chgData name="Lim Kelvin" userId="624f6ae12bb7b72b" providerId="LiveId" clId="{B272414D-B18A-4D81-997D-E20EBAE48599}" dt="2024-12-22T11:34:13.283" v="6159"/>
          <ac:grpSpMkLst>
            <pc:docMk/>
            <pc:sldMk cId="3378159490" sldId="338"/>
            <ac:grpSpMk id="484" creationId="{614734F8-A5DF-43C4-BE57-6A4999A2FA08}"/>
          </ac:grpSpMkLst>
        </pc:grpChg>
        <pc:grpChg chg="mod">
          <ac:chgData name="Lim Kelvin" userId="624f6ae12bb7b72b" providerId="LiveId" clId="{B272414D-B18A-4D81-997D-E20EBAE48599}" dt="2024-12-22T11:34:13.283" v="6159"/>
          <ac:grpSpMkLst>
            <pc:docMk/>
            <pc:sldMk cId="3378159490" sldId="338"/>
            <ac:grpSpMk id="485" creationId="{45D07E29-BE49-4814-A1F2-A37C9F9646E0}"/>
          </ac:grpSpMkLst>
        </pc:grpChg>
        <pc:grpChg chg="mod">
          <ac:chgData name="Lim Kelvin" userId="624f6ae12bb7b72b" providerId="LiveId" clId="{B272414D-B18A-4D81-997D-E20EBAE48599}" dt="2024-12-22T11:34:13.283" v="6159"/>
          <ac:grpSpMkLst>
            <pc:docMk/>
            <pc:sldMk cId="3378159490" sldId="338"/>
            <ac:grpSpMk id="486" creationId="{D90392B0-B169-44E7-8C62-5B86BFB6A4C1}"/>
          </ac:grpSpMkLst>
        </pc:grpChg>
        <pc:grpChg chg="mod">
          <ac:chgData name="Lim Kelvin" userId="624f6ae12bb7b72b" providerId="LiveId" clId="{B272414D-B18A-4D81-997D-E20EBAE48599}" dt="2024-12-22T11:34:13.283" v="6159"/>
          <ac:grpSpMkLst>
            <pc:docMk/>
            <pc:sldMk cId="3378159490" sldId="338"/>
            <ac:grpSpMk id="487" creationId="{381E673F-D656-483D-B805-E92C6BB3AC52}"/>
          </ac:grpSpMkLst>
        </pc:grpChg>
        <pc:grpChg chg="mod">
          <ac:chgData name="Lim Kelvin" userId="624f6ae12bb7b72b" providerId="LiveId" clId="{B272414D-B18A-4D81-997D-E20EBAE48599}" dt="2024-12-22T11:34:13.283" v="6159"/>
          <ac:grpSpMkLst>
            <pc:docMk/>
            <pc:sldMk cId="3378159490" sldId="338"/>
            <ac:grpSpMk id="488" creationId="{D9C3804E-AB19-4605-AA2C-5CC485549920}"/>
          </ac:grpSpMkLst>
        </pc:grpChg>
        <pc:grpChg chg="mod">
          <ac:chgData name="Lim Kelvin" userId="624f6ae12bb7b72b" providerId="LiveId" clId="{B272414D-B18A-4D81-997D-E20EBAE48599}" dt="2024-12-22T11:34:13.283" v="6159"/>
          <ac:grpSpMkLst>
            <pc:docMk/>
            <pc:sldMk cId="3378159490" sldId="338"/>
            <ac:grpSpMk id="490" creationId="{0D6ADA44-9C6E-44B2-8D0F-B67E5C384136}"/>
          </ac:grpSpMkLst>
        </pc:grpChg>
        <pc:grpChg chg="mod">
          <ac:chgData name="Lim Kelvin" userId="624f6ae12bb7b72b" providerId="LiveId" clId="{B272414D-B18A-4D81-997D-E20EBAE48599}" dt="2024-12-22T11:34:13.283" v="6159"/>
          <ac:grpSpMkLst>
            <pc:docMk/>
            <pc:sldMk cId="3378159490" sldId="338"/>
            <ac:grpSpMk id="491" creationId="{48D415DD-8E9A-4308-8F01-CA5DF162FA68}"/>
          </ac:grpSpMkLst>
        </pc:grpChg>
        <pc:grpChg chg="mod">
          <ac:chgData name="Lim Kelvin" userId="624f6ae12bb7b72b" providerId="LiveId" clId="{B272414D-B18A-4D81-997D-E20EBAE48599}" dt="2024-12-22T11:34:13.283" v="6159"/>
          <ac:grpSpMkLst>
            <pc:docMk/>
            <pc:sldMk cId="3378159490" sldId="338"/>
            <ac:grpSpMk id="492" creationId="{BCC10A05-BE3D-4818-B8AA-F03D8DD86685}"/>
          </ac:grpSpMkLst>
        </pc:grpChg>
        <pc:grpChg chg="mod">
          <ac:chgData name="Lim Kelvin" userId="624f6ae12bb7b72b" providerId="LiveId" clId="{B272414D-B18A-4D81-997D-E20EBAE48599}" dt="2024-12-22T11:34:13.283" v="6159"/>
          <ac:grpSpMkLst>
            <pc:docMk/>
            <pc:sldMk cId="3378159490" sldId="338"/>
            <ac:grpSpMk id="493" creationId="{3A3126D6-7C8F-48A3-A3FD-D9C3536652C7}"/>
          </ac:grpSpMkLst>
        </pc:grpChg>
        <pc:grpChg chg="mod">
          <ac:chgData name="Lim Kelvin" userId="624f6ae12bb7b72b" providerId="LiveId" clId="{B272414D-B18A-4D81-997D-E20EBAE48599}" dt="2024-12-22T11:34:13.283" v="6159"/>
          <ac:grpSpMkLst>
            <pc:docMk/>
            <pc:sldMk cId="3378159490" sldId="338"/>
            <ac:grpSpMk id="495" creationId="{9B14382A-17A6-42CA-B293-620CB9944840}"/>
          </ac:grpSpMkLst>
        </pc:grpChg>
        <pc:grpChg chg="mod">
          <ac:chgData name="Lim Kelvin" userId="624f6ae12bb7b72b" providerId="LiveId" clId="{B272414D-B18A-4D81-997D-E20EBAE48599}" dt="2024-12-22T11:34:13.283" v="6159"/>
          <ac:grpSpMkLst>
            <pc:docMk/>
            <pc:sldMk cId="3378159490" sldId="338"/>
            <ac:grpSpMk id="496" creationId="{884DA5CC-87FF-4C53-A2A1-3BFC4D6DF57D}"/>
          </ac:grpSpMkLst>
        </pc:grpChg>
        <pc:grpChg chg="mod">
          <ac:chgData name="Lim Kelvin" userId="624f6ae12bb7b72b" providerId="LiveId" clId="{B272414D-B18A-4D81-997D-E20EBAE48599}" dt="2024-12-22T11:34:13.283" v="6159"/>
          <ac:grpSpMkLst>
            <pc:docMk/>
            <pc:sldMk cId="3378159490" sldId="338"/>
            <ac:grpSpMk id="497" creationId="{25881F87-6A55-4572-962D-4C9E5EA9B678}"/>
          </ac:grpSpMkLst>
        </pc:grpChg>
        <pc:grpChg chg="mod">
          <ac:chgData name="Lim Kelvin" userId="624f6ae12bb7b72b" providerId="LiveId" clId="{B272414D-B18A-4D81-997D-E20EBAE48599}" dt="2024-12-22T11:34:13.283" v="6159"/>
          <ac:grpSpMkLst>
            <pc:docMk/>
            <pc:sldMk cId="3378159490" sldId="338"/>
            <ac:grpSpMk id="499" creationId="{D08E07B5-64F7-47C3-9B37-596D11B5DA81}"/>
          </ac:grpSpMkLst>
        </pc:grpChg>
        <pc:grpChg chg="mod">
          <ac:chgData name="Lim Kelvin" userId="624f6ae12bb7b72b" providerId="LiveId" clId="{B272414D-B18A-4D81-997D-E20EBAE48599}" dt="2024-12-22T11:34:13.283" v="6159"/>
          <ac:grpSpMkLst>
            <pc:docMk/>
            <pc:sldMk cId="3378159490" sldId="338"/>
            <ac:grpSpMk id="500" creationId="{023DC52D-DAD5-43A1-B4F3-8D31995710D1}"/>
          </ac:grpSpMkLst>
        </pc:grpChg>
        <pc:grpChg chg="mod">
          <ac:chgData name="Lim Kelvin" userId="624f6ae12bb7b72b" providerId="LiveId" clId="{B272414D-B18A-4D81-997D-E20EBAE48599}" dt="2024-12-22T11:34:13.283" v="6159"/>
          <ac:grpSpMkLst>
            <pc:docMk/>
            <pc:sldMk cId="3378159490" sldId="338"/>
            <ac:grpSpMk id="501" creationId="{40FDF76A-32D7-45F8-B1BD-79BBEFC0C370}"/>
          </ac:grpSpMkLst>
        </pc:grpChg>
        <pc:grpChg chg="mod">
          <ac:chgData name="Lim Kelvin" userId="624f6ae12bb7b72b" providerId="LiveId" clId="{B272414D-B18A-4D81-997D-E20EBAE48599}" dt="2024-12-22T11:34:13.283" v="6159"/>
          <ac:grpSpMkLst>
            <pc:docMk/>
            <pc:sldMk cId="3378159490" sldId="338"/>
            <ac:grpSpMk id="502" creationId="{17F78557-0D04-40DE-9663-25E06C85E7BF}"/>
          </ac:grpSpMkLst>
        </pc:grpChg>
        <pc:grpChg chg="mod">
          <ac:chgData name="Lim Kelvin" userId="624f6ae12bb7b72b" providerId="LiveId" clId="{B272414D-B18A-4D81-997D-E20EBAE48599}" dt="2024-12-22T11:34:13.283" v="6159"/>
          <ac:grpSpMkLst>
            <pc:docMk/>
            <pc:sldMk cId="3378159490" sldId="338"/>
            <ac:grpSpMk id="504" creationId="{2B6412DB-8360-4A52-A73D-042FD7E57536}"/>
          </ac:grpSpMkLst>
        </pc:grpChg>
        <pc:grpChg chg="mod">
          <ac:chgData name="Lim Kelvin" userId="624f6ae12bb7b72b" providerId="LiveId" clId="{B272414D-B18A-4D81-997D-E20EBAE48599}" dt="2024-12-22T11:34:13.283" v="6159"/>
          <ac:grpSpMkLst>
            <pc:docMk/>
            <pc:sldMk cId="3378159490" sldId="338"/>
            <ac:grpSpMk id="508" creationId="{F2ECAA62-6E77-4BD7-BEE8-F347BAA1C918}"/>
          </ac:grpSpMkLst>
        </pc:grpChg>
        <pc:grpChg chg="mod">
          <ac:chgData name="Lim Kelvin" userId="624f6ae12bb7b72b" providerId="LiveId" clId="{B272414D-B18A-4D81-997D-E20EBAE48599}" dt="2024-12-22T11:34:13.283" v="6159"/>
          <ac:grpSpMkLst>
            <pc:docMk/>
            <pc:sldMk cId="3378159490" sldId="338"/>
            <ac:grpSpMk id="512" creationId="{48BF0D82-B08F-4428-ABA6-A03525D38711}"/>
          </ac:grpSpMkLst>
        </pc:grpChg>
        <pc:grpChg chg="mod">
          <ac:chgData name="Lim Kelvin" userId="624f6ae12bb7b72b" providerId="LiveId" clId="{B272414D-B18A-4D81-997D-E20EBAE48599}" dt="2024-12-22T11:34:13.283" v="6159"/>
          <ac:grpSpMkLst>
            <pc:docMk/>
            <pc:sldMk cId="3378159490" sldId="338"/>
            <ac:grpSpMk id="516" creationId="{FB49BE74-7400-4271-AC9E-EB7235516707}"/>
          </ac:grpSpMkLst>
        </pc:grpChg>
        <pc:grpChg chg="mod">
          <ac:chgData name="Lim Kelvin" userId="624f6ae12bb7b72b" providerId="LiveId" clId="{B272414D-B18A-4D81-997D-E20EBAE48599}" dt="2024-12-22T11:34:13.283" v="6159"/>
          <ac:grpSpMkLst>
            <pc:docMk/>
            <pc:sldMk cId="3378159490" sldId="338"/>
            <ac:grpSpMk id="520" creationId="{AF3EA6C6-1A2E-4CEF-A085-B85B5F75D9A1}"/>
          </ac:grpSpMkLst>
        </pc:grpChg>
        <pc:grpChg chg="mod">
          <ac:chgData name="Lim Kelvin" userId="624f6ae12bb7b72b" providerId="LiveId" clId="{B272414D-B18A-4D81-997D-E20EBAE48599}" dt="2024-12-22T11:34:13.283" v="6159"/>
          <ac:grpSpMkLst>
            <pc:docMk/>
            <pc:sldMk cId="3378159490" sldId="338"/>
            <ac:grpSpMk id="524" creationId="{3CC9011D-D725-4029-A976-F9DF4886B26C}"/>
          </ac:grpSpMkLst>
        </pc:grpChg>
        <pc:grpChg chg="mod">
          <ac:chgData name="Lim Kelvin" userId="624f6ae12bb7b72b" providerId="LiveId" clId="{B272414D-B18A-4D81-997D-E20EBAE48599}" dt="2024-12-22T11:34:13.283" v="6159"/>
          <ac:grpSpMkLst>
            <pc:docMk/>
            <pc:sldMk cId="3378159490" sldId="338"/>
            <ac:grpSpMk id="528" creationId="{D298CF4B-2EE6-4642-8DEC-65EB3A8491CC}"/>
          </ac:grpSpMkLst>
        </pc:grpChg>
        <pc:grpChg chg="mod">
          <ac:chgData name="Lim Kelvin" userId="624f6ae12bb7b72b" providerId="LiveId" clId="{B272414D-B18A-4D81-997D-E20EBAE48599}" dt="2024-12-22T11:34:13.283" v="6159"/>
          <ac:grpSpMkLst>
            <pc:docMk/>
            <pc:sldMk cId="3378159490" sldId="338"/>
            <ac:grpSpMk id="532" creationId="{DE534E3C-7DEB-4B43-8A73-983128948ED1}"/>
          </ac:grpSpMkLst>
        </pc:grpChg>
        <pc:grpChg chg="mod">
          <ac:chgData name="Lim Kelvin" userId="624f6ae12bb7b72b" providerId="LiveId" clId="{B272414D-B18A-4D81-997D-E20EBAE48599}" dt="2024-12-22T11:34:13.283" v="6159"/>
          <ac:grpSpMkLst>
            <pc:docMk/>
            <pc:sldMk cId="3378159490" sldId="338"/>
            <ac:grpSpMk id="536" creationId="{1A34CFE2-35EC-4AA9-A0D9-4C66EE9C64DA}"/>
          </ac:grpSpMkLst>
        </pc:grpChg>
        <pc:grpChg chg="mod">
          <ac:chgData name="Lim Kelvin" userId="624f6ae12bb7b72b" providerId="LiveId" clId="{B272414D-B18A-4D81-997D-E20EBAE48599}" dt="2024-12-22T11:34:13.283" v="6159"/>
          <ac:grpSpMkLst>
            <pc:docMk/>
            <pc:sldMk cId="3378159490" sldId="338"/>
            <ac:grpSpMk id="540" creationId="{A2CB73EA-61C8-4315-8CDA-44186FAB7309}"/>
          </ac:grpSpMkLst>
        </pc:grpChg>
        <pc:grpChg chg="mod">
          <ac:chgData name="Lim Kelvin" userId="624f6ae12bb7b72b" providerId="LiveId" clId="{B272414D-B18A-4D81-997D-E20EBAE48599}" dt="2024-12-22T11:34:13.283" v="6159"/>
          <ac:grpSpMkLst>
            <pc:docMk/>
            <pc:sldMk cId="3378159490" sldId="338"/>
            <ac:grpSpMk id="544" creationId="{67394552-65AD-440E-AF6D-94BA02E5D807}"/>
          </ac:grpSpMkLst>
        </pc:grpChg>
        <pc:grpChg chg="mod">
          <ac:chgData name="Lim Kelvin" userId="624f6ae12bb7b72b" providerId="LiveId" clId="{B272414D-B18A-4D81-997D-E20EBAE48599}" dt="2024-12-22T11:34:13.283" v="6159"/>
          <ac:grpSpMkLst>
            <pc:docMk/>
            <pc:sldMk cId="3378159490" sldId="338"/>
            <ac:grpSpMk id="548" creationId="{5C3A04C2-9DC4-42FF-B031-C99AB99E95C6}"/>
          </ac:grpSpMkLst>
        </pc:grpChg>
        <pc:grpChg chg="mod">
          <ac:chgData name="Lim Kelvin" userId="624f6ae12bb7b72b" providerId="LiveId" clId="{B272414D-B18A-4D81-997D-E20EBAE48599}" dt="2024-12-22T11:34:13.283" v="6159"/>
          <ac:grpSpMkLst>
            <pc:docMk/>
            <pc:sldMk cId="3378159490" sldId="338"/>
            <ac:grpSpMk id="552" creationId="{90656A34-F906-4BAF-9A15-6E1A79217936}"/>
          </ac:grpSpMkLst>
        </pc:grpChg>
        <pc:grpChg chg="mod">
          <ac:chgData name="Lim Kelvin" userId="624f6ae12bb7b72b" providerId="LiveId" clId="{B272414D-B18A-4D81-997D-E20EBAE48599}" dt="2024-12-22T11:34:13.283" v="6159"/>
          <ac:grpSpMkLst>
            <pc:docMk/>
            <pc:sldMk cId="3378159490" sldId="338"/>
            <ac:grpSpMk id="556" creationId="{B7396978-8886-4596-A3F1-E9E977CE1417}"/>
          </ac:grpSpMkLst>
        </pc:grpChg>
        <pc:grpChg chg="mod">
          <ac:chgData name="Lim Kelvin" userId="624f6ae12bb7b72b" providerId="LiveId" clId="{B272414D-B18A-4D81-997D-E20EBAE48599}" dt="2024-12-22T11:34:13.283" v="6159"/>
          <ac:grpSpMkLst>
            <pc:docMk/>
            <pc:sldMk cId="3378159490" sldId="338"/>
            <ac:grpSpMk id="560" creationId="{9F80149B-7C6C-4BCB-8F1B-746C51AE611B}"/>
          </ac:grpSpMkLst>
        </pc:grpChg>
        <pc:grpChg chg="mod">
          <ac:chgData name="Lim Kelvin" userId="624f6ae12bb7b72b" providerId="LiveId" clId="{B272414D-B18A-4D81-997D-E20EBAE48599}" dt="2024-12-22T11:34:13.283" v="6159"/>
          <ac:grpSpMkLst>
            <pc:docMk/>
            <pc:sldMk cId="3378159490" sldId="338"/>
            <ac:grpSpMk id="564" creationId="{41220CFB-DFE2-4DA8-80E4-948AC179AA14}"/>
          </ac:grpSpMkLst>
        </pc:grpChg>
        <pc:grpChg chg="mod">
          <ac:chgData name="Lim Kelvin" userId="624f6ae12bb7b72b" providerId="LiveId" clId="{B272414D-B18A-4D81-997D-E20EBAE48599}" dt="2024-12-22T11:34:13.283" v="6159"/>
          <ac:grpSpMkLst>
            <pc:docMk/>
            <pc:sldMk cId="3378159490" sldId="338"/>
            <ac:grpSpMk id="568" creationId="{4687EEF7-1541-45C5-BAF2-1806F3701049}"/>
          </ac:grpSpMkLst>
        </pc:grpChg>
        <pc:grpChg chg="mod">
          <ac:chgData name="Lim Kelvin" userId="624f6ae12bb7b72b" providerId="LiveId" clId="{B272414D-B18A-4D81-997D-E20EBAE48599}" dt="2024-12-22T11:34:13.283" v="6159"/>
          <ac:grpSpMkLst>
            <pc:docMk/>
            <pc:sldMk cId="3378159490" sldId="338"/>
            <ac:grpSpMk id="572" creationId="{37D7E86C-E21B-4E23-922F-59A8B9709077}"/>
          </ac:grpSpMkLst>
        </pc:grpChg>
        <pc:grpChg chg="mod">
          <ac:chgData name="Lim Kelvin" userId="624f6ae12bb7b72b" providerId="LiveId" clId="{B272414D-B18A-4D81-997D-E20EBAE48599}" dt="2024-12-22T11:34:13.283" v="6159"/>
          <ac:grpSpMkLst>
            <pc:docMk/>
            <pc:sldMk cId="3378159490" sldId="338"/>
            <ac:grpSpMk id="576" creationId="{311BFE08-ED4B-4716-9A4E-3573C7E26FFC}"/>
          </ac:grpSpMkLst>
        </pc:grpChg>
        <pc:grpChg chg="mod">
          <ac:chgData name="Lim Kelvin" userId="624f6ae12bb7b72b" providerId="LiveId" clId="{B272414D-B18A-4D81-997D-E20EBAE48599}" dt="2024-12-22T11:34:13.283" v="6159"/>
          <ac:grpSpMkLst>
            <pc:docMk/>
            <pc:sldMk cId="3378159490" sldId="338"/>
            <ac:grpSpMk id="580" creationId="{280E8E0B-C4E2-4C33-AACC-5D371A14FC38}"/>
          </ac:grpSpMkLst>
        </pc:grpChg>
        <pc:grpChg chg="add mod">
          <ac:chgData name="Lim Kelvin" userId="624f6ae12bb7b72b" providerId="LiveId" clId="{B272414D-B18A-4D81-997D-E20EBAE48599}" dt="2024-12-22T11:34:45.513" v="6165" actId="164"/>
          <ac:grpSpMkLst>
            <pc:docMk/>
            <pc:sldMk cId="3378159490" sldId="338"/>
            <ac:grpSpMk id="587" creationId="{480085F8-7E6C-40B5-B971-8E7425C00BE4}"/>
          </ac:grpSpMkLst>
        </pc:grpChg>
        <pc:grpChg chg="mod">
          <ac:chgData name="Lim Kelvin" userId="624f6ae12bb7b72b" providerId="LiveId" clId="{B272414D-B18A-4D81-997D-E20EBAE48599}" dt="2024-12-22T11:34:17.038" v="6161"/>
          <ac:grpSpMkLst>
            <pc:docMk/>
            <pc:sldMk cId="3378159490" sldId="338"/>
            <ac:grpSpMk id="591" creationId="{8AA2FA8C-86E0-480D-A785-E43357F622C3}"/>
          </ac:grpSpMkLst>
        </pc:grpChg>
        <pc:grpChg chg="mod">
          <ac:chgData name="Lim Kelvin" userId="624f6ae12bb7b72b" providerId="LiveId" clId="{B272414D-B18A-4D81-997D-E20EBAE48599}" dt="2024-12-22T11:34:17.038" v="6161"/>
          <ac:grpSpMkLst>
            <pc:docMk/>
            <pc:sldMk cId="3378159490" sldId="338"/>
            <ac:grpSpMk id="593" creationId="{9E24E6B7-40D0-4804-84FB-FC4DF1466BF4}"/>
          </ac:grpSpMkLst>
        </pc:grpChg>
        <pc:grpChg chg="mod">
          <ac:chgData name="Lim Kelvin" userId="624f6ae12bb7b72b" providerId="LiveId" clId="{B272414D-B18A-4D81-997D-E20EBAE48599}" dt="2024-12-22T11:34:17.038" v="6161"/>
          <ac:grpSpMkLst>
            <pc:docMk/>
            <pc:sldMk cId="3378159490" sldId="338"/>
            <ac:grpSpMk id="594" creationId="{E2ADCAB9-F2DF-43D3-B8D2-B1B0ED0CACFC}"/>
          </ac:grpSpMkLst>
        </pc:grpChg>
        <pc:grpChg chg="mod">
          <ac:chgData name="Lim Kelvin" userId="624f6ae12bb7b72b" providerId="LiveId" clId="{B272414D-B18A-4D81-997D-E20EBAE48599}" dt="2024-12-22T11:34:17.038" v="6161"/>
          <ac:grpSpMkLst>
            <pc:docMk/>
            <pc:sldMk cId="3378159490" sldId="338"/>
            <ac:grpSpMk id="595" creationId="{DC02B1D2-E4A9-4526-A7E1-E1C9329D3AC4}"/>
          </ac:grpSpMkLst>
        </pc:grpChg>
        <pc:grpChg chg="mod">
          <ac:chgData name="Lim Kelvin" userId="624f6ae12bb7b72b" providerId="LiveId" clId="{B272414D-B18A-4D81-997D-E20EBAE48599}" dt="2024-12-22T11:34:17.038" v="6161"/>
          <ac:grpSpMkLst>
            <pc:docMk/>
            <pc:sldMk cId="3378159490" sldId="338"/>
            <ac:grpSpMk id="596" creationId="{84312154-ECB9-4B34-A942-0D9D6A9E488D}"/>
          </ac:grpSpMkLst>
        </pc:grpChg>
        <pc:grpChg chg="mod">
          <ac:chgData name="Lim Kelvin" userId="624f6ae12bb7b72b" providerId="LiveId" clId="{B272414D-B18A-4D81-997D-E20EBAE48599}" dt="2024-12-22T11:34:17.038" v="6161"/>
          <ac:grpSpMkLst>
            <pc:docMk/>
            <pc:sldMk cId="3378159490" sldId="338"/>
            <ac:grpSpMk id="597" creationId="{9AE563EB-B7C8-42AC-A9D6-C52098BB6421}"/>
          </ac:grpSpMkLst>
        </pc:grpChg>
        <pc:grpChg chg="mod">
          <ac:chgData name="Lim Kelvin" userId="624f6ae12bb7b72b" providerId="LiveId" clId="{B272414D-B18A-4D81-997D-E20EBAE48599}" dt="2024-12-22T11:34:17.038" v="6161"/>
          <ac:grpSpMkLst>
            <pc:docMk/>
            <pc:sldMk cId="3378159490" sldId="338"/>
            <ac:grpSpMk id="598" creationId="{E872717C-1C70-4435-A68D-A48A54656FA8}"/>
          </ac:grpSpMkLst>
        </pc:grpChg>
        <pc:grpChg chg="mod">
          <ac:chgData name="Lim Kelvin" userId="624f6ae12bb7b72b" providerId="LiveId" clId="{B272414D-B18A-4D81-997D-E20EBAE48599}" dt="2024-12-22T11:34:17.038" v="6161"/>
          <ac:grpSpMkLst>
            <pc:docMk/>
            <pc:sldMk cId="3378159490" sldId="338"/>
            <ac:grpSpMk id="599" creationId="{8C7B243C-2E3B-4F27-95AB-7BE96E34AFDB}"/>
          </ac:grpSpMkLst>
        </pc:grpChg>
        <pc:grpChg chg="mod">
          <ac:chgData name="Lim Kelvin" userId="624f6ae12bb7b72b" providerId="LiveId" clId="{B272414D-B18A-4D81-997D-E20EBAE48599}" dt="2024-12-22T11:34:17.038" v="6161"/>
          <ac:grpSpMkLst>
            <pc:docMk/>
            <pc:sldMk cId="3378159490" sldId="338"/>
            <ac:grpSpMk id="600" creationId="{A68218E4-9EF0-4206-A6C7-A73D14B8C337}"/>
          </ac:grpSpMkLst>
        </pc:grpChg>
        <pc:grpChg chg="mod">
          <ac:chgData name="Lim Kelvin" userId="624f6ae12bb7b72b" providerId="LiveId" clId="{B272414D-B18A-4D81-997D-E20EBAE48599}" dt="2024-12-22T11:34:17.038" v="6161"/>
          <ac:grpSpMkLst>
            <pc:docMk/>
            <pc:sldMk cId="3378159490" sldId="338"/>
            <ac:grpSpMk id="601" creationId="{ED73B1FF-B31F-4B22-8A75-AD5C6773DE37}"/>
          </ac:grpSpMkLst>
        </pc:grpChg>
        <pc:grpChg chg="mod">
          <ac:chgData name="Lim Kelvin" userId="624f6ae12bb7b72b" providerId="LiveId" clId="{B272414D-B18A-4D81-997D-E20EBAE48599}" dt="2024-12-22T11:34:17.038" v="6161"/>
          <ac:grpSpMkLst>
            <pc:docMk/>
            <pc:sldMk cId="3378159490" sldId="338"/>
            <ac:grpSpMk id="602" creationId="{3BF17158-06EF-421D-9B9F-FA5EE976D257}"/>
          </ac:grpSpMkLst>
        </pc:grpChg>
        <pc:grpChg chg="mod">
          <ac:chgData name="Lim Kelvin" userId="624f6ae12bb7b72b" providerId="LiveId" clId="{B272414D-B18A-4D81-997D-E20EBAE48599}" dt="2024-12-22T11:34:17.038" v="6161"/>
          <ac:grpSpMkLst>
            <pc:docMk/>
            <pc:sldMk cId="3378159490" sldId="338"/>
            <ac:grpSpMk id="604" creationId="{C56113C0-A106-4C4D-A4F8-28336229E1BD}"/>
          </ac:grpSpMkLst>
        </pc:grpChg>
        <pc:grpChg chg="mod">
          <ac:chgData name="Lim Kelvin" userId="624f6ae12bb7b72b" providerId="LiveId" clId="{B272414D-B18A-4D81-997D-E20EBAE48599}" dt="2024-12-22T11:34:17.038" v="6161"/>
          <ac:grpSpMkLst>
            <pc:docMk/>
            <pc:sldMk cId="3378159490" sldId="338"/>
            <ac:grpSpMk id="605" creationId="{5F297426-210C-441C-BB03-8A1DCCDCA426}"/>
          </ac:grpSpMkLst>
        </pc:grpChg>
        <pc:grpChg chg="mod">
          <ac:chgData name="Lim Kelvin" userId="624f6ae12bb7b72b" providerId="LiveId" clId="{B272414D-B18A-4D81-997D-E20EBAE48599}" dt="2024-12-22T11:34:17.038" v="6161"/>
          <ac:grpSpMkLst>
            <pc:docMk/>
            <pc:sldMk cId="3378159490" sldId="338"/>
            <ac:grpSpMk id="606" creationId="{37F89940-F05F-4714-8450-6F4C03738373}"/>
          </ac:grpSpMkLst>
        </pc:grpChg>
        <pc:grpChg chg="mod">
          <ac:chgData name="Lim Kelvin" userId="624f6ae12bb7b72b" providerId="LiveId" clId="{B272414D-B18A-4D81-997D-E20EBAE48599}" dt="2024-12-22T11:34:17.038" v="6161"/>
          <ac:grpSpMkLst>
            <pc:docMk/>
            <pc:sldMk cId="3378159490" sldId="338"/>
            <ac:grpSpMk id="607" creationId="{00C9FBBA-93AF-4510-95E6-8A01A3A747E6}"/>
          </ac:grpSpMkLst>
        </pc:grpChg>
        <pc:grpChg chg="mod">
          <ac:chgData name="Lim Kelvin" userId="624f6ae12bb7b72b" providerId="LiveId" clId="{B272414D-B18A-4D81-997D-E20EBAE48599}" dt="2024-12-22T11:34:17.038" v="6161"/>
          <ac:grpSpMkLst>
            <pc:docMk/>
            <pc:sldMk cId="3378159490" sldId="338"/>
            <ac:grpSpMk id="609" creationId="{2A5AC4D2-6A52-4D0B-BD24-C9F556222F61}"/>
          </ac:grpSpMkLst>
        </pc:grpChg>
        <pc:grpChg chg="mod">
          <ac:chgData name="Lim Kelvin" userId="624f6ae12bb7b72b" providerId="LiveId" clId="{B272414D-B18A-4D81-997D-E20EBAE48599}" dt="2024-12-22T11:34:17.038" v="6161"/>
          <ac:grpSpMkLst>
            <pc:docMk/>
            <pc:sldMk cId="3378159490" sldId="338"/>
            <ac:grpSpMk id="610" creationId="{AED54B82-C36F-4D48-B3C1-D4CC0323B2E6}"/>
          </ac:grpSpMkLst>
        </pc:grpChg>
        <pc:grpChg chg="mod">
          <ac:chgData name="Lim Kelvin" userId="624f6ae12bb7b72b" providerId="LiveId" clId="{B272414D-B18A-4D81-997D-E20EBAE48599}" dt="2024-12-22T11:34:17.038" v="6161"/>
          <ac:grpSpMkLst>
            <pc:docMk/>
            <pc:sldMk cId="3378159490" sldId="338"/>
            <ac:grpSpMk id="611" creationId="{504F9DBA-3C4D-49BB-B682-ED85595F0DBC}"/>
          </ac:grpSpMkLst>
        </pc:grpChg>
        <pc:grpChg chg="mod">
          <ac:chgData name="Lim Kelvin" userId="624f6ae12bb7b72b" providerId="LiveId" clId="{B272414D-B18A-4D81-997D-E20EBAE48599}" dt="2024-12-22T11:34:17.038" v="6161"/>
          <ac:grpSpMkLst>
            <pc:docMk/>
            <pc:sldMk cId="3378159490" sldId="338"/>
            <ac:grpSpMk id="613" creationId="{0E028E3E-BDFF-4D8E-B606-71220612438C}"/>
          </ac:grpSpMkLst>
        </pc:grpChg>
        <pc:grpChg chg="mod">
          <ac:chgData name="Lim Kelvin" userId="624f6ae12bb7b72b" providerId="LiveId" clId="{B272414D-B18A-4D81-997D-E20EBAE48599}" dt="2024-12-22T11:34:17.038" v="6161"/>
          <ac:grpSpMkLst>
            <pc:docMk/>
            <pc:sldMk cId="3378159490" sldId="338"/>
            <ac:grpSpMk id="614" creationId="{160F5445-D1F8-4E1E-AAAF-B1AB6694B3B4}"/>
          </ac:grpSpMkLst>
        </pc:grpChg>
        <pc:grpChg chg="mod">
          <ac:chgData name="Lim Kelvin" userId="624f6ae12bb7b72b" providerId="LiveId" clId="{B272414D-B18A-4D81-997D-E20EBAE48599}" dt="2024-12-22T11:34:17.038" v="6161"/>
          <ac:grpSpMkLst>
            <pc:docMk/>
            <pc:sldMk cId="3378159490" sldId="338"/>
            <ac:grpSpMk id="615" creationId="{2C8A198B-3C26-413B-A608-4C2D5E8B3EBA}"/>
          </ac:grpSpMkLst>
        </pc:grpChg>
        <pc:grpChg chg="mod">
          <ac:chgData name="Lim Kelvin" userId="624f6ae12bb7b72b" providerId="LiveId" clId="{B272414D-B18A-4D81-997D-E20EBAE48599}" dt="2024-12-22T11:34:17.038" v="6161"/>
          <ac:grpSpMkLst>
            <pc:docMk/>
            <pc:sldMk cId="3378159490" sldId="338"/>
            <ac:grpSpMk id="616" creationId="{1C1B5AC0-CF9F-45ED-A52F-85DEB460CDA2}"/>
          </ac:grpSpMkLst>
        </pc:grpChg>
        <pc:grpChg chg="mod">
          <ac:chgData name="Lim Kelvin" userId="624f6ae12bb7b72b" providerId="LiveId" clId="{B272414D-B18A-4D81-997D-E20EBAE48599}" dt="2024-12-22T11:34:17.038" v="6161"/>
          <ac:grpSpMkLst>
            <pc:docMk/>
            <pc:sldMk cId="3378159490" sldId="338"/>
            <ac:grpSpMk id="618" creationId="{13AEA83B-82F7-4FC0-A6F4-F052E2587A56}"/>
          </ac:grpSpMkLst>
        </pc:grpChg>
        <pc:grpChg chg="mod">
          <ac:chgData name="Lim Kelvin" userId="624f6ae12bb7b72b" providerId="LiveId" clId="{B272414D-B18A-4D81-997D-E20EBAE48599}" dt="2024-12-22T11:34:17.038" v="6161"/>
          <ac:grpSpMkLst>
            <pc:docMk/>
            <pc:sldMk cId="3378159490" sldId="338"/>
            <ac:grpSpMk id="622" creationId="{D1D5D4F9-1D74-4363-B841-8AB9D35928B2}"/>
          </ac:grpSpMkLst>
        </pc:grpChg>
        <pc:grpChg chg="mod">
          <ac:chgData name="Lim Kelvin" userId="624f6ae12bb7b72b" providerId="LiveId" clId="{B272414D-B18A-4D81-997D-E20EBAE48599}" dt="2024-12-22T11:34:17.038" v="6161"/>
          <ac:grpSpMkLst>
            <pc:docMk/>
            <pc:sldMk cId="3378159490" sldId="338"/>
            <ac:grpSpMk id="626" creationId="{1D4E15F3-4402-4E8C-9EC3-52275F0E63A9}"/>
          </ac:grpSpMkLst>
        </pc:grpChg>
        <pc:grpChg chg="mod">
          <ac:chgData name="Lim Kelvin" userId="624f6ae12bb7b72b" providerId="LiveId" clId="{B272414D-B18A-4D81-997D-E20EBAE48599}" dt="2024-12-22T11:34:17.038" v="6161"/>
          <ac:grpSpMkLst>
            <pc:docMk/>
            <pc:sldMk cId="3378159490" sldId="338"/>
            <ac:grpSpMk id="630" creationId="{8F633A57-524D-45C5-B5C2-0110E4177750}"/>
          </ac:grpSpMkLst>
        </pc:grpChg>
        <pc:grpChg chg="mod">
          <ac:chgData name="Lim Kelvin" userId="624f6ae12bb7b72b" providerId="LiveId" clId="{B272414D-B18A-4D81-997D-E20EBAE48599}" dt="2024-12-22T11:34:17.038" v="6161"/>
          <ac:grpSpMkLst>
            <pc:docMk/>
            <pc:sldMk cId="3378159490" sldId="338"/>
            <ac:grpSpMk id="634" creationId="{C42F5CFC-B018-4381-99B7-936E97EB3473}"/>
          </ac:grpSpMkLst>
        </pc:grpChg>
        <pc:grpChg chg="mod">
          <ac:chgData name="Lim Kelvin" userId="624f6ae12bb7b72b" providerId="LiveId" clId="{B272414D-B18A-4D81-997D-E20EBAE48599}" dt="2024-12-22T11:34:17.038" v="6161"/>
          <ac:grpSpMkLst>
            <pc:docMk/>
            <pc:sldMk cId="3378159490" sldId="338"/>
            <ac:grpSpMk id="638" creationId="{8B24B7B6-CD0C-454F-B2B8-0753CC913402}"/>
          </ac:grpSpMkLst>
        </pc:grpChg>
        <pc:grpChg chg="mod">
          <ac:chgData name="Lim Kelvin" userId="624f6ae12bb7b72b" providerId="LiveId" clId="{B272414D-B18A-4D81-997D-E20EBAE48599}" dt="2024-12-22T11:34:17.038" v="6161"/>
          <ac:grpSpMkLst>
            <pc:docMk/>
            <pc:sldMk cId="3378159490" sldId="338"/>
            <ac:grpSpMk id="642" creationId="{DC2A7512-7A3F-4A99-A51B-2F76861A6C4B}"/>
          </ac:grpSpMkLst>
        </pc:grpChg>
        <pc:grpChg chg="mod">
          <ac:chgData name="Lim Kelvin" userId="624f6ae12bb7b72b" providerId="LiveId" clId="{B272414D-B18A-4D81-997D-E20EBAE48599}" dt="2024-12-22T11:34:17.038" v="6161"/>
          <ac:grpSpMkLst>
            <pc:docMk/>
            <pc:sldMk cId="3378159490" sldId="338"/>
            <ac:grpSpMk id="646" creationId="{8F2DA82C-5C90-4F17-8943-837D3B72C5D2}"/>
          </ac:grpSpMkLst>
        </pc:grpChg>
        <pc:grpChg chg="mod">
          <ac:chgData name="Lim Kelvin" userId="624f6ae12bb7b72b" providerId="LiveId" clId="{B272414D-B18A-4D81-997D-E20EBAE48599}" dt="2024-12-22T11:34:17.038" v="6161"/>
          <ac:grpSpMkLst>
            <pc:docMk/>
            <pc:sldMk cId="3378159490" sldId="338"/>
            <ac:grpSpMk id="650" creationId="{6505DF6A-F4CF-433D-99EE-4D350208F1CA}"/>
          </ac:grpSpMkLst>
        </pc:grpChg>
        <pc:grpChg chg="mod">
          <ac:chgData name="Lim Kelvin" userId="624f6ae12bb7b72b" providerId="LiveId" clId="{B272414D-B18A-4D81-997D-E20EBAE48599}" dt="2024-12-22T11:34:17.038" v="6161"/>
          <ac:grpSpMkLst>
            <pc:docMk/>
            <pc:sldMk cId="3378159490" sldId="338"/>
            <ac:grpSpMk id="654" creationId="{3FD0CE06-67D6-4BF9-9AD4-1B6471B1171C}"/>
          </ac:grpSpMkLst>
        </pc:grpChg>
        <pc:grpChg chg="mod">
          <ac:chgData name="Lim Kelvin" userId="624f6ae12bb7b72b" providerId="LiveId" clId="{B272414D-B18A-4D81-997D-E20EBAE48599}" dt="2024-12-22T11:34:17.038" v="6161"/>
          <ac:grpSpMkLst>
            <pc:docMk/>
            <pc:sldMk cId="3378159490" sldId="338"/>
            <ac:grpSpMk id="658" creationId="{1FA108C7-5D28-4231-8005-AF3FF14DDCA7}"/>
          </ac:grpSpMkLst>
        </pc:grpChg>
        <pc:grpChg chg="mod">
          <ac:chgData name="Lim Kelvin" userId="624f6ae12bb7b72b" providerId="LiveId" clId="{B272414D-B18A-4D81-997D-E20EBAE48599}" dt="2024-12-22T11:34:17.038" v="6161"/>
          <ac:grpSpMkLst>
            <pc:docMk/>
            <pc:sldMk cId="3378159490" sldId="338"/>
            <ac:grpSpMk id="662" creationId="{5D17E9C6-6BF4-4A60-AE17-34D699B38D47}"/>
          </ac:grpSpMkLst>
        </pc:grpChg>
        <pc:grpChg chg="mod">
          <ac:chgData name="Lim Kelvin" userId="624f6ae12bb7b72b" providerId="LiveId" clId="{B272414D-B18A-4D81-997D-E20EBAE48599}" dt="2024-12-22T11:34:17.038" v="6161"/>
          <ac:grpSpMkLst>
            <pc:docMk/>
            <pc:sldMk cId="3378159490" sldId="338"/>
            <ac:grpSpMk id="666" creationId="{0A1B6726-4E7F-4D34-97B5-47252BA4411E}"/>
          </ac:grpSpMkLst>
        </pc:grpChg>
        <pc:grpChg chg="mod">
          <ac:chgData name="Lim Kelvin" userId="624f6ae12bb7b72b" providerId="LiveId" clId="{B272414D-B18A-4D81-997D-E20EBAE48599}" dt="2024-12-22T11:34:17.038" v="6161"/>
          <ac:grpSpMkLst>
            <pc:docMk/>
            <pc:sldMk cId="3378159490" sldId="338"/>
            <ac:grpSpMk id="670" creationId="{415D1970-E6FA-43CD-85C5-350B46C97704}"/>
          </ac:grpSpMkLst>
        </pc:grpChg>
        <pc:grpChg chg="mod">
          <ac:chgData name="Lim Kelvin" userId="624f6ae12bb7b72b" providerId="LiveId" clId="{B272414D-B18A-4D81-997D-E20EBAE48599}" dt="2024-12-22T11:34:17.038" v="6161"/>
          <ac:grpSpMkLst>
            <pc:docMk/>
            <pc:sldMk cId="3378159490" sldId="338"/>
            <ac:grpSpMk id="674" creationId="{AD0344B7-4F6D-4A2D-AEDA-737122CCC766}"/>
          </ac:grpSpMkLst>
        </pc:grpChg>
        <pc:grpChg chg="mod">
          <ac:chgData name="Lim Kelvin" userId="624f6ae12bb7b72b" providerId="LiveId" clId="{B272414D-B18A-4D81-997D-E20EBAE48599}" dt="2024-12-22T11:34:17.038" v="6161"/>
          <ac:grpSpMkLst>
            <pc:docMk/>
            <pc:sldMk cId="3378159490" sldId="338"/>
            <ac:grpSpMk id="678" creationId="{D5B12035-0ED7-4FE4-85C3-756778D6BA6A}"/>
          </ac:grpSpMkLst>
        </pc:grpChg>
        <pc:grpChg chg="mod">
          <ac:chgData name="Lim Kelvin" userId="624f6ae12bb7b72b" providerId="LiveId" clId="{B272414D-B18A-4D81-997D-E20EBAE48599}" dt="2024-12-22T11:34:17.038" v="6161"/>
          <ac:grpSpMkLst>
            <pc:docMk/>
            <pc:sldMk cId="3378159490" sldId="338"/>
            <ac:grpSpMk id="682" creationId="{37067927-086F-4673-A104-5353DA525990}"/>
          </ac:grpSpMkLst>
        </pc:grpChg>
        <pc:grpChg chg="mod">
          <ac:chgData name="Lim Kelvin" userId="624f6ae12bb7b72b" providerId="LiveId" clId="{B272414D-B18A-4D81-997D-E20EBAE48599}" dt="2024-12-22T11:34:17.038" v="6161"/>
          <ac:grpSpMkLst>
            <pc:docMk/>
            <pc:sldMk cId="3378159490" sldId="338"/>
            <ac:grpSpMk id="686" creationId="{BD71E55D-E4CB-4D59-89E9-CCB5F984B77D}"/>
          </ac:grpSpMkLst>
        </pc:grpChg>
        <pc:grpChg chg="mod">
          <ac:chgData name="Lim Kelvin" userId="624f6ae12bb7b72b" providerId="LiveId" clId="{B272414D-B18A-4D81-997D-E20EBAE48599}" dt="2024-12-22T11:34:17.038" v="6161"/>
          <ac:grpSpMkLst>
            <pc:docMk/>
            <pc:sldMk cId="3378159490" sldId="338"/>
            <ac:grpSpMk id="690" creationId="{34BEF48F-A943-4BBE-8849-2FF6742E52BF}"/>
          </ac:grpSpMkLst>
        </pc:grpChg>
        <pc:grpChg chg="mod">
          <ac:chgData name="Lim Kelvin" userId="624f6ae12bb7b72b" providerId="LiveId" clId="{B272414D-B18A-4D81-997D-E20EBAE48599}" dt="2024-12-22T11:34:17.038" v="6161"/>
          <ac:grpSpMkLst>
            <pc:docMk/>
            <pc:sldMk cId="3378159490" sldId="338"/>
            <ac:grpSpMk id="694" creationId="{C0E0E47C-CC89-4639-A762-9FC25187CF95}"/>
          </ac:grpSpMkLst>
        </pc:grpChg>
        <pc:grpChg chg="add mod">
          <ac:chgData name="Lim Kelvin" userId="624f6ae12bb7b72b" providerId="LiveId" clId="{B272414D-B18A-4D81-997D-E20EBAE48599}" dt="2024-12-22T11:34:45.513" v="6165" actId="164"/>
          <ac:grpSpMkLst>
            <pc:docMk/>
            <pc:sldMk cId="3378159490" sldId="338"/>
            <ac:grpSpMk id="701" creationId="{9FA1CD10-D369-4C3B-A934-085E9875F637}"/>
          </ac:grpSpMkLst>
        </pc:grpChg>
        <pc:grpChg chg="mod">
          <ac:chgData name="Lim Kelvin" userId="624f6ae12bb7b72b" providerId="LiveId" clId="{B272414D-B18A-4D81-997D-E20EBAE48599}" dt="2024-12-22T11:34:25.868" v="6163"/>
          <ac:grpSpMkLst>
            <pc:docMk/>
            <pc:sldMk cId="3378159490" sldId="338"/>
            <ac:grpSpMk id="705" creationId="{7DFEA644-8075-495D-A4E5-DFDFE89ED109}"/>
          </ac:grpSpMkLst>
        </pc:grpChg>
        <pc:grpChg chg="mod">
          <ac:chgData name="Lim Kelvin" userId="624f6ae12bb7b72b" providerId="LiveId" clId="{B272414D-B18A-4D81-997D-E20EBAE48599}" dt="2024-12-22T11:34:25.868" v="6163"/>
          <ac:grpSpMkLst>
            <pc:docMk/>
            <pc:sldMk cId="3378159490" sldId="338"/>
            <ac:grpSpMk id="707" creationId="{A870D9DD-3552-4F79-A660-08E3D5F5984E}"/>
          </ac:grpSpMkLst>
        </pc:grpChg>
        <pc:grpChg chg="mod">
          <ac:chgData name="Lim Kelvin" userId="624f6ae12bb7b72b" providerId="LiveId" clId="{B272414D-B18A-4D81-997D-E20EBAE48599}" dt="2024-12-22T11:34:25.868" v="6163"/>
          <ac:grpSpMkLst>
            <pc:docMk/>
            <pc:sldMk cId="3378159490" sldId="338"/>
            <ac:grpSpMk id="708" creationId="{70CFDD43-3EB2-4B52-944F-F033F69827B2}"/>
          </ac:grpSpMkLst>
        </pc:grpChg>
        <pc:grpChg chg="mod">
          <ac:chgData name="Lim Kelvin" userId="624f6ae12bb7b72b" providerId="LiveId" clId="{B272414D-B18A-4D81-997D-E20EBAE48599}" dt="2024-12-22T11:34:25.868" v="6163"/>
          <ac:grpSpMkLst>
            <pc:docMk/>
            <pc:sldMk cId="3378159490" sldId="338"/>
            <ac:grpSpMk id="709" creationId="{E9642AA4-C768-4F05-8E84-B6D0A9A1A252}"/>
          </ac:grpSpMkLst>
        </pc:grpChg>
        <pc:grpChg chg="mod">
          <ac:chgData name="Lim Kelvin" userId="624f6ae12bb7b72b" providerId="LiveId" clId="{B272414D-B18A-4D81-997D-E20EBAE48599}" dt="2024-12-22T11:34:25.868" v="6163"/>
          <ac:grpSpMkLst>
            <pc:docMk/>
            <pc:sldMk cId="3378159490" sldId="338"/>
            <ac:grpSpMk id="710" creationId="{732B004E-1AA5-4D1D-B19F-08294CFA4709}"/>
          </ac:grpSpMkLst>
        </pc:grpChg>
        <pc:grpChg chg="mod">
          <ac:chgData name="Lim Kelvin" userId="624f6ae12bb7b72b" providerId="LiveId" clId="{B272414D-B18A-4D81-997D-E20EBAE48599}" dt="2024-12-22T11:34:25.868" v="6163"/>
          <ac:grpSpMkLst>
            <pc:docMk/>
            <pc:sldMk cId="3378159490" sldId="338"/>
            <ac:grpSpMk id="711" creationId="{A4415A84-4767-4992-97F5-F5FEB9E99492}"/>
          </ac:grpSpMkLst>
        </pc:grpChg>
        <pc:grpChg chg="mod">
          <ac:chgData name="Lim Kelvin" userId="624f6ae12bb7b72b" providerId="LiveId" clId="{B272414D-B18A-4D81-997D-E20EBAE48599}" dt="2024-12-22T11:34:25.868" v="6163"/>
          <ac:grpSpMkLst>
            <pc:docMk/>
            <pc:sldMk cId="3378159490" sldId="338"/>
            <ac:grpSpMk id="712" creationId="{E970C08A-93A5-4BF5-9255-91905D603936}"/>
          </ac:grpSpMkLst>
        </pc:grpChg>
        <pc:grpChg chg="mod">
          <ac:chgData name="Lim Kelvin" userId="624f6ae12bb7b72b" providerId="LiveId" clId="{B272414D-B18A-4D81-997D-E20EBAE48599}" dt="2024-12-22T11:34:25.868" v="6163"/>
          <ac:grpSpMkLst>
            <pc:docMk/>
            <pc:sldMk cId="3378159490" sldId="338"/>
            <ac:grpSpMk id="713" creationId="{5CF3698F-52FA-47FF-9884-8C142EA91920}"/>
          </ac:grpSpMkLst>
        </pc:grpChg>
        <pc:grpChg chg="mod">
          <ac:chgData name="Lim Kelvin" userId="624f6ae12bb7b72b" providerId="LiveId" clId="{B272414D-B18A-4D81-997D-E20EBAE48599}" dt="2024-12-22T11:34:25.868" v="6163"/>
          <ac:grpSpMkLst>
            <pc:docMk/>
            <pc:sldMk cId="3378159490" sldId="338"/>
            <ac:grpSpMk id="714" creationId="{E637E4A4-5E85-400D-AEDB-0AC38752E013}"/>
          </ac:grpSpMkLst>
        </pc:grpChg>
        <pc:grpChg chg="mod">
          <ac:chgData name="Lim Kelvin" userId="624f6ae12bb7b72b" providerId="LiveId" clId="{B272414D-B18A-4D81-997D-E20EBAE48599}" dt="2024-12-22T11:34:25.868" v="6163"/>
          <ac:grpSpMkLst>
            <pc:docMk/>
            <pc:sldMk cId="3378159490" sldId="338"/>
            <ac:grpSpMk id="715" creationId="{12A4093C-BEDC-42B0-ADF6-F3E06491C6FC}"/>
          </ac:grpSpMkLst>
        </pc:grpChg>
        <pc:grpChg chg="mod">
          <ac:chgData name="Lim Kelvin" userId="624f6ae12bb7b72b" providerId="LiveId" clId="{B272414D-B18A-4D81-997D-E20EBAE48599}" dt="2024-12-22T11:34:25.868" v="6163"/>
          <ac:grpSpMkLst>
            <pc:docMk/>
            <pc:sldMk cId="3378159490" sldId="338"/>
            <ac:grpSpMk id="716" creationId="{8B8A9DB9-8FDA-4876-B9FE-B70E22CFA399}"/>
          </ac:grpSpMkLst>
        </pc:grpChg>
        <pc:grpChg chg="mod">
          <ac:chgData name="Lim Kelvin" userId="624f6ae12bb7b72b" providerId="LiveId" clId="{B272414D-B18A-4D81-997D-E20EBAE48599}" dt="2024-12-22T11:34:25.868" v="6163"/>
          <ac:grpSpMkLst>
            <pc:docMk/>
            <pc:sldMk cId="3378159490" sldId="338"/>
            <ac:grpSpMk id="718" creationId="{4ECF4A29-87B6-47B4-B048-9000E2BC3946}"/>
          </ac:grpSpMkLst>
        </pc:grpChg>
        <pc:grpChg chg="mod">
          <ac:chgData name="Lim Kelvin" userId="624f6ae12bb7b72b" providerId="LiveId" clId="{B272414D-B18A-4D81-997D-E20EBAE48599}" dt="2024-12-22T11:34:25.868" v="6163"/>
          <ac:grpSpMkLst>
            <pc:docMk/>
            <pc:sldMk cId="3378159490" sldId="338"/>
            <ac:grpSpMk id="719" creationId="{0385DF70-5F18-48A5-9BE5-B3CC12A6356E}"/>
          </ac:grpSpMkLst>
        </pc:grpChg>
        <pc:grpChg chg="mod">
          <ac:chgData name="Lim Kelvin" userId="624f6ae12bb7b72b" providerId="LiveId" clId="{B272414D-B18A-4D81-997D-E20EBAE48599}" dt="2024-12-22T11:34:25.868" v="6163"/>
          <ac:grpSpMkLst>
            <pc:docMk/>
            <pc:sldMk cId="3378159490" sldId="338"/>
            <ac:grpSpMk id="720" creationId="{CDA824AA-B017-409C-B6F8-87FC10A20443}"/>
          </ac:grpSpMkLst>
        </pc:grpChg>
        <pc:grpChg chg="mod">
          <ac:chgData name="Lim Kelvin" userId="624f6ae12bb7b72b" providerId="LiveId" clId="{B272414D-B18A-4D81-997D-E20EBAE48599}" dt="2024-12-22T11:34:25.868" v="6163"/>
          <ac:grpSpMkLst>
            <pc:docMk/>
            <pc:sldMk cId="3378159490" sldId="338"/>
            <ac:grpSpMk id="721" creationId="{3D11A8F4-6A8B-4FE3-9DBE-2C69991271C4}"/>
          </ac:grpSpMkLst>
        </pc:grpChg>
        <pc:grpChg chg="mod">
          <ac:chgData name="Lim Kelvin" userId="624f6ae12bb7b72b" providerId="LiveId" clId="{B272414D-B18A-4D81-997D-E20EBAE48599}" dt="2024-12-22T11:34:25.868" v="6163"/>
          <ac:grpSpMkLst>
            <pc:docMk/>
            <pc:sldMk cId="3378159490" sldId="338"/>
            <ac:grpSpMk id="723" creationId="{7A62CCFF-875F-4134-8780-C70010AFB549}"/>
          </ac:grpSpMkLst>
        </pc:grpChg>
        <pc:grpChg chg="mod">
          <ac:chgData name="Lim Kelvin" userId="624f6ae12bb7b72b" providerId="LiveId" clId="{B272414D-B18A-4D81-997D-E20EBAE48599}" dt="2024-12-22T11:34:25.868" v="6163"/>
          <ac:grpSpMkLst>
            <pc:docMk/>
            <pc:sldMk cId="3378159490" sldId="338"/>
            <ac:grpSpMk id="724" creationId="{13303376-2710-430A-AF43-C71FA7C3332B}"/>
          </ac:grpSpMkLst>
        </pc:grpChg>
        <pc:grpChg chg="mod">
          <ac:chgData name="Lim Kelvin" userId="624f6ae12bb7b72b" providerId="LiveId" clId="{B272414D-B18A-4D81-997D-E20EBAE48599}" dt="2024-12-22T11:34:25.868" v="6163"/>
          <ac:grpSpMkLst>
            <pc:docMk/>
            <pc:sldMk cId="3378159490" sldId="338"/>
            <ac:grpSpMk id="725" creationId="{53C795B9-E453-4EB6-BDC7-A42F75F36464}"/>
          </ac:grpSpMkLst>
        </pc:grpChg>
        <pc:grpChg chg="mod">
          <ac:chgData name="Lim Kelvin" userId="624f6ae12bb7b72b" providerId="LiveId" clId="{B272414D-B18A-4D81-997D-E20EBAE48599}" dt="2024-12-22T11:34:25.868" v="6163"/>
          <ac:grpSpMkLst>
            <pc:docMk/>
            <pc:sldMk cId="3378159490" sldId="338"/>
            <ac:grpSpMk id="727" creationId="{200978FE-0A05-4C0B-A8B5-A4042141F4FF}"/>
          </ac:grpSpMkLst>
        </pc:grpChg>
        <pc:grpChg chg="mod">
          <ac:chgData name="Lim Kelvin" userId="624f6ae12bb7b72b" providerId="LiveId" clId="{B272414D-B18A-4D81-997D-E20EBAE48599}" dt="2024-12-22T11:34:25.868" v="6163"/>
          <ac:grpSpMkLst>
            <pc:docMk/>
            <pc:sldMk cId="3378159490" sldId="338"/>
            <ac:grpSpMk id="728" creationId="{3B141493-2F46-40AB-A881-B205FC1779DC}"/>
          </ac:grpSpMkLst>
        </pc:grpChg>
        <pc:grpChg chg="mod">
          <ac:chgData name="Lim Kelvin" userId="624f6ae12bb7b72b" providerId="LiveId" clId="{B272414D-B18A-4D81-997D-E20EBAE48599}" dt="2024-12-22T11:34:25.868" v="6163"/>
          <ac:grpSpMkLst>
            <pc:docMk/>
            <pc:sldMk cId="3378159490" sldId="338"/>
            <ac:grpSpMk id="729" creationId="{1C4CBEF0-7B85-4ADE-B752-E6078BFA9A1D}"/>
          </ac:grpSpMkLst>
        </pc:grpChg>
        <pc:grpChg chg="mod">
          <ac:chgData name="Lim Kelvin" userId="624f6ae12bb7b72b" providerId="LiveId" clId="{B272414D-B18A-4D81-997D-E20EBAE48599}" dt="2024-12-22T11:34:25.868" v="6163"/>
          <ac:grpSpMkLst>
            <pc:docMk/>
            <pc:sldMk cId="3378159490" sldId="338"/>
            <ac:grpSpMk id="730" creationId="{9BC5F8E1-6A4C-4A19-99B2-E0E79091F603}"/>
          </ac:grpSpMkLst>
        </pc:grpChg>
        <pc:grpChg chg="mod">
          <ac:chgData name="Lim Kelvin" userId="624f6ae12bb7b72b" providerId="LiveId" clId="{B272414D-B18A-4D81-997D-E20EBAE48599}" dt="2024-12-22T11:34:25.868" v="6163"/>
          <ac:grpSpMkLst>
            <pc:docMk/>
            <pc:sldMk cId="3378159490" sldId="338"/>
            <ac:grpSpMk id="732" creationId="{B2ECD6EA-D946-4B4F-903E-282563D1E214}"/>
          </ac:grpSpMkLst>
        </pc:grpChg>
        <pc:grpChg chg="mod">
          <ac:chgData name="Lim Kelvin" userId="624f6ae12bb7b72b" providerId="LiveId" clId="{B272414D-B18A-4D81-997D-E20EBAE48599}" dt="2024-12-22T11:34:25.868" v="6163"/>
          <ac:grpSpMkLst>
            <pc:docMk/>
            <pc:sldMk cId="3378159490" sldId="338"/>
            <ac:grpSpMk id="736" creationId="{CD5F1CA0-FB6A-4A96-B0BA-F1164A9B07D2}"/>
          </ac:grpSpMkLst>
        </pc:grpChg>
        <pc:grpChg chg="mod">
          <ac:chgData name="Lim Kelvin" userId="624f6ae12bb7b72b" providerId="LiveId" clId="{B272414D-B18A-4D81-997D-E20EBAE48599}" dt="2024-12-22T11:34:25.868" v="6163"/>
          <ac:grpSpMkLst>
            <pc:docMk/>
            <pc:sldMk cId="3378159490" sldId="338"/>
            <ac:grpSpMk id="740" creationId="{6A32DD25-5930-4195-A1C7-1367EEC4D9EB}"/>
          </ac:grpSpMkLst>
        </pc:grpChg>
        <pc:grpChg chg="mod">
          <ac:chgData name="Lim Kelvin" userId="624f6ae12bb7b72b" providerId="LiveId" clId="{B272414D-B18A-4D81-997D-E20EBAE48599}" dt="2024-12-22T11:34:25.868" v="6163"/>
          <ac:grpSpMkLst>
            <pc:docMk/>
            <pc:sldMk cId="3378159490" sldId="338"/>
            <ac:grpSpMk id="744" creationId="{53F2ECB3-5CC8-4A17-8B0D-A1F9818B7F63}"/>
          </ac:grpSpMkLst>
        </pc:grpChg>
        <pc:grpChg chg="mod">
          <ac:chgData name="Lim Kelvin" userId="624f6ae12bb7b72b" providerId="LiveId" clId="{B272414D-B18A-4D81-997D-E20EBAE48599}" dt="2024-12-22T11:34:25.868" v="6163"/>
          <ac:grpSpMkLst>
            <pc:docMk/>
            <pc:sldMk cId="3378159490" sldId="338"/>
            <ac:grpSpMk id="748" creationId="{B786C25A-9722-49D2-A9D1-4B312987AAF5}"/>
          </ac:grpSpMkLst>
        </pc:grpChg>
        <pc:grpChg chg="mod">
          <ac:chgData name="Lim Kelvin" userId="624f6ae12bb7b72b" providerId="LiveId" clId="{B272414D-B18A-4D81-997D-E20EBAE48599}" dt="2024-12-22T11:34:25.868" v="6163"/>
          <ac:grpSpMkLst>
            <pc:docMk/>
            <pc:sldMk cId="3378159490" sldId="338"/>
            <ac:grpSpMk id="752" creationId="{22A25B05-E839-4153-9A75-4CA7DC2A1E1B}"/>
          </ac:grpSpMkLst>
        </pc:grpChg>
        <pc:grpChg chg="mod">
          <ac:chgData name="Lim Kelvin" userId="624f6ae12bb7b72b" providerId="LiveId" clId="{B272414D-B18A-4D81-997D-E20EBAE48599}" dt="2024-12-22T11:34:25.868" v="6163"/>
          <ac:grpSpMkLst>
            <pc:docMk/>
            <pc:sldMk cId="3378159490" sldId="338"/>
            <ac:grpSpMk id="756" creationId="{03BEA5E7-0A1D-485C-A690-35BE01388A5E}"/>
          </ac:grpSpMkLst>
        </pc:grpChg>
        <pc:grpChg chg="mod">
          <ac:chgData name="Lim Kelvin" userId="624f6ae12bb7b72b" providerId="LiveId" clId="{B272414D-B18A-4D81-997D-E20EBAE48599}" dt="2024-12-22T11:34:25.868" v="6163"/>
          <ac:grpSpMkLst>
            <pc:docMk/>
            <pc:sldMk cId="3378159490" sldId="338"/>
            <ac:grpSpMk id="760" creationId="{6F8EF427-25AD-4FE0-8217-B6F9BE85DC1E}"/>
          </ac:grpSpMkLst>
        </pc:grpChg>
        <pc:grpChg chg="mod">
          <ac:chgData name="Lim Kelvin" userId="624f6ae12bb7b72b" providerId="LiveId" clId="{B272414D-B18A-4D81-997D-E20EBAE48599}" dt="2024-12-22T11:34:25.868" v="6163"/>
          <ac:grpSpMkLst>
            <pc:docMk/>
            <pc:sldMk cId="3378159490" sldId="338"/>
            <ac:grpSpMk id="764" creationId="{D67916A9-682A-4E1D-952E-FF6E79092B9D}"/>
          </ac:grpSpMkLst>
        </pc:grpChg>
        <pc:grpChg chg="mod">
          <ac:chgData name="Lim Kelvin" userId="624f6ae12bb7b72b" providerId="LiveId" clId="{B272414D-B18A-4D81-997D-E20EBAE48599}" dt="2024-12-22T11:34:25.868" v="6163"/>
          <ac:grpSpMkLst>
            <pc:docMk/>
            <pc:sldMk cId="3378159490" sldId="338"/>
            <ac:grpSpMk id="768" creationId="{DD1CBAC3-0C14-46D2-A846-3688E30DC33D}"/>
          </ac:grpSpMkLst>
        </pc:grpChg>
        <pc:grpChg chg="mod">
          <ac:chgData name="Lim Kelvin" userId="624f6ae12bb7b72b" providerId="LiveId" clId="{B272414D-B18A-4D81-997D-E20EBAE48599}" dt="2024-12-22T11:34:25.868" v="6163"/>
          <ac:grpSpMkLst>
            <pc:docMk/>
            <pc:sldMk cId="3378159490" sldId="338"/>
            <ac:grpSpMk id="772" creationId="{7FC22B31-90CD-4E3D-A867-2EE298E2B2B6}"/>
          </ac:grpSpMkLst>
        </pc:grpChg>
        <pc:grpChg chg="mod">
          <ac:chgData name="Lim Kelvin" userId="624f6ae12bb7b72b" providerId="LiveId" clId="{B272414D-B18A-4D81-997D-E20EBAE48599}" dt="2024-12-22T11:34:25.868" v="6163"/>
          <ac:grpSpMkLst>
            <pc:docMk/>
            <pc:sldMk cId="3378159490" sldId="338"/>
            <ac:grpSpMk id="776" creationId="{EC5BD80F-2535-4208-A236-51AD13A94C48}"/>
          </ac:grpSpMkLst>
        </pc:grpChg>
        <pc:grpChg chg="mod">
          <ac:chgData name="Lim Kelvin" userId="624f6ae12bb7b72b" providerId="LiveId" clId="{B272414D-B18A-4D81-997D-E20EBAE48599}" dt="2024-12-22T11:34:25.868" v="6163"/>
          <ac:grpSpMkLst>
            <pc:docMk/>
            <pc:sldMk cId="3378159490" sldId="338"/>
            <ac:grpSpMk id="780" creationId="{9860DEAF-03A0-4BC0-B097-44BFC178C498}"/>
          </ac:grpSpMkLst>
        </pc:grpChg>
        <pc:grpChg chg="mod">
          <ac:chgData name="Lim Kelvin" userId="624f6ae12bb7b72b" providerId="LiveId" clId="{B272414D-B18A-4D81-997D-E20EBAE48599}" dt="2024-12-22T11:34:25.868" v="6163"/>
          <ac:grpSpMkLst>
            <pc:docMk/>
            <pc:sldMk cId="3378159490" sldId="338"/>
            <ac:grpSpMk id="784" creationId="{B61E1801-38AA-4715-920F-D43D7CB8A25D}"/>
          </ac:grpSpMkLst>
        </pc:grpChg>
        <pc:grpChg chg="mod">
          <ac:chgData name="Lim Kelvin" userId="624f6ae12bb7b72b" providerId="LiveId" clId="{B272414D-B18A-4D81-997D-E20EBAE48599}" dt="2024-12-22T11:34:25.868" v="6163"/>
          <ac:grpSpMkLst>
            <pc:docMk/>
            <pc:sldMk cId="3378159490" sldId="338"/>
            <ac:grpSpMk id="788" creationId="{D6289F78-69B5-4AAB-9D6A-940FD97F04FA}"/>
          </ac:grpSpMkLst>
        </pc:grpChg>
        <pc:grpChg chg="mod">
          <ac:chgData name="Lim Kelvin" userId="624f6ae12bb7b72b" providerId="LiveId" clId="{B272414D-B18A-4D81-997D-E20EBAE48599}" dt="2024-12-22T11:34:25.868" v="6163"/>
          <ac:grpSpMkLst>
            <pc:docMk/>
            <pc:sldMk cId="3378159490" sldId="338"/>
            <ac:grpSpMk id="792" creationId="{4EA479F4-C8E9-416F-B9A5-FDD7ACE88032}"/>
          </ac:grpSpMkLst>
        </pc:grpChg>
        <pc:grpChg chg="mod">
          <ac:chgData name="Lim Kelvin" userId="624f6ae12bb7b72b" providerId="LiveId" clId="{B272414D-B18A-4D81-997D-E20EBAE48599}" dt="2024-12-22T11:34:25.868" v="6163"/>
          <ac:grpSpMkLst>
            <pc:docMk/>
            <pc:sldMk cId="3378159490" sldId="338"/>
            <ac:grpSpMk id="796" creationId="{9C318C37-218F-4F5D-BBD9-AD64135AF502}"/>
          </ac:grpSpMkLst>
        </pc:grpChg>
        <pc:grpChg chg="mod">
          <ac:chgData name="Lim Kelvin" userId="624f6ae12bb7b72b" providerId="LiveId" clId="{B272414D-B18A-4D81-997D-E20EBAE48599}" dt="2024-12-22T11:34:25.868" v="6163"/>
          <ac:grpSpMkLst>
            <pc:docMk/>
            <pc:sldMk cId="3378159490" sldId="338"/>
            <ac:grpSpMk id="800" creationId="{E5D99605-219C-4876-B968-6C45AEA8624D}"/>
          </ac:grpSpMkLst>
        </pc:grpChg>
        <pc:grpChg chg="mod">
          <ac:chgData name="Lim Kelvin" userId="624f6ae12bb7b72b" providerId="LiveId" clId="{B272414D-B18A-4D81-997D-E20EBAE48599}" dt="2024-12-22T11:34:25.868" v="6163"/>
          <ac:grpSpMkLst>
            <pc:docMk/>
            <pc:sldMk cId="3378159490" sldId="338"/>
            <ac:grpSpMk id="804" creationId="{BB206240-8207-4367-89A4-417066C6C5C3}"/>
          </ac:grpSpMkLst>
        </pc:grpChg>
        <pc:grpChg chg="mod">
          <ac:chgData name="Lim Kelvin" userId="624f6ae12bb7b72b" providerId="LiveId" clId="{B272414D-B18A-4D81-997D-E20EBAE48599}" dt="2024-12-22T11:34:25.868" v="6163"/>
          <ac:grpSpMkLst>
            <pc:docMk/>
            <pc:sldMk cId="3378159490" sldId="338"/>
            <ac:grpSpMk id="808" creationId="{345A4781-ACF6-42CE-8B01-553EC56BAB4A}"/>
          </ac:grpSpMkLst>
        </pc:grpChg>
        <pc:picChg chg="mod">
          <ac:chgData name="Lim Kelvin" userId="624f6ae12bb7b72b" providerId="LiveId" clId="{B272414D-B18A-4D81-997D-E20EBAE48599}" dt="2024-12-22T11:34:02.867" v="6152"/>
          <ac:picMkLst>
            <pc:docMk/>
            <pc:sldMk cId="3378159490" sldId="338"/>
            <ac:picMk id="134" creationId="{BAE7E38A-A9A3-4402-8A27-CF500FBC7A50}"/>
          </ac:picMkLst>
        </pc:picChg>
        <pc:picChg chg="mod">
          <ac:chgData name="Lim Kelvin" userId="624f6ae12bb7b72b" providerId="LiveId" clId="{B272414D-B18A-4D81-997D-E20EBAE48599}" dt="2024-12-22T11:34:02.867" v="6152"/>
          <ac:picMkLst>
            <pc:docMk/>
            <pc:sldMk cId="3378159490" sldId="338"/>
            <ac:picMk id="163" creationId="{98001B7F-1819-4E34-B9DD-F1EAE29420D8}"/>
          </ac:picMkLst>
        </pc:picChg>
        <pc:picChg chg="mod">
          <ac:chgData name="Lim Kelvin" userId="624f6ae12bb7b72b" providerId="LiveId" clId="{B272414D-B18A-4D81-997D-E20EBAE48599}" dt="2024-12-22T11:34:02.867" v="6152"/>
          <ac:picMkLst>
            <pc:docMk/>
            <pc:sldMk cId="3378159490" sldId="338"/>
            <ac:picMk id="167" creationId="{9D815653-F709-431E-9156-8D2A0A0726AF}"/>
          </ac:picMkLst>
        </pc:picChg>
        <pc:picChg chg="mod">
          <ac:chgData name="Lim Kelvin" userId="624f6ae12bb7b72b" providerId="LiveId" clId="{B272414D-B18A-4D81-997D-E20EBAE48599}" dt="2024-12-22T11:34:02.867" v="6152"/>
          <ac:picMkLst>
            <pc:docMk/>
            <pc:sldMk cId="3378159490" sldId="338"/>
            <ac:picMk id="171" creationId="{6E74E20A-9A62-444C-9EF6-4BF7D22EBB45}"/>
          </ac:picMkLst>
        </pc:picChg>
        <pc:picChg chg="mod">
          <ac:chgData name="Lim Kelvin" userId="624f6ae12bb7b72b" providerId="LiveId" clId="{B272414D-B18A-4D81-997D-E20EBAE48599}" dt="2024-12-22T11:34:02.867" v="6152"/>
          <ac:picMkLst>
            <pc:docMk/>
            <pc:sldMk cId="3378159490" sldId="338"/>
            <ac:picMk id="175" creationId="{37636619-C79D-4B87-BC73-75B9351B8689}"/>
          </ac:picMkLst>
        </pc:picChg>
        <pc:picChg chg="mod">
          <ac:chgData name="Lim Kelvin" userId="624f6ae12bb7b72b" providerId="LiveId" clId="{B272414D-B18A-4D81-997D-E20EBAE48599}" dt="2024-12-22T11:34:02.867" v="6152"/>
          <ac:picMkLst>
            <pc:docMk/>
            <pc:sldMk cId="3378159490" sldId="338"/>
            <ac:picMk id="179" creationId="{81ED04B9-FE54-491B-A9D7-E3A85101DED5}"/>
          </ac:picMkLst>
        </pc:picChg>
        <pc:picChg chg="mod">
          <ac:chgData name="Lim Kelvin" userId="624f6ae12bb7b72b" providerId="LiveId" clId="{B272414D-B18A-4D81-997D-E20EBAE48599}" dt="2024-12-22T11:34:02.867" v="6152"/>
          <ac:picMkLst>
            <pc:docMk/>
            <pc:sldMk cId="3378159490" sldId="338"/>
            <ac:picMk id="183" creationId="{585C0E91-2D92-480C-AC80-24112BDBB61A}"/>
          </ac:picMkLst>
        </pc:picChg>
        <pc:picChg chg="mod">
          <ac:chgData name="Lim Kelvin" userId="624f6ae12bb7b72b" providerId="LiveId" clId="{B272414D-B18A-4D81-997D-E20EBAE48599}" dt="2024-12-22T11:34:02.867" v="6152"/>
          <ac:picMkLst>
            <pc:docMk/>
            <pc:sldMk cId="3378159490" sldId="338"/>
            <ac:picMk id="187" creationId="{4FC27129-FFCF-40F8-8988-9EFEFAC04A72}"/>
          </ac:picMkLst>
        </pc:picChg>
        <pc:picChg chg="mod">
          <ac:chgData name="Lim Kelvin" userId="624f6ae12bb7b72b" providerId="LiveId" clId="{B272414D-B18A-4D81-997D-E20EBAE48599}" dt="2024-12-22T11:34:02.867" v="6152"/>
          <ac:picMkLst>
            <pc:docMk/>
            <pc:sldMk cId="3378159490" sldId="338"/>
            <ac:picMk id="191" creationId="{1309775D-159E-4B3F-81A7-B2248A92B6BE}"/>
          </ac:picMkLst>
        </pc:picChg>
        <pc:picChg chg="mod">
          <ac:chgData name="Lim Kelvin" userId="624f6ae12bb7b72b" providerId="LiveId" clId="{B272414D-B18A-4D81-997D-E20EBAE48599}" dt="2024-12-22T11:34:02.867" v="6152"/>
          <ac:picMkLst>
            <pc:docMk/>
            <pc:sldMk cId="3378159490" sldId="338"/>
            <ac:picMk id="195" creationId="{A235CE9C-1D6A-47D9-87F2-3D419FF97ACA}"/>
          </ac:picMkLst>
        </pc:picChg>
        <pc:picChg chg="mod">
          <ac:chgData name="Lim Kelvin" userId="624f6ae12bb7b72b" providerId="LiveId" clId="{B272414D-B18A-4D81-997D-E20EBAE48599}" dt="2024-12-22T11:34:02.867" v="6152"/>
          <ac:picMkLst>
            <pc:docMk/>
            <pc:sldMk cId="3378159490" sldId="338"/>
            <ac:picMk id="199" creationId="{F3F0C3B6-3347-466E-AA0E-D284B94DF798}"/>
          </ac:picMkLst>
        </pc:picChg>
        <pc:picChg chg="mod">
          <ac:chgData name="Lim Kelvin" userId="624f6ae12bb7b72b" providerId="LiveId" clId="{B272414D-B18A-4D81-997D-E20EBAE48599}" dt="2024-12-22T11:34:02.867" v="6152"/>
          <ac:picMkLst>
            <pc:docMk/>
            <pc:sldMk cId="3378159490" sldId="338"/>
            <ac:picMk id="203" creationId="{EF425C51-F1A7-4C36-A483-71422EE03623}"/>
          </ac:picMkLst>
        </pc:picChg>
        <pc:picChg chg="mod">
          <ac:chgData name="Lim Kelvin" userId="624f6ae12bb7b72b" providerId="LiveId" clId="{B272414D-B18A-4D81-997D-E20EBAE48599}" dt="2024-12-22T11:34:02.867" v="6152"/>
          <ac:picMkLst>
            <pc:docMk/>
            <pc:sldMk cId="3378159490" sldId="338"/>
            <ac:picMk id="207" creationId="{F24F68FD-B844-4AA3-9B1D-739505E24CAB}"/>
          </ac:picMkLst>
        </pc:picChg>
        <pc:picChg chg="mod">
          <ac:chgData name="Lim Kelvin" userId="624f6ae12bb7b72b" providerId="LiveId" clId="{B272414D-B18A-4D81-997D-E20EBAE48599}" dt="2024-12-22T11:34:02.867" v="6152"/>
          <ac:picMkLst>
            <pc:docMk/>
            <pc:sldMk cId="3378159490" sldId="338"/>
            <ac:picMk id="211" creationId="{7968FE04-907D-4A95-A746-47A073B1E42D}"/>
          </ac:picMkLst>
        </pc:picChg>
        <pc:picChg chg="mod">
          <ac:chgData name="Lim Kelvin" userId="624f6ae12bb7b72b" providerId="LiveId" clId="{B272414D-B18A-4D81-997D-E20EBAE48599}" dt="2024-12-22T11:34:02.867" v="6152"/>
          <ac:picMkLst>
            <pc:docMk/>
            <pc:sldMk cId="3378159490" sldId="338"/>
            <ac:picMk id="215" creationId="{52210F06-4052-4C8C-B06C-D15720D93A3D}"/>
          </ac:picMkLst>
        </pc:picChg>
        <pc:picChg chg="mod">
          <ac:chgData name="Lim Kelvin" userId="624f6ae12bb7b72b" providerId="LiveId" clId="{B272414D-B18A-4D81-997D-E20EBAE48599}" dt="2024-12-22T11:34:02.867" v="6152"/>
          <ac:picMkLst>
            <pc:docMk/>
            <pc:sldMk cId="3378159490" sldId="338"/>
            <ac:picMk id="219" creationId="{E3764722-CE25-456C-A122-5AEB48D72201}"/>
          </ac:picMkLst>
        </pc:picChg>
        <pc:picChg chg="mod">
          <ac:chgData name="Lim Kelvin" userId="624f6ae12bb7b72b" providerId="LiveId" clId="{B272414D-B18A-4D81-997D-E20EBAE48599}" dt="2024-12-22T11:34:02.867" v="6152"/>
          <ac:picMkLst>
            <pc:docMk/>
            <pc:sldMk cId="3378159490" sldId="338"/>
            <ac:picMk id="223" creationId="{98ED6928-E2A0-4B7E-9AA0-584365F2CD38}"/>
          </ac:picMkLst>
        </pc:picChg>
        <pc:picChg chg="mod">
          <ac:chgData name="Lim Kelvin" userId="624f6ae12bb7b72b" providerId="LiveId" clId="{B272414D-B18A-4D81-997D-E20EBAE48599}" dt="2024-12-22T11:34:02.867" v="6152"/>
          <ac:picMkLst>
            <pc:docMk/>
            <pc:sldMk cId="3378159490" sldId="338"/>
            <ac:picMk id="227" creationId="{1F47744D-601B-4C34-AB5D-2D41A0E80C16}"/>
          </ac:picMkLst>
        </pc:picChg>
        <pc:picChg chg="mod">
          <ac:chgData name="Lim Kelvin" userId="624f6ae12bb7b72b" providerId="LiveId" clId="{B272414D-B18A-4D81-997D-E20EBAE48599}" dt="2024-12-22T11:34:02.867" v="6152"/>
          <ac:picMkLst>
            <pc:docMk/>
            <pc:sldMk cId="3378159490" sldId="338"/>
            <ac:picMk id="231" creationId="{34541FEE-9780-4A3B-970F-86314123F641}"/>
          </ac:picMkLst>
        </pc:picChg>
        <pc:picChg chg="mod">
          <ac:chgData name="Lim Kelvin" userId="624f6ae12bb7b72b" providerId="LiveId" clId="{B272414D-B18A-4D81-997D-E20EBAE48599}" dt="2024-12-22T11:34:02.867" v="6152"/>
          <ac:picMkLst>
            <pc:docMk/>
            <pc:sldMk cId="3378159490" sldId="338"/>
            <ac:picMk id="235" creationId="{204F9536-2A5F-41D5-B4AE-F11E9A4FC036}"/>
          </ac:picMkLst>
        </pc:picChg>
        <pc:picChg chg="mod">
          <ac:chgData name="Lim Kelvin" userId="624f6ae12bb7b72b" providerId="LiveId" clId="{B272414D-B18A-4D81-997D-E20EBAE48599}" dt="2024-12-22T11:34:02.867" v="6152"/>
          <ac:picMkLst>
            <pc:docMk/>
            <pc:sldMk cId="3378159490" sldId="338"/>
            <ac:picMk id="239" creationId="{FD0F4479-7850-43EE-9637-6FB530E63D69}"/>
          </ac:picMkLst>
        </pc:picChg>
        <pc:picChg chg="mod">
          <ac:chgData name="Lim Kelvin" userId="624f6ae12bb7b72b" providerId="LiveId" clId="{B272414D-B18A-4D81-997D-E20EBAE48599}" dt="2024-12-22T11:34:02.867" v="6152"/>
          <ac:picMkLst>
            <pc:docMk/>
            <pc:sldMk cId="3378159490" sldId="338"/>
            <ac:picMk id="241" creationId="{9CE188E4-1AF7-4DE9-AA73-8E52A6E80A58}"/>
          </ac:picMkLst>
        </pc:picChg>
        <pc:picChg chg="mod">
          <ac:chgData name="Lim Kelvin" userId="624f6ae12bb7b72b" providerId="LiveId" clId="{B272414D-B18A-4D81-997D-E20EBAE48599}" dt="2024-12-22T11:34:06.489" v="6155"/>
          <ac:picMkLst>
            <pc:docMk/>
            <pc:sldMk cId="3378159490" sldId="338"/>
            <ac:picMk id="248" creationId="{2833780C-5AFC-43E1-9071-9762F95549FE}"/>
          </ac:picMkLst>
        </pc:picChg>
        <pc:picChg chg="mod">
          <ac:chgData name="Lim Kelvin" userId="624f6ae12bb7b72b" providerId="LiveId" clId="{B272414D-B18A-4D81-997D-E20EBAE48599}" dt="2024-12-22T11:34:06.489" v="6155"/>
          <ac:picMkLst>
            <pc:docMk/>
            <pc:sldMk cId="3378159490" sldId="338"/>
            <ac:picMk id="277" creationId="{6E0583EF-34EA-4BBF-9CF3-5FF4D4BAEACD}"/>
          </ac:picMkLst>
        </pc:picChg>
        <pc:picChg chg="mod">
          <ac:chgData name="Lim Kelvin" userId="624f6ae12bb7b72b" providerId="LiveId" clId="{B272414D-B18A-4D81-997D-E20EBAE48599}" dt="2024-12-22T11:34:06.489" v="6155"/>
          <ac:picMkLst>
            <pc:docMk/>
            <pc:sldMk cId="3378159490" sldId="338"/>
            <ac:picMk id="281" creationId="{50AB4346-8CFD-4F49-AF9F-0F716D3B19E4}"/>
          </ac:picMkLst>
        </pc:picChg>
        <pc:picChg chg="mod">
          <ac:chgData name="Lim Kelvin" userId="624f6ae12bb7b72b" providerId="LiveId" clId="{B272414D-B18A-4D81-997D-E20EBAE48599}" dt="2024-12-22T11:34:06.489" v="6155"/>
          <ac:picMkLst>
            <pc:docMk/>
            <pc:sldMk cId="3378159490" sldId="338"/>
            <ac:picMk id="285" creationId="{B664D5DC-102B-43AB-823E-E320378B24F7}"/>
          </ac:picMkLst>
        </pc:picChg>
        <pc:picChg chg="mod">
          <ac:chgData name="Lim Kelvin" userId="624f6ae12bb7b72b" providerId="LiveId" clId="{B272414D-B18A-4D81-997D-E20EBAE48599}" dt="2024-12-22T11:34:06.489" v="6155"/>
          <ac:picMkLst>
            <pc:docMk/>
            <pc:sldMk cId="3378159490" sldId="338"/>
            <ac:picMk id="289" creationId="{5549C1A6-58CF-4B48-AB0D-6FFA17F08422}"/>
          </ac:picMkLst>
        </pc:picChg>
        <pc:picChg chg="mod">
          <ac:chgData name="Lim Kelvin" userId="624f6ae12bb7b72b" providerId="LiveId" clId="{B272414D-B18A-4D81-997D-E20EBAE48599}" dt="2024-12-22T11:34:06.489" v="6155"/>
          <ac:picMkLst>
            <pc:docMk/>
            <pc:sldMk cId="3378159490" sldId="338"/>
            <ac:picMk id="293" creationId="{26DA8060-97F3-43B2-9AB7-1615C66970FF}"/>
          </ac:picMkLst>
        </pc:picChg>
        <pc:picChg chg="mod">
          <ac:chgData name="Lim Kelvin" userId="624f6ae12bb7b72b" providerId="LiveId" clId="{B272414D-B18A-4D81-997D-E20EBAE48599}" dt="2024-12-22T11:34:06.489" v="6155"/>
          <ac:picMkLst>
            <pc:docMk/>
            <pc:sldMk cId="3378159490" sldId="338"/>
            <ac:picMk id="297" creationId="{73944F75-D0E4-4FC0-A2FA-23A03E528B4A}"/>
          </ac:picMkLst>
        </pc:picChg>
        <pc:picChg chg="mod">
          <ac:chgData name="Lim Kelvin" userId="624f6ae12bb7b72b" providerId="LiveId" clId="{B272414D-B18A-4D81-997D-E20EBAE48599}" dt="2024-12-22T11:34:06.489" v="6155"/>
          <ac:picMkLst>
            <pc:docMk/>
            <pc:sldMk cId="3378159490" sldId="338"/>
            <ac:picMk id="301" creationId="{070D6525-42A6-4944-8A5F-E135C33CEE04}"/>
          </ac:picMkLst>
        </pc:picChg>
        <pc:picChg chg="mod">
          <ac:chgData name="Lim Kelvin" userId="624f6ae12bb7b72b" providerId="LiveId" clId="{B272414D-B18A-4D81-997D-E20EBAE48599}" dt="2024-12-22T11:34:06.489" v="6155"/>
          <ac:picMkLst>
            <pc:docMk/>
            <pc:sldMk cId="3378159490" sldId="338"/>
            <ac:picMk id="305" creationId="{91A3F786-45B7-45AB-9316-16BC8DF567C1}"/>
          </ac:picMkLst>
        </pc:picChg>
        <pc:picChg chg="mod">
          <ac:chgData name="Lim Kelvin" userId="624f6ae12bb7b72b" providerId="LiveId" clId="{B272414D-B18A-4D81-997D-E20EBAE48599}" dt="2024-12-22T11:34:06.489" v="6155"/>
          <ac:picMkLst>
            <pc:docMk/>
            <pc:sldMk cId="3378159490" sldId="338"/>
            <ac:picMk id="309" creationId="{AB3D72F3-2BBC-4D31-AAD8-3E13A2EAC292}"/>
          </ac:picMkLst>
        </pc:picChg>
        <pc:picChg chg="mod">
          <ac:chgData name="Lim Kelvin" userId="624f6ae12bb7b72b" providerId="LiveId" clId="{B272414D-B18A-4D81-997D-E20EBAE48599}" dt="2024-12-22T11:34:06.489" v="6155"/>
          <ac:picMkLst>
            <pc:docMk/>
            <pc:sldMk cId="3378159490" sldId="338"/>
            <ac:picMk id="313" creationId="{35658BBC-3692-4AF2-A9C0-74A804E95794}"/>
          </ac:picMkLst>
        </pc:picChg>
        <pc:picChg chg="mod">
          <ac:chgData name="Lim Kelvin" userId="624f6ae12bb7b72b" providerId="LiveId" clId="{B272414D-B18A-4D81-997D-E20EBAE48599}" dt="2024-12-22T11:34:06.489" v="6155"/>
          <ac:picMkLst>
            <pc:docMk/>
            <pc:sldMk cId="3378159490" sldId="338"/>
            <ac:picMk id="317" creationId="{CDC50793-F3B2-46C9-A6AB-E8BB0B8B1A59}"/>
          </ac:picMkLst>
        </pc:picChg>
        <pc:picChg chg="mod">
          <ac:chgData name="Lim Kelvin" userId="624f6ae12bb7b72b" providerId="LiveId" clId="{B272414D-B18A-4D81-997D-E20EBAE48599}" dt="2024-12-22T11:34:06.489" v="6155"/>
          <ac:picMkLst>
            <pc:docMk/>
            <pc:sldMk cId="3378159490" sldId="338"/>
            <ac:picMk id="321" creationId="{E69D69CF-1976-45D2-B4E2-F01CAA9E64F9}"/>
          </ac:picMkLst>
        </pc:picChg>
        <pc:picChg chg="mod">
          <ac:chgData name="Lim Kelvin" userId="624f6ae12bb7b72b" providerId="LiveId" clId="{B272414D-B18A-4D81-997D-E20EBAE48599}" dt="2024-12-22T11:34:06.489" v="6155"/>
          <ac:picMkLst>
            <pc:docMk/>
            <pc:sldMk cId="3378159490" sldId="338"/>
            <ac:picMk id="325" creationId="{0EA43A28-6055-4AFA-9EFE-065E887DDC02}"/>
          </ac:picMkLst>
        </pc:picChg>
        <pc:picChg chg="mod">
          <ac:chgData name="Lim Kelvin" userId="624f6ae12bb7b72b" providerId="LiveId" clId="{B272414D-B18A-4D81-997D-E20EBAE48599}" dt="2024-12-22T11:34:06.489" v="6155"/>
          <ac:picMkLst>
            <pc:docMk/>
            <pc:sldMk cId="3378159490" sldId="338"/>
            <ac:picMk id="329" creationId="{3DDFFC65-EE31-4C05-B92D-0E8FB52241AB}"/>
          </ac:picMkLst>
        </pc:picChg>
        <pc:picChg chg="mod">
          <ac:chgData name="Lim Kelvin" userId="624f6ae12bb7b72b" providerId="LiveId" clId="{B272414D-B18A-4D81-997D-E20EBAE48599}" dt="2024-12-22T11:34:06.489" v="6155"/>
          <ac:picMkLst>
            <pc:docMk/>
            <pc:sldMk cId="3378159490" sldId="338"/>
            <ac:picMk id="333" creationId="{F0CB15E0-8215-4113-AC74-8314ACA98122}"/>
          </ac:picMkLst>
        </pc:picChg>
        <pc:picChg chg="mod">
          <ac:chgData name="Lim Kelvin" userId="624f6ae12bb7b72b" providerId="LiveId" clId="{B272414D-B18A-4D81-997D-E20EBAE48599}" dt="2024-12-22T11:34:06.489" v="6155"/>
          <ac:picMkLst>
            <pc:docMk/>
            <pc:sldMk cId="3378159490" sldId="338"/>
            <ac:picMk id="337" creationId="{D88D5559-9E45-46A1-B943-8E7E8C10B106}"/>
          </ac:picMkLst>
        </pc:picChg>
        <pc:picChg chg="mod">
          <ac:chgData name="Lim Kelvin" userId="624f6ae12bb7b72b" providerId="LiveId" clId="{B272414D-B18A-4D81-997D-E20EBAE48599}" dt="2024-12-22T11:34:06.489" v="6155"/>
          <ac:picMkLst>
            <pc:docMk/>
            <pc:sldMk cId="3378159490" sldId="338"/>
            <ac:picMk id="341" creationId="{D79E07A1-9FC6-48B8-B459-5E71E39DA556}"/>
          </ac:picMkLst>
        </pc:picChg>
        <pc:picChg chg="mod">
          <ac:chgData name="Lim Kelvin" userId="624f6ae12bb7b72b" providerId="LiveId" clId="{B272414D-B18A-4D81-997D-E20EBAE48599}" dt="2024-12-22T11:34:06.489" v="6155"/>
          <ac:picMkLst>
            <pc:docMk/>
            <pc:sldMk cId="3378159490" sldId="338"/>
            <ac:picMk id="345" creationId="{6EC2C30D-61C8-4E4B-A5B2-7693D0261DC0}"/>
          </ac:picMkLst>
        </pc:picChg>
        <pc:picChg chg="mod">
          <ac:chgData name="Lim Kelvin" userId="624f6ae12bb7b72b" providerId="LiveId" clId="{B272414D-B18A-4D81-997D-E20EBAE48599}" dt="2024-12-22T11:34:06.489" v="6155"/>
          <ac:picMkLst>
            <pc:docMk/>
            <pc:sldMk cId="3378159490" sldId="338"/>
            <ac:picMk id="349" creationId="{946FDB6B-7267-40E8-930B-163F96ACD6D8}"/>
          </ac:picMkLst>
        </pc:picChg>
        <pc:picChg chg="mod">
          <ac:chgData name="Lim Kelvin" userId="624f6ae12bb7b72b" providerId="LiveId" clId="{B272414D-B18A-4D81-997D-E20EBAE48599}" dt="2024-12-22T11:34:06.489" v="6155"/>
          <ac:picMkLst>
            <pc:docMk/>
            <pc:sldMk cId="3378159490" sldId="338"/>
            <ac:picMk id="353" creationId="{BF12F88D-60DE-481C-8957-9924CCEF0D01}"/>
          </ac:picMkLst>
        </pc:picChg>
        <pc:picChg chg="mod">
          <ac:chgData name="Lim Kelvin" userId="624f6ae12bb7b72b" providerId="LiveId" clId="{B272414D-B18A-4D81-997D-E20EBAE48599}" dt="2024-12-22T11:34:06.489" v="6155"/>
          <ac:picMkLst>
            <pc:docMk/>
            <pc:sldMk cId="3378159490" sldId="338"/>
            <ac:picMk id="355" creationId="{82F7AFEE-A8D4-4CC3-83BD-42F2D0FCC3D0}"/>
          </ac:picMkLst>
        </pc:picChg>
        <pc:picChg chg="mod">
          <ac:chgData name="Lim Kelvin" userId="624f6ae12bb7b72b" providerId="LiveId" clId="{B272414D-B18A-4D81-997D-E20EBAE48599}" dt="2024-12-22T11:34:10.733" v="6157"/>
          <ac:picMkLst>
            <pc:docMk/>
            <pc:sldMk cId="3378159490" sldId="338"/>
            <ac:picMk id="362" creationId="{5EEDDD7F-39EC-4816-855C-FA77F7DDE507}"/>
          </ac:picMkLst>
        </pc:picChg>
        <pc:picChg chg="mod">
          <ac:chgData name="Lim Kelvin" userId="624f6ae12bb7b72b" providerId="LiveId" clId="{B272414D-B18A-4D81-997D-E20EBAE48599}" dt="2024-12-22T11:34:10.733" v="6157"/>
          <ac:picMkLst>
            <pc:docMk/>
            <pc:sldMk cId="3378159490" sldId="338"/>
            <ac:picMk id="391" creationId="{7A1175D7-A866-4746-B3DC-0586F318E525}"/>
          </ac:picMkLst>
        </pc:picChg>
        <pc:picChg chg="mod">
          <ac:chgData name="Lim Kelvin" userId="624f6ae12bb7b72b" providerId="LiveId" clId="{B272414D-B18A-4D81-997D-E20EBAE48599}" dt="2024-12-22T11:34:10.733" v="6157"/>
          <ac:picMkLst>
            <pc:docMk/>
            <pc:sldMk cId="3378159490" sldId="338"/>
            <ac:picMk id="395" creationId="{8962E68A-BE9C-478C-AF21-6F9C6683A6D3}"/>
          </ac:picMkLst>
        </pc:picChg>
        <pc:picChg chg="mod">
          <ac:chgData name="Lim Kelvin" userId="624f6ae12bb7b72b" providerId="LiveId" clId="{B272414D-B18A-4D81-997D-E20EBAE48599}" dt="2024-12-22T11:34:10.733" v="6157"/>
          <ac:picMkLst>
            <pc:docMk/>
            <pc:sldMk cId="3378159490" sldId="338"/>
            <ac:picMk id="399" creationId="{D1C0326C-2156-461C-A3D4-F847ED95E9A4}"/>
          </ac:picMkLst>
        </pc:picChg>
        <pc:picChg chg="mod">
          <ac:chgData name="Lim Kelvin" userId="624f6ae12bb7b72b" providerId="LiveId" clId="{B272414D-B18A-4D81-997D-E20EBAE48599}" dt="2024-12-22T11:34:10.733" v="6157"/>
          <ac:picMkLst>
            <pc:docMk/>
            <pc:sldMk cId="3378159490" sldId="338"/>
            <ac:picMk id="403" creationId="{A36A4187-7E24-43C0-9476-B3B8ED2C2079}"/>
          </ac:picMkLst>
        </pc:picChg>
        <pc:picChg chg="mod">
          <ac:chgData name="Lim Kelvin" userId="624f6ae12bb7b72b" providerId="LiveId" clId="{B272414D-B18A-4D81-997D-E20EBAE48599}" dt="2024-12-22T11:34:10.733" v="6157"/>
          <ac:picMkLst>
            <pc:docMk/>
            <pc:sldMk cId="3378159490" sldId="338"/>
            <ac:picMk id="407" creationId="{D899C270-8ED6-4060-B23D-564738DF95A5}"/>
          </ac:picMkLst>
        </pc:picChg>
        <pc:picChg chg="mod">
          <ac:chgData name="Lim Kelvin" userId="624f6ae12bb7b72b" providerId="LiveId" clId="{B272414D-B18A-4D81-997D-E20EBAE48599}" dt="2024-12-22T11:34:10.733" v="6157"/>
          <ac:picMkLst>
            <pc:docMk/>
            <pc:sldMk cId="3378159490" sldId="338"/>
            <ac:picMk id="411" creationId="{96AD60A9-C09D-4CCB-8A4A-E4B5127D1307}"/>
          </ac:picMkLst>
        </pc:picChg>
        <pc:picChg chg="mod">
          <ac:chgData name="Lim Kelvin" userId="624f6ae12bb7b72b" providerId="LiveId" clId="{B272414D-B18A-4D81-997D-E20EBAE48599}" dt="2024-12-22T11:34:10.733" v="6157"/>
          <ac:picMkLst>
            <pc:docMk/>
            <pc:sldMk cId="3378159490" sldId="338"/>
            <ac:picMk id="415" creationId="{9B961486-2DCE-4D61-A5CB-E04BCD5C6AE3}"/>
          </ac:picMkLst>
        </pc:picChg>
        <pc:picChg chg="mod">
          <ac:chgData name="Lim Kelvin" userId="624f6ae12bb7b72b" providerId="LiveId" clId="{B272414D-B18A-4D81-997D-E20EBAE48599}" dt="2024-12-22T11:34:10.733" v="6157"/>
          <ac:picMkLst>
            <pc:docMk/>
            <pc:sldMk cId="3378159490" sldId="338"/>
            <ac:picMk id="419" creationId="{E035D41A-661F-484B-B718-7D703D222C64}"/>
          </ac:picMkLst>
        </pc:picChg>
        <pc:picChg chg="mod">
          <ac:chgData name="Lim Kelvin" userId="624f6ae12bb7b72b" providerId="LiveId" clId="{B272414D-B18A-4D81-997D-E20EBAE48599}" dt="2024-12-22T11:34:10.733" v="6157"/>
          <ac:picMkLst>
            <pc:docMk/>
            <pc:sldMk cId="3378159490" sldId="338"/>
            <ac:picMk id="423" creationId="{BD67CF69-8497-4A2F-864C-7E80F766996D}"/>
          </ac:picMkLst>
        </pc:picChg>
        <pc:picChg chg="mod">
          <ac:chgData name="Lim Kelvin" userId="624f6ae12bb7b72b" providerId="LiveId" clId="{B272414D-B18A-4D81-997D-E20EBAE48599}" dt="2024-12-22T11:34:10.733" v="6157"/>
          <ac:picMkLst>
            <pc:docMk/>
            <pc:sldMk cId="3378159490" sldId="338"/>
            <ac:picMk id="427" creationId="{EB8BD4ED-651A-445C-B875-A6093FC2B76C}"/>
          </ac:picMkLst>
        </pc:picChg>
        <pc:picChg chg="mod">
          <ac:chgData name="Lim Kelvin" userId="624f6ae12bb7b72b" providerId="LiveId" clId="{B272414D-B18A-4D81-997D-E20EBAE48599}" dt="2024-12-22T11:34:10.733" v="6157"/>
          <ac:picMkLst>
            <pc:docMk/>
            <pc:sldMk cId="3378159490" sldId="338"/>
            <ac:picMk id="431" creationId="{F858E09F-C39A-4B73-AEBC-0F1D01EB3618}"/>
          </ac:picMkLst>
        </pc:picChg>
        <pc:picChg chg="mod">
          <ac:chgData name="Lim Kelvin" userId="624f6ae12bb7b72b" providerId="LiveId" clId="{B272414D-B18A-4D81-997D-E20EBAE48599}" dt="2024-12-22T11:34:10.733" v="6157"/>
          <ac:picMkLst>
            <pc:docMk/>
            <pc:sldMk cId="3378159490" sldId="338"/>
            <ac:picMk id="435" creationId="{A9928380-8935-42B7-92EB-99298E4809F1}"/>
          </ac:picMkLst>
        </pc:picChg>
        <pc:picChg chg="mod">
          <ac:chgData name="Lim Kelvin" userId="624f6ae12bb7b72b" providerId="LiveId" clId="{B272414D-B18A-4D81-997D-E20EBAE48599}" dt="2024-12-22T11:34:10.733" v="6157"/>
          <ac:picMkLst>
            <pc:docMk/>
            <pc:sldMk cId="3378159490" sldId="338"/>
            <ac:picMk id="439" creationId="{469F4F30-4259-4E73-AAE3-2C079AAF4A9B}"/>
          </ac:picMkLst>
        </pc:picChg>
        <pc:picChg chg="mod">
          <ac:chgData name="Lim Kelvin" userId="624f6ae12bb7b72b" providerId="LiveId" clId="{B272414D-B18A-4D81-997D-E20EBAE48599}" dt="2024-12-22T11:34:10.733" v="6157"/>
          <ac:picMkLst>
            <pc:docMk/>
            <pc:sldMk cId="3378159490" sldId="338"/>
            <ac:picMk id="443" creationId="{FB4A8900-6EE8-44CE-8AA4-788F089641E9}"/>
          </ac:picMkLst>
        </pc:picChg>
        <pc:picChg chg="mod">
          <ac:chgData name="Lim Kelvin" userId="624f6ae12bb7b72b" providerId="LiveId" clId="{B272414D-B18A-4D81-997D-E20EBAE48599}" dt="2024-12-22T11:34:10.733" v="6157"/>
          <ac:picMkLst>
            <pc:docMk/>
            <pc:sldMk cId="3378159490" sldId="338"/>
            <ac:picMk id="447" creationId="{A45DED8A-FE52-4659-AA12-E1D9599FB506}"/>
          </ac:picMkLst>
        </pc:picChg>
        <pc:picChg chg="mod">
          <ac:chgData name="Lim Kelvin" userId="624f6ae12bb7b72b" providerId="LiveId" clId="{B272414D-B18A-4D81-997D-E20EBAE48599}" dt="2024-12-22T11:34:10.733" v="6157"/>
          <ac:picMkLst>
            <pc:docMk/>
            <pc:sldMk cId="3378159490" sldId="338"/>
            <ac:picMk id="451" creationId="{03CE4581-4B31-4615-B3C6-BEC1256C3024}"/>
          </ac:picMkLst>
        </pc:picChg>
        <pc:picChg chg="mod">
          <ac:chgData name="Lim Kelvin" userId="624f6ae12bb7b72b" providerId="LiveId" clId="{B272414D-B18A-4D81-997D-E20EBAE48599}" dt="2024-12-22T11:34:10.733" v="6157"/>
          <ac:picMkLst>
            <pc:docMk/>
            <pc:sldMk cId="3378159490" sldId="338"/>
            <ac:picMk id="455" creationId="{0F49C16D-A483-4360-AAA6-5CC98A9C07A6}"/>
          </ac:picMkLst>
        </pc:picChg>
        <pc:picChg chg="mod">
          <ac:chgData name="Lim Kelvin" userId="624f6ae12bb7b72b" providerId="LiveId" clId="{B272414D-B18A-4D81-997D-E20EBAE48599}" dt="2024-12-22T11:34:10.733" v="6157"/>
          <ac:picMkLst>
            <pc:docMk/>
            <pc:sldMk cId="3378159490" sldId="338"/>
            <ac:picMk id="459" creationId="{E6E90304-B793-4E99-A6B7-9765DAFFA1F5}"/>
          </ac:picMkLst>
        </pc:picChg>
        <pc:picChg chg="mod">
          <ac:chgData name="Lim Kelvin" userId="624f6ae12bb7b72b" providerId="LiveId" clId="{B272414D-B18A-4D81-997D-E20EBAE48599}" dt="2024-12-22T11:34:10.733" v="6157"/>
          <ac:picMkLst>
            <pc:docMk/>
            <pc:sldMk cId="3378159490" sldId="338"/>
            <ac:picMk id="463" creationId="{B1FB737B-DF1F-45E9-88E7-FE7F3FE98968}"/>
          </ac:picMkLst>
        </pc:picChg>
        <pc:picChg chg="mod">
          <ac:chgData name="Lim Kelvin" userId="624f6ae12bb7b72b" providerId="LiveId" clId="{B272414D-B18A-4D81-997D-E20EBAE48599}" dt="2024-12-22T11:34:10.733" v="6157"/>
          <ac:picMkLst>
            <pc:docMk/>
            <pc:sldMk cId="3378159490" sldId="338"/>
            <ac:picMk id="467" creationId="{C60F7B63-56B8-475B-AF73-67DE9FB8579B}"/>
          </ac:picMkLst>
        </pc:picChg>
        <pc:picChg chg="mod">
          <ac:chgData name="Lim Kelvin" userId="624f6ae12bb7b72b" providerId="LiveId" clId="{B272414D-B18A-4D81-997D-E20EBAE48599}" dt="2024-12-22T11:34:10.733" v="6157"/>
          <ac:picMkLst>
            <pc:docMk/>
            <pc:sldMk cId="3378159490" sldId="338"/>
            <ac:picMk id="469" creationId="{9194CA20-4326-4025-B483-0DCA7EA93175}"/>
          </ac:picMkLst>
        </pc:picChg>
        <pc:picChg chg="mod">
          <ac:chgData name="Lim Kelvin" userId="624f6ae12bb7b72b" providerId="LiveId" clId="{B272414D-B18A-4D81-997D-E20EBAE48599}" dt="2024-12-22T11:34:13.283" v="6159"/>
          <ac:picMkLst>
            <pc:docMk/>
            <pc:sldMk cId="3378159490" sldId="338"/>
            <ac:picMk id="476" creationId="{C588574A-DD87-46E4-AF10-D40AFC6B27A9}"/>
          </ac:picMkLst>
        </pc:picChg>
        <pc:picChg chg="mod">
          <ac:chgData name="Lim Kelvin" userId="624f6ae12bb7b72b" providerId="LiveId" clId="{B272414D-B18A-4D81-997D-E20EBAE48599}" dt="2024-12-22T11:34:13.283" v="6159"/>
          <ac:picMkLst>
            <pc:docMk/>
            <pc:sldMk cId="3378159490" sldId="338"/>
            <ac:picMk id="505" creationId="{730B8985-560F-416A-9161-BD0B95285CFF}"/>
          </ac:picMkLst>
        </pc:picChg>
        <pc:picChg chg="mod">
          <ac:chgData name="Lim Kelvin" userId="624f6ae12bb7b72b" providerId="LiveId" clId="{B272414D-B18A-4D81-997D-E20EBAE48599}" dt="2024-12-22T11:34:13.283" v="6159"/>
          <ac:picMkLst>
            <pc:docMk/>
            <pc:sldMk cId="3378159490" sldId="338"/>
            <ac:picMk id="509" creationId="{BF6E1A6C-C710-4B70-9615-47DFD7AC777A}"/>
          </ac:picMkLst>
        </pc:picChg>
        <pc:picChg chg="mod">
          <ac:chgData name="Lim Kelvin" userId="624f6ae12bb7b72b" providerId="LiveId" clId="{B272414D-B18A-4D81-997D-E20EBAE48599}" dt="2024-12-22T11:34:13.283" v="6159"/>
          <ac:picMkLst>
            <pc:docMk/>
            <pc:sldMk cId="3378159490" sldId="338"/>
            <ac:picMk id="513" creationId="{CA083E10-0C76-4E66-B165-BEAECC689E92}"/>
          </ac:picMkLst>
        </pc:picChg>
        <pc:picChg chg="mod">
          <ac:chgData name="Lim Kelvin" userId="624f6ae12bb7b72b" providerId="LiveId" clId="{B272414D-B18A-4D81-997D-E20EBAE48599}" dt="2024-12-22T11:34:13.283" v="6159"/>
          <ac:picMkLst>
            <pc:docMk/>
            <pc:sldMk cId="3378159490" sldId="338"/>
            <ac:picMk id="517" creationId="{FC0A021B-5086-47A0-9605-B634D5B17B9A}"/>
          </ac:picMkLst>
        </pc:picChg>
        <pc:picChg chg="mod">
          <ac:chgData name="Lim Kelvin" userId="624f6ae12bb7b72b" providerId="LiveId" clId="{B272414D-B18A-4D81-997D-E20EBAE48599}" dt="2024-12-22T11:34:13.283" v="6159"/>
          <ac:picMkLst>
            <pc:docMk/>
            <pc:sldMk cId="3378159490" sldId="338"/>
            <ac:picMk id="521" creationId="{CC171A3B-B074-45EF-8C2C-FDE2ED78F36A}"/>
          </ac:picMkLst>
        </pc:picChg>
        <pc:picChg chg="mod">
          <ac:chgData name="Lim Kelvin" userId="624f6ae12bb7b72b" providerId="LiveId" clId="{B272414D-B18A-4D81-997D-E20EBAE48599}" dt="2024-12-22T11:34:13.283" v="6159"/>
          <ac:picMkLst>
            <pc:docMk/>
            <pc:sldMk cId="3378159490" sldId="338"/>
            <ac:picMk id="525" creationId="{1FA78B69-D6C4-4602-BACF-00A38A313F76}"/>
          </ac:picMkLst>
        </pc:picChg>
        <pc:picChg chg="mod">
          <ac:chgData name="Lim Kelvin" userId="624f6ae12bb7b72b" providerId="LiveId" clId="{B272414D-B18A-4D81-997D-E20EBAE48599}" dt="2024-12-22T11:34:13.283" v="6159"/>
          <ac:picMkLst>
            <pc:docMk/>
            <pc:sldMk cId="3378159490" sldId="338"/>
            <ac:picMk id="529" creationId="{4A83BC88-C223-4715-996D-A90C7F1C787D}"/>
          </ac:picMkLst>
        </pc:picChg>
        <pc:picChg chg="mod">
          <ac:chgData name="Lim Kelvin" userId="624f6ae12bb7b72b" providerId="LiveId" clId="{B272414D-B18A-4D81-997D-E20EBAE48599}" dt="2024-12-22T11:34:13.283" v="6159"/>
          <ac:picMkLst>
            <pc:docMk/>
            <pc:sldMk cId="3378159490" sldId="338"/>
            <ac:picMk id="533" creationId="{3F7B1DDE-1B37-4533-ABD0-15953DC58AA5}"/>
          </ac:picMkLst>
        </pc:picChg>
        <pc:picChg chg="mod">
          <ac:chgData name="Lim Kelvin" userId="624f6ae12bb7b72b" providerId="LiveId" clId="{B272414D-B18A-4D81-997D-E20EBAE48599}" dt="2024-12-22T11:34:13.283" v="6159"/>
          <ac:picMkLst>
            <pc:docMk/>
            <pc:sldMk cId="3378159490" sldId="338"/>
            <ac:picMk id="537" creationId="{07A9398D-1DB3-43C0-BAE8-18597CDA8CFD}"/>
          </ac:picMkLst>
        </pc:picChg>
        <pc:picChg chg="mod">
          <ac:chgData name="Lim Kelvin" userId="624f6ae12bb7b72b" providerId="LiveId" clId="{B272414D-B18A-4D81-997D-E20EBAE48599}" dt="2024-12-22T11:34:13.283" v="6159"/>
          <ac:picMkLst>
            <pc:docMk/>
            <pc:sldMk cId="3378159490" sldId="338"/>
            <ac:picMk id="541" creationId="{37BE0080-F4AE-4F67-9253-B32C9152F65B}"/>
          </ac:picMkLst>
        </pc:picChg>
        <pc:picChg chg="mod">
          <ac:chgData name="Lim Kelvin" userId="624f6ae12bb7b72b" providerId="LiveId" clId="{B272414D-B18A-4D81-997D-E20EBAE48599}" dt="2024-12-22T11:34:13.283" v="6159"/>
          <ac:picMkLst>
            <pc:docMk/>
            <pc:sldMk cId="3378159490" sldId="338"/>
            <ac:picMk id="545" creationId="{603C5413-4DEF-42A8-A03B-507A23651A88}"/>
          </ac:picMkLst>
        </pc:picChg>
        <pc:picChg chg="mod">
          <ac:chgData name="Lim Kelvin" userId="624f6ae12bb7b72b" providerId="LiveId" clId="{B272414D-B18A-4D81-997D-E20EBAE48599}" dt="2024-12-22T11:34:13.283" v="6159"/>
          <ac:picMkLst>
            <pc:docMk/>
            <pc:sldMk cId="3378159490" sldId="338"/>
            <ac:picMk id="549" creationId="{A7E07258-1324-4928-9EF6-2E9EC6E834A4}"/>
          </ac:picMkLst>
        </pc:picChg>
        <pc:picChg chg="mod">
          <ac:chgData name="Lim Kelvin" userId="624f6ae12bb7b72b" providerId="LiveId" clId="{B272414D-B18A-4D81-997D-E20EBAE48599}" dt="2024-12-22T11:34:13.283" v="6159"/>
          <ac:picMkLst>
            <pc:docMk/>
            <pc:sldMk cId="3378159490" sldId="338"/>
            <ac:picMk id="553" creationId="{FA55F34A-0CE1-4852-9BEB-B782F034A955}"/>
          </ac:picMkLst>
        </pc:picChg>
        <pc:picChg chg="mod">
          <ac:chgData name="Lim Kelvin" userId="624f6ae12bb7b72b" providerId="LiveId" clId="{B272414D-B18A-4D81-997D-E20EBAE48599}" dt="2024-12-22T11:34:13.283" v="6159"/>
          <ac:picMkLst>
            <pc:docMk/>
            <pc:sldMk cId="3378159490" sldId="338"/>
            <ac:picMk id="557" creationId="{5220410E-F772-44BA-9CB0-52CD1E418790}"/>
          </ac:picMkLst>
        </pc:picChg>
        <pc:picChg chg="mod">
          <ac:chgData name="Lim Kelvin" userId="624f6ae12bb7b72b" providerId="LiveId" clId="{B272414D-B18A-4D81-997D-E20EBAE48599}" dt="2024-12-22T11:34:13.283" v="6159"/>
          <ac:picMkLst>
            <pc:docMk/>
            <pc:sldMk cId="3378159490" sldId="338"/>
            <ac:picMk id="561" creationId="{20D0AAB3-B439-4204-868F-11C80B3E6867}"/>
          </ac:picMkLst>
        </pc:picChg>
        <pc:picChg chg="mod">
          <ac:chgData name="Lim Kelvin" userId="624f6ae12bb7b72b" providerId="LiveId" clId="{B272414D-B18A-4D81-997D-E20EBAE48599}" dt="2024-12-22T11:34:13.283" v="6159"/>
          <ac:picMkLst>
            <pc:docMk/>
            <pc:sldMk cId="3378159490" sldId="338"/>
            <ac:picMk id="565" creationId="{CBE6CFC3-7DC6-4AA4-A415-448D8DD4BA4D}"/>
          </ac:picMkLst>
        </pc:picChg>
        <pc:picChg chg="mod">
          <ac:chgData name="Lim Kelvin" userId="624f6ae12bb7b72b" providerId="LiveId" clId="{B272414D-B18A-4D81-997D-E20EBAE48599}" dt="2024-12-22T11:34:13.283" v="6159"/>
          <ac:picMkLst>
            <pc:docMk/>
            <pc:sldMk cId="3378159490" sldId="338"/>
            <ac:picMk id="569" creationId="{E4EBF1F6-5A38-4F26-B711-7C2EAD5C07FC}"/>
          </ac:picMkLst>
        </pc:picChg>
        <pc:picChg chg="mod">
          <ac:chgData name="Lim Kelvin" userId="624f6ae12bb7b72b" providerId="LiveId" clId="{B272414D-B18A-4D81-997D-E20EBAE48599}" dt="2024-12-22T11:34:13.283" v="6159"/>
          <ac:picMkLst>
            <pc:docMk/>
            <pc:sldMk cId="3378159490" sldId="338"/>
            <ac:picMk id="573" creationId="{2CF4F0AB-2ECD-4BAB-8EA3-B9F2348FFACC}"/>
          </ac:picMkLst>
        </pc:picChg>
        <pc:picChg chg="mod">
          <ac:chgData name="Lim Kelvin" userId="624f6ae12bb7b72b" providerId="LiveId" clId="{B272414D-B18A-4D81-997D-E20EBAE48599}" dt="2024-12-22T11:34:13.283" v="6159"/>
          <ac:picMkLst>
            <pc:docMk/>
            <pc:sldMk cId="3378159490" sldId="338"/>
            <ac:picMk id="577" creationId="{6FB6F9C3-BFFE-461D-A651-84CC15E4CBC4}"/>
          </ac:picMkLst>
        </pc:picChg>
        <pc:picChg chg="mod">
          <ac:chgData name="Lim Kelvin" userId="624f6ae12bb7b72b" providerId="LiveId" clId="{B272414D-B18A-4D81-997D-E20EBAE48599}" dt="2024-12-22T11:34:13.283" v="6159"/>
          <ac:picMkLst>
            <pc:docMk/>
            <pc:sldMk cId="3378159490" sldId="338"/>
            <ac:picMk id="581" creationId="{F754B11F-F603-487B-B74F-90C5A6D351A4}"/>
          </ac:picMkLst>
        </pc:picChg>
        <pc:picChg chg="mod">
          <ac:chgData name="Lim Kelvin" userId="624f6ae12bb7b72b" providerId="LiveId" clId="{B272414D-B18A-4D81-997D-E20EBAE48599}" dt="2024-12-22T11:34:13.283" v="6159"/>
          <ac:picMkLst>
            <pc:docMk/>
            <pc:sldMk cId="3378159490" sldId="338"/>
            <ac:picMk id="583" creationId="{7B49CFE6-E452-4A0F-9A09-94F22D86A585}"/>
          </ac:picMkLst>
        </pc:picChg>
        <pc:picChg chg="mod">
          <ac:chgData name="Lim Kelvin" userId="624f6ae12bb7b72b" providerId="LiveId" clId="{B272414D-B18A-4D81-997D-E20EBAE48599}" dt="2024-12-22T11:34:17.038" v="6161"/>
          <ac:picMkLst>
            <pc:docMk/>
            <pc:sldMk cId="3378159490" sldId="338"/>
            <ac:picMk id="590" creationId="{C1EDBCBD-A00B-4AF4-943A-2F1E78BF1D0F}"/>
          </ac:picMkLst>
        </pc:picChg>
        <pc:picChg chg="mod">
          <ac:chgData name="Lim Kelvin" userId="624f6ae12bb7b72b" providerId="LiveId" clId="{B272414D-B18A-4D81-997D-E20EBAE48599}" dt="2024-12-22T11:34:17.038" v="6161"/>
          <ac:picMkLst>
            <pc:docMk/>
            <pc:sldMk cId="3378159490" sldId="338"/>
            <ac:picMk id="619" creationId="{1676F0C5-4D02-448D-BB9B-CBCCC6D9A045}"/>
          </ac:picMkLst>
        </pc:picChg>
        <pc:picChg chg="mod">
          <ac:chgData name="Lim Kelvin" userId="624f6ae12bb7b72b" providerId="LiveId" clId="{B272414D-B18A-4D81-997D-E20EBAE48599}" dt="2024-12-22T11:34:17.038" v="6161"/>
          <ac:picMkLst>
            <pc:docMk/>
            <pc:sldMk cId="3378159490" sldId="338"/>
            <ac:picMk id="623" creationId="{11DDC8B6-C4D1-42E3-A281-97B7C495A811}"/>
          </ac:picMkLst>
        </pc:picChg>
        <pc:picChg chg="mod">
          <ac:chgData name="Lim Kelvin" userId="624f6ae12bb7b72b" providerId="LiveId" clId="{B272414D-B18A-4D81-997D-E20EBAE48599}" dt="2024-12-22T11:34:17.038" v="6161"/>
          <ac:picMkLst>
            <pc:docMk/>
            <pc:sldMk cId="3378159490" sldId="338"/>
            <ac:picMk id="627" creationId="{6C7428FF-EF8A-4592-A24F-4D7271BDDD83}"/>
          </ac:picMkLst>
        </pc:picChg>
        <pc:picChg chg="mod">
          <ac:chgData name="Lim Kelvin" userId="624f6ae12bb7b72b" providerId="LiveId" clId="{B272414D-B18A-4D81-997D-E20EBAE48599}" dt="2024-12-22T11:34:17.038" v="6161"/>
          <ac:picMkLst>
            <pc:docMk/>
            <pc:sldMk cId="3378159490" sldId="338"/>
            <ac:picMk id="631" creationId="{6B426BA6-4346-46DB-9FE9-4ED086E24ABE}"/>
          </ac:picMkLst>
        </pc:picChg>
        <pc:picChg chg="mod">
          <ac:chgData name="Lim Kelvin" userId="624f6ae12bb7b72b" providerId="LiveId" clId="{B272414D-B18A-4D81-997D-E20EBAE48599}" dt="2024-12-22T11:34:17.038" v="6161"/>
          <ac:picMkLst>
            <pc:docMk/>
            <pc:sldMk cId="3378159490" sldId="338"/>
            <ac:picMk id="635" creationId="{1B8D8B33-859B-40F4-920B-9C587886522C}"/>
          </ac:picMkLst>
        </pc:picChg>
        <pc:picChg chg="mod">
          <ac:chgData name="Lim Kelvin" userId="624f6ae12bb7b72b" providerId="LiveId" clId="{B272414D-B18A-4D81-997D-E20EBAE48599}" dt="2024-12-22T11:34:17.038" v="6161"/>
          <ac:picMkLst>
            <pc:docMk/>
            <pc:sldMk cId="3378159490" sldId="338"/>
            <ac:picMk id="639" creationId="{ED1C5439-1011-40FB-B67F-81838B0FAC91}"/>
          </ac:picMkLst>
        </pc:picChg>
        <pc:picChg chg="mod">
          <ac:chgData name="Lim Kelvin" userId="624f6ae12bb7b72b" providerId="LiveId" clId="{B272414D-B18A-4D81-997D-E20EBAE48599}" dt="2024-12-22T11:34:17.038" v="6161"/>
          <ac:picMkLst>
            <pc:docMk/>
            <pc:sldMk cId="3378159490" sldId="338"/>
            <ac:picMk id="643" creationId="{46DAD6F2-C5CE-4A04-97F3-12753B242A79}"/>
          </ac:picMkLst>
        </pc:picChg>
        <pc:picChg chg="mod">
          <ac:chgData name="Lim Kelvin" userId="624f6ae12bb7b72b" providerId="LiveId" clId="{B272414D-B18A-4D81-997D-E20EBAE48599}" dt="2024-12-22T11:34:17.038" v="6161"/>
          <ac:picMkLst>
            <pc:docMk/>
            <pc:sldMk cId="3378159490" sldId="338"/>
            <ac:picMk id="647" creationId="{E4253BC3-56C6-4737-AE68-1C81A21B4766}"/>
          </ac:picMkLst>
        </pc:picChg>
        <pc:picChg chg="mod">
          <ac:chgData name="Lim Kelvin" userId="624f6ae12bb7b72b" providerId="LiveId" clId="{B272414D-B18A-4D81-997D-E20EBAE48599}" dt="2024-12-22T11:34:17.038" v="6161"/>
          <ac:picMkLst>
            <pc:docMk/>
            <pc:sldMk cId="3378159490" sldId="338"/>
            <ac:picMk id="651" creationId="{B1D649E8-898E-4CDB-A50A-1894D1DAEFA7}"/>
          </ac:picMkLst>
        </pc:picChg>
        <pc:picChg chg="mod">
          <ac:chgData name="Lim Kelvin" userId="624f6ae12bb7b72b" providerId="LiveId" clId="{B272414D-B18A-4D81-997D-E20EBAE48599}" dt="2024-12-22T11:34:17.038" v="6161"/>
          <ac:picMkLst>
            <pc:docMk/>
            <pc:sldMk cId="3378159490" sldId="338"/>
            <ac:picMk id="655" creationId="{FEE8D801-2E8C-4A01-9E63-16048CC7DC8A}"/>
          </ac:picMkLst>
        </pc:picChg>
        <pc:picChg chg="mod">
          <ac:chgData name="Lim Kelvin" userId="624f6ae12bb7b72b" providerId="LiveId" clId="{B272414D-B18A-4D81-997D-E20EBAE48599}" dt="2024-12-22T11:34:17.038" v="6161"/>
          <ac:picMkLst>
            <pc:docMk/>
            <pc:sldMk cId="3378159490" sldId="338"/>
            <ac:picMk id="659" creationId="{DD6C3B43-5FF5-4B79-8101-6056D6761AE3}"/>
          </ac:picMkLst>
        </pc:picChg>
        <pc:picChg chg="mod">
          <ac:chgData name="Lim Kelvin" userId="624f6ae12bb7b72b" providerId="LiveId" clId="{B272414D-B18A-4D81-997D-E20EBAE48599}" dt="2024-12-22T11:34:17.038" v="6161"/>
          <ac:picMkLst>
            <pc:docMk/>
            <pc:sldMk cId="3378159490" sldId="338"/>
            <ac:picMk id="663" creationId="{15711A07-4938-42D3-8E82-F8F6DA75EFDC}"/>
          </ac:picMkLst>
        </pc:picChg>
        <pc:picChg chg="mod">
          <ac:chgData name="Lim Kelvin" userId="624f6ae12bb7b72b" providerId="LiveId" clId="{B272414D-B18A-4D81-997D-E20EBAE48599}" dt="2024-12-22T11:34:17.038" v="6161"/>
          <ac:picMkLst>
            <pc:docMk/>
            <pc:sldMk cId="3378159490" sldId="338"/>
            <ac:picMk id="667" creationId="{928F6C2C-8C68-43E4-9838-FF8BBFC9411B}"/>
          </ac:picMkLst>
        </pc:picChg>
        <pc:picChg chg="mod">
          <ac:chgData name="Lim Kelvin" userId="624f6ae12bb7b72b" providerId="LiveId" clId="{B272414D-B18A-4D81-997D-E20EBAE48599}" dt="2024-12-22T11:34:17.038" v="6161"/>
          <ac:picMkLst>
            <pc:docMk/>
            <pc:sldMk cId="3378159490" sldId="338"/>
            <ac:picMk id="671" creationId="{7CB92E6D-EE5E-4EE0-8BDF-0094A90D6E63}"/>
          </ac:picMkLst>
        </pc:picChg>
        <pc:picChg chg="mod">
          <ac:chgData name="Lim Kelvin" userId="624f6ae12bb7b72b" providerId="LiveId" clId="{B272414D-B18A-4D81-997D-E20EBAE48599}" dt="2024-12-22T11:34:17.038" v="6161"/>
          <ac:picMkLst>
            <pc:docMk/>
            <pc:sldMk cId="3378159490" sldId="338"/>
            <ac:picMk id="675" creationId="{BDA05686-6A7B-4545-B954-1EAD28DA34E1}"/>
          </ac:picMkLst>
        </pc:picChg>
        <pc:picChg chg="mod">
          <ac:chgData name="Lim Kelvin" userId="624f6ae12bb7b72b" providerId="LiveId" clId="{B272414D-B18A-4D81-997D-E20EBAE48599}" dt="2024-12-22T11:34:17.038" v="6161"/>
          <ac:picMkLst>
            <pc:docMk/>
            <pc:sldMk cId="3378159490" sldId="338"/>
            <ac:picMk id="679" creationId="{6F21D24F-A9B9-42B5-AFDD-8417DC68BAEB}"/>
          </ac:picMkLst>
        </pc:picChg>
        <pc:picChg chg="mod">
          <ac:chgData name="Lim Kelvin" userId="624f6ae12bb7b72b" providerId="LiveId" clId="{B272414D-B18A-4D81-997D-E20EBAE48599}" dt="2024-12-22T11:34:17.038" v="6161"/>
          <ac:picMkLst>
            <pc:docMk/>
            <pc:sldMk cId="3378159490" sldId="338"/>
            <ac:picMk id="683" creationId="{E0E54449-F5C1-46D8-9D53-134516F4B449}"/>
          </ac:picMkLst>
        </pc:picChg>
        <pc:picChg chg="mod">
          <ac:chgData name="Lim Kelvin" userId="624f6ae12bb7b72b" providerId="LiveId" clId="{B272414D-B18A-4D81-997D-E20EBAE48599}" dt="2024-12-22T11:34:17.038" v="6161"/>
          <ac:picMkLst>
            <pc:docMk/>
            <pc:sldMk cId="3378159490" sldId="338"/>
            <ac:picMk id="687" creationId="{463BDE07-D7F1-4052-93D3-14177D46003A}"/>
          </ac:picMkLst>
        </pc:picChg>
        <pc:picChg chg="mod">
          <ac:chgData name="Lim Kelvin" userId="624f6ae12bb7b72b" providerId="LiveId" clId="{B272414D-B18A-4D81-997D-E20EBAE48599}" dt="2024-12-22T11:34:17.038" v="6161"/>
          <ac:picMkLst>
            <pc:docMk/>
            <pc:sldMk cId="3378159490" sldId="338"/>
            <ac:picMk id="691" creationId="{D9AB8741-E47F-457E-901F-3E849263503F}"/>
          </ac:picMkLst>
        </pc:picChg>
        <pc:picChg chg="mod">
          <ac:chgData name="Lim Kelvin" userId="624f6ae12bb7b72b" providerId="LiveId" clId="{B272414D-B18A-4D81-997D-E20EBAE48599}" dt="2024-12-22T11:34:17.038" v="6161"/>
          <ac:picMkLst>
            <pc:docMk/>
            <pc:sldMk cId="3378159490" sldId="338"/>
            <ac:picMk id="695" creationId="{EE7097B0-CF44-4247-8C93-03CC296B6EF6}"/>
          </ac:picMkLst>
        </pc:picChg>
        <pc:picChg chg="mod">
          <ac:chgData name="Lim Kelvin" userId="624f6ae12bb7b72b" providerId="LiveId" clId="{B272414D-B18A-4D81-997D-E20EBAE48599}" dt="2024-12-22T11:34:17.038" v="6161"/>
          <ac:picMkLst>
            <pc:docMk/>
            <pc:sldMk cId="3378159490" sldId="338"/>
            <ac:picMk id="697" creationId="{3C85411B-5954-4BE5-97F5-B1B3C2D973BD}"/>
          </ac:picMkLst>
        </pc:picChg>
        <pc:picChg chg="mod">
          <ac:chgData name="Lim Kelvin" userId="624f6ae12bb7b72b" providerId="LiveId" clId="{B272414D-B18A-4D81-997D-E20EBAE48599}" dt="2024-12-22T11:34:25.868" v="6163"/>
          <ac:picMkLst>
            <pc:docMk/>
            <pc:sldMk cId="3378159490" sldId="338"/>
            <ac:picMk id="704" creationId="{64E7D628-48B1-4166-831D-E60916AA0B00}"/>
          </ac:picMkLst>
        </pc:picChg>
        <pc:picChg chg="mod">
          <ac:chgData name="Lim Kelvin" userId="624f6ae12bb7b72b" providerId="LiveId" clId="{B272414D-B18A-4D81-997D-E20EBAE48599}" dt="2024-12-22T11:34:25.868" v="6163"/>
          <ac:picMkLst>
            <pc:docMk/>
            <pc:sldMk cId="3378159490" sldId="338"/>
            <ac:picMk id="733" creationId="{52DB1CC6-CEC8-4E02-9D7A-268C23788A7E}"/>
          </ac:picMkLst>
        </pc:picChg>
        <pc:picChg chg="mod">
          <ac:chgData name="Lim Kelvin" userId="624f6ae12bb7b72b" providerId="LiveId" clId="{B272414D-B18A-4D81-997D-E20EBAE48599}" dt="2024-12-22T11:34:25.868" v="6163"/>
          <ac:picMkLst>
            <pc:docMk/>
            <pc:sldMk cId="3378159490" sldId="338"/>
            <ac:picMk id="737" creationId="{245C88AB-8000-415B-B4C5-88956F54FFDA}"/>
          </ac:picMkLst>
        </pc:picChg>
        <pc:picChg chg="mod">
          <ac:chgData name="Lim Kelvin" userId="624f6ae12bb7b72b" providerId="LiveId" clId="{B272414D-B18A-4D81-997D-E20EBAE48599}" dt="2024-12-22T11:34:25.868" v="6163"/>
          <ac:picMkLst>
            <pc:docMk/>
            <pc:sldMk cId="3378159490" sldId="338"/>
            <ac:picMk id="741" creationId="{E3F00D5E-E494-4C2F-9589-BF181A7632B5}"/>
          </ac:picMkLst>
        </pc:picChg>
        <pc:picChg chg="mod">
          <ac:chgData name="Lim Kelvin" userId="624f6ae12bb7b72b" providerId="LiveId" clId="{B272414D-B18A-4D81-997D-E20EBAE48599}" dt="2024-12-22T11:34:25.868" v="6163"/>
          <ac:picMkLst>
            <pc:docMk/>
            <pc:sldMk cId="3378159490" sldId="338"/>
            <ac:picMk id="745" creationId="{2F89873B-2E88-430E-A4DF-CC62EC4B7A83}"/>
          </ac:picMkLst>
        </pc:picChg>
        <pc:picChg chg="mod">
          <ac:chgData name="Lim Kelvin" userId="624f6ae12bb7b72b" providerId="LiveId" clId="{B272414D-B18A-4D81-997D-E20EBAE48599}" dt="2024-12-22T11:34:25.868" v="6163"/>
          <ac:picMkLst>
            <pc:docMk/>
            <pc:sldMk cId="3378159490" sldId="338"/>
            <ac:picMk id="749" creationId="{0FC16656-215C-404B-99AE-FE11B3DDC94A}"/>
          </ac:picMkLst>
        </pc:picChg>
        <pc:picChg chg="mod">
          <ac:chgData name="Lim Kelvin" userId="624f6ae12bb7b72b" providerId="LiveId" clId="{B272414D-B18A-4D81-997D-E20EBAE48599}" dt="2024-12-22T11:34:25.868" v="6163"/>
          <ac:picMkLst>
            <pc:docMk/>
            <pc:sldMk cId="3378159490" sldId="338"/>
            <ac:picMk id="753" creationId="{7957992A-146B-41EC-8776-CC59971A28F1}"/>
          </ac:picMkLst>
        </pc:picChg>
        <pc:picChg chg="mod">
          <ac:chgData name="Lim Kelvin" userId="624f6ae12bb7b72b" providerId="LiveId" clId="{B272414D-B18A-4D81-997D-E20EBAE48599}" dt="2024-12-22T11:34:25.868" v="6163"/>
          <ac:picMkLst>
            <pc:docMk/>
            <pc:sldMk cId="3378159490" sldId="338"/>
            <ac:picMk id="757" creationId="{4974084B-BD6B-4A68-87EC-0F005B355BAA}"/>
          </ac:picMkLst>
        </pc:picChg>
        <pc:picChg chg="mod">
          <ac:chgData name="Lim Kelvin" userId="624f6ae12bb7b72b" providerId="LiveId" clId="{B272414D-B18A-4D81-997D-E20EBAE48599}" dt="2024-12-22T11:34:25.868" v="6163"/>
          <ac:picMkLst>
            <pc:docMk/>
            <pc:sldMk cId="3378159490" sldId="338"/>
            <ac:picMk id="761" creationId="{3A3F0FFC-5680-4E4C-BFD4-6B5D56B235CF}"/>
          </ac:picMkLst>
        </pc:picChg>
        <pc:picChg chg="mod">
          <ac:chgData name="Lim Kelvin" userId="624f6ae12bb7b72b" providerId="LiveId" clId="{B272414D-B18A-4D81-997D-E20EBAE48599}" dt="2024-12-22T11:34:25.868" v="6163"/>
          <ac:picMkLst>
            <pc:docMk/>
            <pc:sldMk cId="3378159490" sldId="338"/>
            <ac:picMk id="765" creationId="{C765108A-7E53-4501-B26F-746609B55820}"/>
          </ac:picMkLst>
        </pc:picChg>
        <pc:picChg chg="mod">
          <ac:chgData name="Lim Kelvin" userId="624f6ae12bb7b72b" providerId="LiveId" clId="{B272414D-B18A-4D81-997D-E20EBAE48599}" dt="2024-12-22T11:34:25.868" v="6163"/>
          <ac:picMkLst>
            <pc:docMk/>
            <pc:sldMk cId="3378159490" sldId="338"/>
            <ac:picMk id="769" creationId="{65A52AC0-3068-4B12-BAC0-1FA20D4DE755}"/>
          </ac:picMkLst>
        </pc:picChg>
        <pc:picChg chg="mod">
          <ac:chgData name="Lim Kelvin" userId="624f6ae12bb7b72b" providerId="LiveId" clId="{B272414D-B18A-4D81-997D-E20EBAE48599}" dt="2024-12-22T11:34:25.868" v="6163"/>
          <ac:picMkLst>
            <pc:docMk/>
            <pc:sldMk cId="3378159490" sldId="338"/>
            <ac:picMk id="773" creationId="{16278EF3-9542-4CD3-AFB0-B20A24D40415}"/>
          </ac:picMkLst>
        </pc:picChg>
        <pc:picChg chg="mod">
          <ac:chgData name="Lim Kelvin" userId="624f6ae12bb7b72b" providerId="LiveId" clId="{B272414D-B18A-4D81-997D-E20EBAE48599}" dt="2024-12-22T11:34:25.868" v="6163"/>
          <ac:picMkLst>
            <pc:docMk/>
            <pc:sldMk cId="3378159490" sldId="338"/>
            <ac:picMk id="777" creationId="{C3A489EC-5839-423F-AB34-784C1B9B7E50}"/>
          </ac:picMkLst>
        </pc:picChg>
        <pc:picChg chg="mod">
          <ac:chgData name="Lim Kelvin" userId="624f6ae12bb7b72b" providerId="LiveId" clId="{B272414D-B18A-4D81-997D-E20EBAE48599}" dt="2024-12-22T11:34:25.868" v="6163"/>
          <ac:picMkLst>
            <pc:docMk/>
            <pc:sldMk cId="3378159490" sldId="338"/>
            <ac:picMk id="781" creationId="{6E23554D-6F6D-4526-8C89-E5690971D72E}"/>
          </ac:picMkLst>
        </pc:picChg>
        <pc:picChg chg="mod">
          <ac:chgData name="Lim Kelvin" userId="624f6ae12bb7b72b" providerId="LiveId" clId="{B272414D-B18A-4D81-997D-E20EBAE48599}" dt="2024-12-22T11:34:25.868" v="6163"/>
          <ac:picMkLst>
            <pc:docMk/>
            <pc:sldMk cId="3378159490" sldId="338"/>
            <ac:picMk id="785" creationId="{BB5426B2-B605-4B0B-A3BD-4E674F94F106}"/>
          </ac:picMkLst>
        </pc:picChg>
        <pc:picChg chg="mod">
          <ac:chgData name="Lim Kelvin" userId="624f6ae12bb7b72b" providerId="LiveId" clId="{B272414D-B18A-4D81-997D-E20EBAE48599}" dt="2024-12-22T11:34:25.868" v="6163"/>
          <ac:picMkLst>
            <pc:docMk/>
            <pc:sldMk cId="3378159490" sldId="338"/>
            <ac:picMk id="789" creationId="{B6CCDBEE-43D7-47CA-943E-3DC7D25A37E9}"/>
          </ac:picMkLst>
        </pc:picChg>
        <pc:picChg chg="mod">
          <ac:chgData name="Lim Kelvin" userId="624f6ae12bb7b72b" providerId="LiveId" clId="{B272414D-B18A-4D81-997D-E20EBAE48599}" dt="2024-12-22T11:34:25.868" v="6163"/>
          <ac:picMkLst>
            <pc:docMk/>
            <pc:sldMk cId="3378159490" sldId="338"/>
            <ac:picMk id="793" creationId="{7D78A1C7-0A47-46EB-8852-0C2449C13B9C}"/>
          </ac:picMkLst>
        </pc:picChg>
        <pc:picChg chg="mod">
          <ac:chgData name="Lim Kelvin" userId="624f6ae12bb7b72b" providerId="LiveId" clId="{B272414D-B18A-4D81-997D-E20EBAE48599}" dt="2024-12-22T11:34:25.868" v="6163"/>
          <ac:picMkLst>
            <pc:docMk/>
            <pc:sldMk cId="3378159490" sldId="338"/>
            <ac:picMk id="797" creationId="{4119A13A-0F7E-4EEF-BC34-D5FBA4E5A4D7}"/>
          </ac:picMkLst>
        </pc:picChg>
        <pc:picChg chg="mod">
          <ac:chgData name="Lim Kelvin" userId="624f6ae12bb7b72b" providerId="LiveId" clId="{B272414D-B18A-4D81-997D-E20EBAE48599}" dt="2024-12-22T11:34:25.868" v="6163"/>
          <ac:picMkLst>
            <pc:docMk/>
            <pc:sldMk cId="3378159490" sldId="338"/>
            <ac:picMk id="801" creationId="{B0F61209-85E0-4183-9E18-BB860C07E8A1}"/>
          </ac:picMkLst>
        </pc:picChg>
        <pc:picChg chg="mod">
          <ac:chgData name="Lim Kelvin" userId="624f6ae12bb7b72b" providerId="LiveId" clId="{B272414D-B18A-4D81-997D-E20EBAE48599}" dt="2024-12-22T11:34:25.868" v="6163"/>
          <ac:picMkLst>
            <pc:docMk/>
            <pc:sldMk cId="3378159490" sldId="338"/>
            <ac:picMk id="805" creationId="{DCBE8EE9-95ED-4051-8CC3-274E03514C31}"/>
          </ac:picMkLst>
        </pc:picChg>
        <pc:picChg chg="mod">
          <ac:chgData name="Lim Kelvin" userId="624f6ae12bb7b72b" providerId="LiveId" clId="{B272414D-B18A-4D81-997D-E20EBAE48599}" dt="2024-12-22T11:34:25.868" v="6163"/>
          <ac:picMkLst>
            <pc:docMk/>
            <pc:sldMk cId="3378159490" sldId="338"/>
            <ac:picMk id="809" creationId="{40D536EF-2B43-45C2-8791-D3DB5E3B376D}"/>
          </ac:picMkLst>
        </pc:picChg>
        <pc:picChg chg="mod">
          <ac:chgData name="Lim Kelvin" userId="624f6ae12bb7b72b" providerId="LiveId" clId="{B272414D-B18A-4D81-997D-E20EBAE48599}" dt="2024-12-22T11:34:25.868" v="6163"/>
          <ac:picMkLst>
            <pc:docMk/>
            <pc:sldMk cId="3378159490" sldId="338"/>
            <ac:picMk id="811" creationId="{090B19C5-4F27-49ED-97BD-7BA7976A0221}"/>
          </ac:picMkLst>
        </pc:picChg>
      </pc:sldChg>
      <pc:sldChg chg="delSp modSp add del mod modTransition modAnim">
        <pc:chgData name="Lim Kelvin" userId="624f6ae12bb7b72b" providerId="LiveId" clId="{B272414D-B18A-4D81-997D-E20EBAE48599}" dt="2024-12-22T12:50:48.893" v="7091" actId="47"/>
        <pc:sldMkLst>
          <pc:docMk/>
          <pc:sldMk cId="3834568545" sldId="339"/>
        </pc:sldMkLst>
        <pc:spChg chg="mod">
          <ac:chgData name="Lim Kelvin" userId="624f6ae12bb7b72b" providerId="LiveId" clId="{B272414D-B18A-4D81-997D-E20EBAE48599}" dt="2024-12-22T11:36:56.714" v="6180" actId="27636"/>
          <ac:spMkLst>
            <pc:docMk/>
            <pc:sldMk cId="3834568545" sldId="339"/>
            <ac:spMk id="20" creationId="{F97C61BC-B766-4A9B-8DD6-CDD9982FB140}"/>
          </ac:spMkLst>
        </pc:spChg>
        <pc:spChg chg="mod">
          <ac:chgData name="Lim Kelvin" userId="624f6ae12bb7b72b" providerId="LiveId" clId="{B272414D-B18A-4D81-997D-E20EBAE48599}" dt="2024-12-22T11:36:56.729" v="6182" actId="27636"/>
          <ac:spMkLst>
            <pc:docMk/>
            <pc:sldMk cId="3834568545" sldId="339"/>
            <ac:spMk id="38" creationId="{9AC1EABA-2C5B-4036-9403-F13AD0B2E624}"/>
          </ac:spMkLst>
        </pc:spChg>
        <pc:spChg chg="mod">
          <ac:chgData name="Lim Kelvin" userId="624f6ae12bb7b72b" providerId="LiveId" clId="{B272414D-B18A-4D81-997D-E20EBAE48599}" dt="2024-12-22T11:36:56.738" v="6183" actId="27636"/>
          <ac:spMkLst>
            <pc:docMk/>
            <pc:sldMk cId="3834568545" sldId="339"/>
            <ac:spMk id="78" creationId="{1E7C70FD-FC7E-4A3E-B369-D8FCFE37575D}"/>
          </ac:spMkLst>
        </pc:spChg>
        <pc:spChg chg="mod">
          <ac:chgData name="Lim Kelvin" userId="624f6ae12bb7b72b" providerId="LiveId" clId="{B272414D-B18A-4D81-997D-E20EBAE48599}" dt="2024-12-22T11:36:56.748" v="6185" actId="27636"/>
          <ac:spMkLst>
            <pc:docMk/>
            <pc:sldMk cId="3834568545" sldId="339"/>
            <ac:spMk id="99" creationId="{38854133-984D-4D09-B367-DD8FE5C19DF1}"/>
          </ac:spMkLst>
        </pc:spChg>
        <pc:spChg chg="mod">
          <ac:chgData name="Lim Kelvin" userId="624f6ae12bb7b72b" providerId="LiveId" clId="{B272414D-B18A-4D81-997D-E20EBAE48599}" dt="2024-12-22T11:36:56.760" v="6189" actId="27636"/>
          <ac:spMkLst>
            <pc:docMk/>
            <pc:sldMk cId="3834568545" sldId="339"/>
            <ac:spMk id="117" creationId="{DAAF0F44-863A-4278-91B9-5DFDDA06F79C}"/>
          </ac:spMkLst>
        </pc:spChg>
        <pc:spChg chg="mod">
          <ac:chgData name="Lim Kelvin" userId="624f6ae12bb7b72b" providerId="LiveId" clId="{B272414D-B18A-4D81-997D-E20EBAE48599}" dt="2024-12-22T11:36:56.771" v="6192" actId="27636"/>
          <ac:spMkLst>
            <pc:docMk/>
            <pc:sldMk cId="3834568545" sldId="339"/>
            <ac:spMk id="250" creationId="{FFD9E399-E942-43B9-B2E4-3E118ADB81F6}"/>
          </ac:spMkLst>
        </pc:spChg>
        <pc:spChg chg="mod">
          <ac:chgData name="Lim Kelvin" userId="624f6ae12bb7b72b" providerId="LiveId" clId="{B272414D-B18A-4D81-997D-E20EBAE48599}" dt="2024-12-22T11:36:56.828" v="6200" actId="27636"/>
          <ac:spMkLst>
            <pc:docMk/>
            <pc:sldMk cId="3834568545" sldId="339"/>
            <ac:spMk id="283" creationId="{797D917A-D1B8-46F1-A315-6E6C1DB05873}"/>
          </ac:spMkLst>
        </pc:spChg>
        <pc:spChg chg="mod">
          <ac:chgData name="Lim Kelvin" userId="624f6ae12bb7b72b" providerId="LiveId" clId="{B272414D-B18A-4D81-997D-E20EBAE48599}" dt="2024-12-22T11:36:56.833" v="6201" actId="27636"/>
          <ac:spMkLst>
            <pc:docMk/>
            <pc:sldMk cId="3834568545" sldId="339"/>
            <ac:spMk id="295" creationId="{DA2BEDDC-E78B-4B90-8246-5F73F4E720D8}"/>
          </ac:spMkLst>
        </pc:spChg>
        <pc:spChg chg="mod">
          <ac:chgData name="Lim Kelvin" userId="624f6ae12bb7b72b" providerId="LiveId" clId="{B272414D-B18A-4D81-997D-E20EBAE48599}" dt="2024-12-22T11:36:56.816" v="6197" actId="27636"/>
          <ac:spMkLst>
            <pc:docMk/>
            <pc:sldMk cId="3834568545" sldId="339"/>
            <ac:spMk id="311" creationId="{573DDACB-93E6-4ECC-BF4D-B6CBBB879B99}"/>
          </ac:spMkLst>
        </pc:spChg>
        <pc:spChg chg="mod">
          <ac:chgData name="Lim Kelvin" userId="624f6ae12bb7b72b" providerId="LiveId" clId="{B272414D-B18A-4D81-997D-E20EBAE48599}" dt="2024-12-22T11:36:56.840" v="6202" actId="27636"/>
          <ac:spMkLst>
            <pc:docMk/>
            <pc:sldMk cId="3834568545" sldId="339"/>
            <ac:spMk id="343" creationId="{EBB8C80A-DF12-4E43-990E-1F1F0DAE9F27}"/>
          </ac:spMkLst>
        </pc:spChg>
        <pc:spChg chg="mod">
          <ac:chgData name="Lim Kelvin" userId="624f6ae12bb7b72b" providerId="LiveId" clId="{B272414D-B18A-4D81-997D-E20EBAE48599}" dt="2024-12-22T11:36:56.865" v="6206" actId="27636"/>
          <ac:spMkLst>
            <pc:docMk/>
            <pc:sldMk cId="3834568545" sldId="339"/>
            <ac:spMk id="364" creationId="{D7578584-C4EE-4776-9FDA-95DF259B6AE1}"/>
          </ac:spMkLst>
        </pc:spChg>
        <pc:spChg chg="mod">
          <ac:chgData name="Lim Kelvin" userId="624f6ae12bb7b72b" providerId="LiveId" clId="{B272414D-B18A-4D81-997D-E20EBAE48599}" dt="2024-12-22T11:36:56.868" v="6207" actId="27636"/>
          <ac:spMkLst>
            <pc:docMk/>
            <pc:sldMk cId="3834568545" sldId="339"/>
            <ac:spMk id="397" creationId="{419CD8C6-223B-4CA5-9FE2-A08643A11574}"/>
          </ac:spMkLst>
        </pc:spChg>
        <pc:spChg chg="mod">
          <ac:chgData name="Lim Kelvin" userId="624f6ae12bb7b72b" providerId="LiveId" clId="{B272414D-B18A-4D81-997D-E20EBAE48599}" dt="2024-12-22T11:36:56.861" v="6205" actId="27636"/>
          <ac:spMkLst>
            <pc:docMk/>
            <pc:sldMk cId="3834568545" sldId="339"/>
            <ac:spMk id="409" creationId="{417B5646-9794-4803-9F86-51DBA785EB38}"/>
          </ac:spMkLst>
        </pc:spChg>
        <pc:spChg chg="mod">
          <ac:chgData name="Lim Kelvin" userId="624f6ae12bb7b72b" providerId="LiveId" clId="{B272414D-B18A-4D81-997D-E20EBAE48599}" dt="2024-12-22T11:36:56.849" v="6203" actId="27636"/>
          <ac:spMkLst>
            <pc:docMk/>
            <pc:sldMk cId="3834568545" sldId="339"/>
            <ac:spMk id="425" creationId="{D11F8C4A-5C68-4E79-ABEB-6459B26EE375}"/>
          </ac:spMkLst>
        </pc:spChg>
        <pc:spChg chg="mod">
          <ac:chgData name="Lim Kelvin" userId="624f6ae12bb7b72b" providerId="LiveId" clId="{B272414D-B18A-4D81-997D-E20EBAE48599}" dt="2024-12-22T11:36:56.855" v="6204" actId="27636"/>
          <ac:spMkLst>
            <pc:docMk/>
            <pc:sldMk cId="3834568545" sldId="339"/>
            <ac:spMk id="457" creationId="{4F5F1ED6-9D0D-4B36-ACA4-4066F468C64A}"/>
          </ac:spMkLst>
        </pc:spChg>
        <pc:spChg chg="mod">
          <ac:chgData name="Lim Kelvin" userId="624f6ae12bb7b72b" providerId="LiveId" clId="{B272414D-B18A-4D81-997D-E20EBAE48599}" dt="2024-12-22T11:36:56.702" v="6178" actId="27636"/>
          <ac:spMkLst>
            <pc:docMk/>
            <pc:sldMk cId="3834568545" sldId="339"/>
            <ac:spMk id="478" creationId="{6A12F63E-99E3-496E-AA1D-03DCC18EAEF3}"/>
          </ac:spMkLst>
        </pc:spChg>
        <pc:spChg chg="mod">
          <ac:chgData name="Lim Kelvin" userId="624f6ae12bb7b72b" providerId="LiveId" clId="{B272414D-B18A-4D81-997D-E20EBAE48599}" dt="2024-12-22T11:36:56.767" v="6191" actId="27636"/>
          <ac:spMkLst>
            <pc:docMk/>
            <pc:sldMk cId="3834568545" sldId="339"/>
            <ac:spMk id="511" creationId="{8AE06C81-23B3-4A67-BF2B-1B46C100A7DD}"/>
          </ac:spMkLst>
        </pc:spChg>
        <pc:spChg chg="mod">
          <ac:chgData name="Lim Kelvin" userId="624f6ae12bb7b72b" providerId="LiveId" clId="{B272414D-B18A-4D81-997D-E20EBAE48599}" dt="2024-12-22T11:36:56.821" v="6198" actId="27636"/>
          <ac:spMkLst>
            <pc:docMk/>
            <pc:sldMk cId="3834568545" sldId="339"/>
            <ac:spMk id="523" creationId="{95675FBE-D55D-4C60-A282-C4743CB16F58}"/>
          </ac:spMkLst>
        </pc:spChg>
        <pc:spChg chg="mod">
          <ac:chgData name="Lim Kelvin" userId="624f6ae12bb7b72b" providerId="LiveId" clId="{B272414D-B18A-4D81-997D-E20EBAE48599}" dt="2024-12-22T11:36:56.788" v="6194" actId="27636"/>
          <ac:spMkLst>
            <pc:docMk/>
            <pc:sldMk cId="3834568545" sldId="339"/>
            <ac:spMk id="539" creationId="{6D22CA51-4F21-4526-BBB7-855E1778EB1D}"/>
          </ac:spMkLst>
        </pc:spChg>
        <pc:spChg chg="mod">
          <ac:chgData name="Lim Kelvin" userId="624f6ae12bb7b72b" providerId="LiveId" clId="{B272414D-B18A-4D81-997D-E20EBAE48599}" dt="2024-12-22T11:36:56.709" v="6179" actId="27636"/>
          <ac:spMkLst>
            <pc:docMk/>
            <pc:sldMk cId="3834568545" sldId="339"/>
            <ac:spMk id="571" creationId="{4EE789DB-B5A4-470C-9E93-88EEBF470278}"/>
          </ac:spMkLst>
        </pc:spChg>
        <pc:spChg chg="mod">
          <ac:chgData name="Lim Kelvin" userId="624f6ae12bb7b72b" providerId="LiveId" clId="{B272414D-B18A-4D81-997D-E20EBAE48599}" dt="2024-12-22T11:36:56.765" v="6190" actId="27636"/>
          <ac:spMkLst>
            <pc:docMk/>
            <pc:sldMk cId="3834568545" sldId="339"/>
            <ac:spMk id="592" creationId="{C800E91B-0512-45D7-A59A-71E6E78DA41E}"/>
          </ac:spMkLst>
        </pc:spChg>
        <pc:spChg chg="mod">
          <ac:chgData name="Lim Kelvin" userId="624f6ae12bb7b72b" providerId="LiveId" clId="{B272414D-B18A-4D81-997D-E20EBAE48599}" dt="2024-12-22T11:36:56.750" v="6186" actId="27636"/>
          <ac:spMkLst>
            <pc:docMk/>
            <pc:sldMk cId="3834568545" sldId="339"/>
            <ac:spMk id="625" creationId="{4337DD29-A45E-4045-BF7E-12639A7074DD}"/>
          </ac:spMkLst>
        </pc:spChg>
        <pc:spChg chg="mod">
          <ac:chgData name="Lim Kelvin" userId="624f6ae12bb7b72b" providerId="LiveId" clId="{B272414D-B18A-4D81-997D-E20EBAE48599}" dt="2024-12-22T11:36:56.825" v="6199" actId="27636"/>
          <ac:spMkLst>
            <pc:docMk/>
            <pc:sldMk cId="3834568545" sldId="339"/>
            <ac:spMk id="637" creationId="{3EF17495-D280-4BC8-A6C5-D8E89919CD46}"/>
          </ac:spMkLst>
        </pc:spChg>
        <pc:spChg chg="mod">
          <ac:chgData name="Lim Kelvin" userId="624f6ae12bb7b72b" providerId="LiveId" clId="{B272414D-B18A-4D81-997D-E20EBAE48599}" dt="2024-12-22T11:36:56.797" v="6195" actId="27636"/>
          <ac:spMkLst>
            <pc:docMk/>
            <pc:sldMk cId="3834568545" sldId="339"/>
            <ac:spMk id="653" creationId="{5ED6827E-0817-4948-A689-0DF81CAAABEF}"/>
          </ac:spMkLst>
        </pc:spChg>
        <pc:spChg chg="mod">
          <ac:chgData name="Lim Kelvin" userId="624f6ae12bb7b72b" providerId="LiveId" clId="{B272414D-B18A-4D81-997D-E20EBAE48599}" dt="2024-12-22T11:36:56.779" v="6193" actId="27636"/>
          <ac:spMkLst>
            <pc:docMk/>
            <pc:sldMk cId="3834568545" sldId="339"/>
            <ac:spMk id="685" creationId="{B3E88600-2352-4FCB-BA6F-68F41AE4A425}"/>
          </ac:spMkLst>
        </pc:spChg>
        <pc:spChg chg="mod">
          <ac:chgData name="Lim Kelvin" userId="624f6ae12bb7b72b" providerId="LiveId" clId="{B272414D-B18A-4D81-997D-E20EBAE48599}" dt="2024-12-22T11:36:56.755" v="6187" actId="27636"/>
          <ac:spMkLst>
            <pc:docMk/>
            <pc:sldMk cId="3834568545" sldId="339"/>
            <ac:spMk id="706" creationId="{616E747E-2C29-41F1-8173-D1B348BD58C0}"/>
          </ac:spMkLst>
        </pc:spChg>
        <pc:spChg chg="mod">
          <ac:chgData name="Lim Kelvin" userId="624f6ae12bb7b72b" providerId="LiveId" clId="{B272414D-B18A-4D81-997D-E20EBAE48599}" dt="2024-12-22T11:36:56.757" v="6188" actId="27636"/>
          <ac:spMkLst>
            <pc:docMk/>
            <pc:sldMk cId="3834568545" sldId="339"/>
            <ac:spMk id="739" creationId="{7FFF1788-AE87-4EDD-9C22-8FE08054C97B}"/>
          </ac:spMkLst>
        </pc:spChg>
        <pc:spChg chg="mod">
          <ac:chgData name="Lim Kelvin" userId="624f6ae12bb7b72b" providerId="LiveId" clId="{B272414D-B18A-4D81-997D-E20EBAE48599}" dt="2024-12-22T11:36:56.743" v="6184" actId="27636"/>
          <ac:spMkLst>
            <pc:docMk/>
            <pc:sldMk cId="3834568545" sldId="339"/>
            <ac:spMk id="751" creationId="{F5FF3292-2A8C-4EDD-8AE7-1CF65FA456C8}"/>
          </ac:spMkLst>
        </pc:spChg>
        <pc:spChg chg="mod">
          <ac:chgData name="Lim Kelvin" userId="624f6ae12bb7b72b" providerId="LiveId" clId="{B272414D-B18A-4D81-997D-E20EBAE48599}" dt="2024-12-22T11:36:56.807" v="6196" actId="27636"/>
          <ac:spMkLst>
            <pc:docMk/>
            <pc:sldMk cId="3834568545" sldId="339"/>
            <ac:spMk id="767" creationId="{99AC5E3B-9488-48FE-AE78-4D687105D369}"/>
          </ac:spMkLst>
        </pc:spChg>
        <pc:spChg chg="mod">
          <ac:chgData name="Lim Kelvin" userId="624f6ae12bb7b72b" providerId="LiveId" clId="{B272414D-B18A-4D81-997D-E20EBAE48599}" dt="2024-12-22T11:36:56.722" v="6181" actId="27636"/>
          <ac:spMkLst>
            <pc:docMk/>
            <pc:sldMk cId="3834568545" sldId="339"/>
            <ac:spMk id="799" creationId="{FF89D116-D900-4D9B-8FCE-E51BA13942BA}"/>
          </ac:spMkLst>
        </pc:spChg>
        <pc:grpChg chg="del mod">
          <ac:chgData name="Lim Kelvin" userId="624f6ae12bb7b72b" providerId="LiveId" clId="{B272414D-B18A-4D81-997D-E20EBAE48599}" dt="2024-12-22T11:37:32.155" v="6208" actId="478"/>
          <ac:grpSpMkLst>
            <pc:docMk/>
            <pc:sldMk cId="3834568545" sldId="339"/>
            <ac:grpSpMk id="6" creationId="{79338CA7-6D03-40F7-8C53-5C549B356F86}"/>
          </ac:grpSpMkLst>
        </pc:grpChg>
      </pc:sldChg>
      <pc:sldChg chg="add del setBg">
        <pc:chgData name="Lim Kelvin" userId="624f6ae12bb7b72b" providerId="LiveId" clId="{B272414D-B18A-4D81-997D-E20EBAE48599}" dt="2024-12-22T12:50:38.967" v="7085"/>
        <pc:sldMkLst>
          <pc:docMk/>
          <pc:sldMk cId="734369426" sldId="340"/>
        </pc:sldMkLst>
      </pc:sldChg>
      <pc:sldChg chg="modSp add del mod">
        <pc:chgData name="Lim Kelvin" userId="624f6ae12bb7b72b" providerId="LiveId" clId="{B272414D-B18A-4D81-997D-E20EBAE48599}" dt="2024-12-22T11:38:55.217" v="6367" actId="47"/>
        <pc:sldMkLst>
          <pc:docMk/>
          <pc:sldMk cId="973972787" sldId="340"/>
        </pc:sldMkLst>
        <pc:grpChg chg="mod">
          <ac:chgData name="Lim Kelvin" userId="624f6ae12bb7b72b" providerId="LiveId" clId="{B272414D-B18A-4D81-997D-E20EBAE48599}" dt="2024-12-22T11:38:54.255" v="6366" actId="14100"/>
          <ac:grpSpMkLst>
            <pc:docMk/>
            <pc:sldMk cId="973972787" sldId="340"/>
            <ac:grpSpMk id="8" creationId="{532F4B04-3475-45A7-9FFC-E270C9ED6D66}"/>
          </ac:grpSpMkLst>
        </pc:grpChg>
      </pc:sldChg>
      <pc:sldChg chg="modSp add del mod">
        <pc:chgData name="Lim Kelvin" userId="624f6ae12bb7b72b" providerId="LiveId" clId="{B272414D-B18A-4D81-997D-E20EBAE48599}" dt="2024-12-22T11:40:59.779" v="6374" actId="47"/>
        <pc:sldMkLst>
          <pc:docMk/>
          <pc:sldMk cId="2293096271" sldId="340"/>
        </pc:sldMkLst>
        <pc:grpChg chg="mod">
          <ac:chgData name="Lim Kelvin" userId="624f6ae12bb7b72b" providerId="LiveId" clId="{B272414D-B18A-4D81-997D-E20EBAE48599}" dt="2024-12-22T11:39:33.486" v="6372" actId="14100"/>
          <ac:grpSpMkLst>
            <pc:docMk/>
            <pc:sldMk cId="2293096271" sldId="340"/>
            <ac:grpSpMk id="8" creationId="{532F4B04-3475-45A7-9FFC-E270C9ED6D66}"/>
          </ac:grpSpMkLst>
        </pc:grpChg>
      </pc:sldChg>
      <pc:sldChg chg="addSp modSp add del mod ord modTransition">
        <pc:chgData name="Lim Kelvin" userId="624f6ae12bb7b72b" providerId="LiveId" clId="{B272414D-B18A-4D81-997D-E20EBAE48599}" dt="2024-12-22T12:50:43.812" v="7088"/>
        <pc:sldMkLst>
          <pc:docMk/>
          <pc:sldMk cId="4263013243" sldId="340"/>
        </pc:sldMkLst>
        <pc:spChg chg="mod">
          <ac:chgData name="Lim Kelvin" userId="624f6ae12bb7b72b" providerId="LiveId" clId="{B272414D-B18A-4D81-997D-E20EBAE48599}" dt="2024-12-22T11:51:37.535" v="6538" actId="164"/>
          <ac:spMkLst>
            <pc:docMk/>
            <pc:sldMk cId="4263013243" sldId="340"/>
            <ac:spMk id="3" creationId="{24CEAC2F-4D57-4433-BC06-882985814A8B}"/>
          </ac:spMkLst>
        </pc:spChg>
        <pc:spChg chg="mod">
          <ac:chgData name="Lim Kelvin" userId="624f6ae12bb7b72b" providerId="LiveId" clId="{B272414D-B18A-4D81-997D-E20EBAE48599}" dt="2024-12-22T11:51:37.535" v="6538" actId="164"/>
          <ac:spMkLst>
            <pc:docMk/>
            <pc:sldMk cId="4263013243" sldId="340"/>
            <ac:spMk id="7" creationId="{1D71EF6B-3E5A-4363-9A34-55ED4234A49F}"/>
          </ac:spMkLst>
        </pc:spChg>
        <pc:spChg chg="mod">
          <ac:chgData name="Lim Kelvin" userId="624f6ae12bb7b72b" providerId="LiveId" clId="{B272414D-B18A-4D81-997D-E20EBAE48599}" dt="2024-12-22T11:51:37.535" v="6538" actId="164"/>
          <ac:spMkLst>
            <pc:docMk/>
            <pc:sldMk cId="4263013243" sldId="340"/>
            <ac:spMk id="18" creationId="{BF147B1C-F6E8-429B-83C7-F6C32066C62C}"/>
          </ac:spMkLst>
        </pc:spChg>
        <pc:spChg chg="mod">
          <ac:chgData name="Lim Kelvin" userId="624f6ae12bb7b72b" providerId="LiveId" clId="{B272414D-B18A-4D81-997D-E20EBAE48599}" dt="2024-12-22T11:51:37.535" v="6538" actId="164"/>
          <ac:spMkLst>
            <pc:docMk/>
            <pc:sldMk cId="4263013243" sldId="340"/>
            <ac:spMk id="20" creationId="{F97C61BC-B766-4A9B-8DD6-CDD9982FB140}"/>
          </ac:spMkLst>
        </pc:spChg>
        <pc:spChg chg="mod">
          <ac:chgData name="Lim Kelvin" userId="624f6ae12bb7b72b" providerId="LiveId" clId="{B272414D-B18A-4D81-997D-E20EBAE48599}" dt="2024-12-22T11:51:37.535" v="6538" actId="164"/>
          <ac:spMkLst>
            <pc:docMk/>
            <pc:sldMk cId="4263013243" sldId="340"/>
            <ac:spMk id="92" creationId="{790025B0-A7AF-43B3-B299-9DD6BE088B38}"/>
          </ac:spMkLst>
        </pc:spChg>
        <pc:spChg chg="mod">
          <ac:chgData name="Lim Kelvin" userId="624f6ae12bb7b72b" providerId="LiveId" clId="{B272414D-B18A-4D81-997D-E20EBAE48599}" dt="2024-12-22T11:51:37.535" v="6538" actId="164"/>
          <ac:spMkLst>
            <pc:docMk/>
            <pc:sldMk cId="4263013243" sldId="340"/>
            <ac:spMk id="109" creationId="{B7BA8BA4-1DC3-44AF-953A-7F1E06A7BD43}"/>
          </ac:spMkLst>
        </pc:spChg>
        <pc:spChg chg="mod">
          <ac:chgData name="Lim Kelvin" userId="624f6ae12bb7b72b" providerId="LiveId" clId="{B272414D-B18A-4D81-997D-E20EBAE48599}" dt="2024-12-22T11:45:06.923" v="6418"/>
          <ac:spMkLst>
            <pc:docMk/>
            <pc:sldMk cId="4263013243" sldId="340"/>
            <ac:spMk id="131" creationId="{5FA82447-0F80-4EE9-877A-116D9FC847A1}"/>
          </ac:spMkLst>
        </pc:spChg>
        <pc:spChg chg="mod">
          <ac:chgData name="Lim Kelvin" userId="624f6ae12bb7b72b" providerId="LiveId" clId="{B272414D-B18A-4D81-997D-E20EBAE48599}" dt="2024-12-22T11:44:01.211" v="6385"/>
          <ac:spMkLst>
            <pc:docMk/>
            <pc:sldMk cId="4263013243" sldId="340"/>
            <ac:spMk id="134" creationId="{1E5D4181-A04B-4B4F-B714-2559B3443628}"/>
          </ac:spMkLst>
        </pc:spChg>
        <pc:spChg chg="mod">
          <ac:chgData name="Lim Kelvin" userId="624f6ae12bb7b72b" providerId="LiveId" clId="{B272414D-B18A-4D81-997D-E20EBAE48599}" dt="2024-12-22T11:45:36.455" v="6434" actId="20577"/>
          <ac:spMkLst>
            <pc:docMk/>
            <pc:sldMk cId="4263013243" sldId="340"/>
            <ac:spMk id="136" creationId="{A2F236F5-F4CF-44BF-A629-6C394C36830B}"/>
          </ac:spMkLst>
        </pc:spChg>
        <pc:spChg chg="mod">
          <ac:chgData name="Lim Kelvin" userId="624f6ae12bb7b72b" providerId="LiveId" clId="{B272414D-B18A-4D81-997D-E20EBAE48599}" dt="2024-12-22T11:45:15.019" v="6419"/>
          <ac:spMkLst>
            <pc:docMk/>
            <pc:sldMk cId="4263013243" sldId="340"/>
            <ac:spMk id="139" creationId="{A2DC6594-ADD0-41A0-B669-6BEEC6E12199}"/>
          </ac:spMkLst>
        </pc:spChg>
        <pc:spChg chg="mod">
          <ac:chgData name="Lim Kelvin" userId="624f6ae12bb7b72b" providerId="LiveId" clId="{B272414D-B18A-4D81-997D-E20EBAE48599}" dt="2024-12-22T11:50:14.598" v="6529" actId="20577"/>
          <ac:spMkLst>
            <pc:docMk/>
            <pc:sldMk cId="4263013243" sldId="340"/>
            <ac:spMk id="141" creationId="{DC789241-2009-451A-8604-15EC109DFBD5}"/>
          </ac:spMkLst>
        </pc:spChg>
        <pc:spChg chg="mod">
          <ac:chgData name="Lim Kelvin" userId="624f6ae12bb7b72b" providerId="LiveId" clId="{B272414D-B18A-4D81-997D-E20EBAE48599}" dt="2024-12-22T11:48:45.085" v="6435"/>
          <ac:spMkLst>
            <pc:docMk/>
            <pc:sldMk cId="4263013243" sldId="340"/>
            <ac:spMk id="144" creationId="{9CE51038-F256-4C7A-BD79-BF614FB3ABA5}"/>
          </ac:spMkLst>
        </pc:spChg>
        <pc:grpChg chg="mod">
          <ac:chgData name="Lim Kelvin" userId="624f6ae12bb7b72b" providerId="LiveId" clId="{B272414D-B18A-4D81-997D-E20EBAE48599}" dt="2024-12-22T11:51:37.535" v="6538" actId="164"/>
          <ac:grpSpMkLst>
            <pc:docMk/>
            <pc:sldMk cId="4263013243" sldId="340"/>
            <ac:grpSpMk id="2" creationId="{4DCFD059-CDC9-4484-A021-360FEA5FBB66}"/>
          </ac:grpSpMkLst>
        </pc:grpChg>
        <pc:grpChg chg="mod">
          <ac:chgData name="Lim Kelvin" userId="624f6ae12bb7b72b" providerId="LiveId" clId="{B272414D-B18A-4D81-997D-E20EBAE48599}" dt="2024-12-22T11:51:37.535" v="6538" actId="164"/>
          <ac:grpSpMkLst>
            <pc:docMk/>
            <pc:sldMk cId="4263013243" sldId="340"/>
            <ac:grpSpMk id="5" creationId="{5C972B7F-3970-4C3B-A089-8CABC4A5B0CE}"/>
          </ac:grpSpMkLst>
        </pc:grpChg>
        <pc:grpChg chg="add mod">
          <ac:chgData name="Lim Kelvin" userId="624f6ae12bb7b72b" providerId="LiveId" clId="{B272414D-B18A-4D81-997D-E20EBAE48599}" dt="2024-12-22T11:51:37.535" v="6538" actId="164"/>
          <ac:grpSpMkLst>
            <pc:docMk/>
            <pc:sldMk cId="4263013243" sldId="340"/>
            <ac:grpSpMk id="6" creationId="{A935FE13-9B2C-47AF-B15F-C25C7620EC86}"/>
          </ac:grpSpMkLst>
        </pc:grpChg>
        <pc:grpChg chg="mod">
          <ac:chgData name="Lim Kelvin" userId="624f6ae12bb7b72b" providerId="LiveId" clId="{B272414D-B18A-4D81-997D-E20EBAE48599}" dt="2024-12-22T11:51:37.535" v="6538" actId="164"/>
          <ac:grpSpMkLst>
            <pc:docMk/>
            <pc:sldMk cId="4263013243" sldId="340"/>
            <ac:grpSpMk id="12" creationId="{247C0EEB-A1D4-42A5-B868-F100F2E4DB38}"/>
          </ac:grpSpMkLst>
        </pc:grpChg>
        <pc:grpChg chg="mod">
          <ac:chgData name="Lim Kelvin" userId="624f6ae12bb7b72b" providerId="LiveId" clId="{B272414D-B18A-4D81-997D-E20EBAE48599}" dt="2024-12-22T11:51:37.535" v="6538" actId="164"/>
          <ac:grpSpMkLst>
            <pc:docMk/>
            <pc:sldMk cId="4263013243" sldId="340"/>
            <ac:grpSpMk id="22" creationId="{F05A8129-2C8F-4A1D-BB5A-B779D7BD0601}"/>
          </ac:grpSpMkLst>
        </pc:grpChg>
        <pc:grpChg chg="mod">
          <ac:chgData name="Lim Kelvin" userId="624f6ae12bb7b72b" providerId="LiveId" clId="{B272414D-B18A-4D81-997D-E20EBAE48599}" dt="2024-12-22T11:51:37.535" v="6538" actId="164"/>
          <ac:grpSpMkLst>
            <pc:docMk/>
            <pc:sldMk cId="4263013243" sldId="340"/>
            <ac:grpSpMk id="37" creationId="{BEA2D22A-0E85-44D6-9D0B-94B05D747592}"/>
          </ac:grpSpMkLst>
        </pc:grpChg>
        <pc:grpChg chg="mod">
          <ac:chgData name="Lim Kelvin" userId="624f6ae12bb7b72b" providerId="LiveId" clId="{B272414D-B18A-4D81-997D-E20EBAE48599}" dt="2024-12-22T11:51:37.535" v="6538" actId="164"/>
          <ac:grpSpMkLst>
            <pc:docMk/>
            <pc:sldMk cId="4263013243" sldId="340"/>
            <ac:grpSpMk id="42" creationId="{454707F3-909C-452D-9547-BB70BC858859}"/>
          </ac:grpSpMkLst>
        </pc:grpChg>
        <pc:grpChg chg="mod">
          <ac:chgData name="Lim Kelvin" userId="624f6ae12bb7b72b" providerId="LiveId" clId="{B272414D-B18A-4D81-997D-E20EBAE48599}" dt="2024-12-22T11:51:37.535" v="6538" actId="164"/>
          <ac:grpSpMkLst>
            <pc:docMk/>
            <pc:sldMk cId="4263013243" sldId="340"/>
            <ac:grpSpMk id="47" creationId="{D800BD53-AA07-4802-BABB-8061CE7E2831}"/>
          </ac:grpSpMkLst>
        </pc:grpChg>
        <pc:grpChg chg="mod">
          <ac:chgData name="Lim Kelvin" userId="624f6ae12bb7b72b" providerId="LiveId" clId="{B272414D-B18A-4D81-997D-E20EBAE48599}" dt="2024-12-22T11:51:37.535" v="6538" actId="164"/>
          <ac:grpSpMkLst>
            <pc:docMk/>
            <pc:sldMk cId="4263013243" sldId="340"/>
            <ac:grpSpMk id="52" creationId="{4A0026BF-696B-4E9E-B2CE-E1E49F8736E2}"/>
          </ac:grpSpMkLst>
        </pc:grpChg>
        <pc:grpChg chg="mod">
          <ac:chgData name="Lim Kelvin" userId="624f6ae12bb7b72b" providerId="LiveId" clId="{B272414D-B18A-4D81-997D-E20EBAE48599}" dt="2024-12-22T11:51:37.535" v="6538" actId="164"/>
          <ac:grpSpMkLst>
            <pc:docMk/>
            <pc:sldMk cId="4263013243" sldId="340"/>
            <ac:grpSpMk id="57" creationId="{8561F5A9-C316-4304-8EC4-647FDB9CA7B8}"/>
          </ac:grpSpMkLst>
        </pc:grpChg>
        <pc:grpChg chg="mod">
          <ac:chgData name="Lim Kelvin" userId="624f6ae12bb7b72b" providerId="LiveId" clId="{B272414D-B18A-4D81-997D-E20EBAE48599}" dt="2024-12-22T11:51:37.535" v="6538" actId="164"/>
          <ac:grpSpMkLst>
            <pc:docMk/>
            <pc:sldMk cId="4263013243" sldId="340"/>
            <ac:grpSpMk id="62" creationId="{8044EBE9-381F-4DEC-8E54-A76699AEDF5A}"/>
          </ac:grpSpMkLst>
        </pc:grpChg>
        <pc:grpChg chg="mod">
          <ac:chgData name="Lim Kelvin" userId="624f6ae12bb7b72b" providerId="LiveId" clId="{B272414D-B18A-4D81-997D-E20EBAE48599}" dt="2024-12-22T11:51:37.535" v="6538" actId="164"/>
          <ac:grpSpMkLst>
            <pc:docMk/>
            <pc:sldMk cId="4263013243" sldId="340"/>
            <ac:grpSpMk id="67" creationId="{70766451-FA85-4B9C-9F0A-715017D4330D}"/>
          </ac:grpSpMkLst>
        </pc:grpChg>
        <pc:grpChg chg="mod">
          <ac:chgData name="Lim Kelvin" userId="624f6ae12bb7b72b" providerId="LiveId" clId="{B272414D-B18A-4D81-997D-E20EBAE48599}" dt="2024-12-22T11:51:37.535" v="6538" actId="164"/>
          <ac:grpSpMkLst>
            <pc:docMk/>
            <pc:sldMk cId="4263013243" sldId="340"/>
            <ac:grpSpMk id="72" creationId="{346396C7-1C68-4E45-8B92-8DAAA74EBE1B}"/>
          </ac:grpSpMkLst>
        </pc:grpChg>
        <pc:grpChg chg="mod">
          <ac:chgData name="Lim Kelvin" userId="624f6ae12bb7b72b" providerId="LiveId" clId="{B272414D-B18A-4D81-997D-E20EBAE48599}" dt="2024-12-22T11:51:37.535" v="6538" actId="164"/>
          <ac:grpSpMkLst>
            <pc:docMk/>
            <pc:sldMk cId="4263013243" sldId="340"/>
            <ac:grpSpMk id="77" creationId="{E9345E42-44DA-4BDC-BDEC-185008952CE6}"/>
          </ac:grpSpMkLst>
        </pc:grpChg>
        <pc:grpChg chg="mod">
          <ac:chgData name="Lim Kelvin" userId="624f6ae12bb7b72b" providerId="LiveId" clId="{B272414D-B18A-4D81-997D-E20EBAE48599}" dt="2024-12-22T11:51:37.535" v="6538" actId="164"/>
          <ac:grpSpMkLst>
            <pc:docMk/>
            <pc:sldMk cId="4263013243" sldId="340"/>
            <ac:grpSpMk id="82" creationId="{EA44BB7A-5A7D-4909-8AB6-81F539995151}"/>
          </ac:grpSpMkLst>
        </pc:grpChg>
        <pc:grpChg chg="mod">
          <ac:chgData name="Lim Kelvin" userId="624f6ae12bb7b72b" providerId="LiveId" clId="{B272414D-B18A-4D81-997D-E20EBAE48599}" dt="2024-12-22T11:51:37.535" v="6538" actId="164"/>
          <ac:grpSpMkLst>
            <pc:docMk/>
            <pc:sldMk cId="4263013243" sldId="340"/>
            <ac:grpSpMk id="87" creationId="{D59CB3BB-113B-44F3-8EF3-ACFD3D823A8E}"/>
          </ac:grpSpMkLst>
        </pc:grpChg>
        <pc:grpChg chg="mod">
          <ac:chgData name="Lim Kelvin" userId="624f6ae12bb7b72b" providerId="LiveId" clId="{B272414D-B18A-4D81-997D-E20EBAE48599}" dt="2024-12-22T11:51:37.535" v="6538" actId="164"/>
          <ac:grpSpMkLst>
            <pc:docMk/>
            <pc:sldMk cId="4263013243" sldId="340"/>
            <ac:grpSpMk id="93" creationId="{8D04863F-1CBB-4BC7-BA30-233B918D73FD}"/>
          </ac:grpSpMkLst>
        </pc:grpChg>
        <pc:grpChg chg="mod">
          <ac:chgData name="Lim Kelvin" userId="624f6ae12bb7b72b" providerId="LiveId" clId="{B272414D-B18A-4D81-997D-E20EBAE48599}" dt="2024-12-22T11:51:37.535" v="6538" actId="164"/>
          <ac:grpSpMkLst>
            <pc:docMk/>
            <pc:sldMk cId="4263013243" sldId="340"/>
            <ac:grpSpMk id="98" creationId="{F9528C6A-1D5B-41A7-8BAF-058F526CBF31}"/>
          </ac:grpSpMkLst>
        </pc:grpChg>
        <pc:grpChg chg="mod">
          <ac:chgData name="Lim Kelvin" userId="624f6ae12bb7b72b" providerId="LiveId" clId="{B272414D-B18A-4D81-997D-E20EBAE48599}" dt="2024-12-22T11:51:37.535" v="6538" actId="164"/>
          <ac:grpSpMkLst>
            <pc:docMk/>
            <pc:sldMk cId="4263013243" sldId="340"/>
            <ac:grpSpMk id="104" creationId="{EBA89B19-D5C7-44FE-9414-911B8898C6E7}"/>
          </ac:grpSpMkLst>
        </pc:grpChg>
        <pc:grpChg chg="mod">
          <ac:chgData name="Lim Kelvin" userId="624f6ae12bb7b72b" providerId="LiveId" clId="{B272414D-B18A-4D81-997D-E20EBAE48599}" dt="2024-12-22T11:51:37.535" v="6538" actId="164"/>
          <ac:grpSpMkLst>
            <pc:docMk/>
            <pc:sldMk cId="4263013243" sldId="340"/>
            <ac:grpSpMk id="110" creationId="{F0EC111A-09E0-4E3B-A1AF-66EB93E38978}"/>
          </ac:grpSpMkLst>
        </pc:grpChg>
        <pc:grpChg chg="add mod">
          <ac:chgData name="Lim Kelvin" userId="624f6ae12bb7b72b" providerId="LiveId" clId="{B272414D-B18A-4D81-997D-E20EBAE48599}" dt="2024-12-22T11:51:37.535" v="6538" actId="164"/>
          <ac:grpSpMkLst>
            <pc:docMk/>
            <pc:sldMk cId="4263013243" sldId="340"/>
            <ac:grpSpMk id="115" creationId="{03D80A56-AA40-411A-8B98-FE9556C64C5A}"/>
          </ac:grpSpMkLst>
        </pc:grpChg>
        <pc:grpChg chg="mod">
          <ac:chgData name="Lim Kelvin" userId="624f6ae12bb7b72b" providerId="LiveId" clId="{B272414D-B18A-4D81-997D-E20EBAE48599}" dt="2024-12-22T11:51:37.535" v="6538" actId="164"/>
          <ac:grpSpMkLst>
            <pc:docMk/>
            <pc:sldMk cId="4263013243" sldId="340"/>
            <ac:grpSpMk id="116" creationId="{3A16488F-EBF5-4893-B663-4EE422E2082D}"/>
          </ac:grpSpMkLst>
        </pc:grpChg>
        <pc:grpChg chg="mod">
          <ac:chgData name="Lim Kelvin" userId="624f6ae12bb7b72b" providerId="LiveId" clId="{B272414D-B18A-4D81-997D-E20EBAE48599}" dt="2024-12-22T11:51:37.535" v="6538" actId="164"/>
          <ac:grpSpMkLst>
            <pc:docMk/>
            <pc:sldMk cId="4263013243" sldId="340"/>
            <ac:grpSpMk id="121" creationId="{72C2E85E-2947-443A-BC9B-8E730C7EA6B7}"/>
          </ac:grpSpMkLst>
        </pc:grpChg>
        <pc:grpChg chg="mod">
          <ac:chgData name="Lim Kelvin" userId="624f6ae12bb7b72b" providerId="LiveId" clId="{B272414D-B18A-4D81-997D-E20EBAE48599}" dt="2024-12-22T11:51:37.535" v="6538" actId="164"/>
          <ac:grpSpMkLst>
            <pc:docMk/>
            <pc:sldMk cId="4263013243" sldId="340"/>
            <ac:grpSpMk id="126" creationId="{8C009BC7-4F3A-4820-94DF-D18896A8E2A3}"/>
          </ac:grpSpMkLst>
        </pc:grpChg>
        <pc:grpChg chg="mod">
          <ac:chgData name="Lim Kelvin" userId="624f6ae12bb7b72b" providerId="LiveId" clId="{B272414D-B18A-4D81-997D-E20EBAE48599}" dt="2024-12-22T11:44:01.211" v="6385"/>
          <ac:grpSpMkLst>
            <pc:docMk/>
            <pc:sldMk cId="4263013243" sldId="340"/>
            <ac:grpSpMk id="132" creationId="{7A9CA48E-E45A-4EEE-9036-6633E9A5A408}"/>
          </ac:grpSpMkLst>
        </pc:grpChg>
        <pc:grpChg chg="add mod">
          <ac:chgData name="Lim Kelvin" userId="624f6ae12bb7b72b" providerId="LiveId" clId="{B272414D-B18A-4D81-997D-E20EBAE48599}" dt="2024-12-22T11:51:37.535" v="6538" actId="164"/>
          <ac:grpSpMkLst>
            <pc:docMk/>
            <pc:sldMk cId="4263013243" sldId="340"/>
            <ac:grpSpMk id="135" creationId="{1F099D87-8847-4CB7-84A2-97014CD75C92}"/>
          </ac:grpSpMkLst>
        </pc:grpChg>
        <pc:grpChg chg="mod">
          <ac:chgData name="Lim Kelvin" userId="624f6ae12bb7b72b" providerId="LiveId" clId="{B272414D-B18A-4D81-997D-E20EBAE48599}" dt="2024-12-22T11:45:15.019" v="6419"/>
          <ac:grpSpMkLst>
            <pc:docMk/>
            <pc:sldMk cId="4263013243" sldId="340"/>
            <ac:grpSpMk id="137" creationId="{0AFA52A9-7130-4810-9370-BD90E651F91B}"/>
          </ac:grpSpMkLst>
        </pc:grpChg>
        <pc:grpChg chg="add mod">
          <ac:chgData name="Lim Kelvin" userId="624f6ae12bb7b72b" providerId="LiveId" clId="{B272414D-B18A-4D81-997D-E20EBAE48599}" dt="2024-12-22T11:51:37.535" v="6538" actId="164"/>
          <ac:grpSpMkLst>
            <pc:docMk/>
            <pc:sldMk cId="4263013243" sldId="340"/>
            <ac:grpSpMk id="140" creationId="{97FFF48B-60BE-4E26-82D0-A5FFDEFE8271}"/>
          </ac:grpSpMkLst>
        </pc:grpChg>
        <pc:grpChg chg="mod">
          <ac:chgData name="Lim Kelvin" userId="624f6ae12bb7b72b" providerId="LiveId" clId="{B272414D-B18A-4D81-997D-E20EBAE48599}" dt="2024-12-22T11:48:45.085" v="6435"/>
          <ac:grpSpMkLst>
            <pc:docMk/>
            <pc:sldMk cId="4263013243" sldId="340"/>
            <ac:grpSpMk id="142" creationId="{62B3C29B-6934-4291-8D62-8CC650C0764F}"/>
          </ac:grpSpMkLst>
        </pc:grpChg>
        <pc:picChg chg="mod">
          <ac:chgData name="Lim Kelvin" userId="624f6ae12bb7b72b" providerId="LiveId" clId="{B272414D-B18A-4D81-997D-E20EBAE48599}" dt="2024-12-22T11:51:37.535" v="6538" actId="164"/>
          <ac:picMkLst>
            <pc:docMk/>
            <pc:sldMk cId="4263013243" sldId="340"/>
            <ac:picMk id="11" creationId="{340AA320-6F3F-4C1C-9C64-F1AB86555C0C}"/>
          </ac:picMkLst>
        </pc:picChg>
        <pc:picChg chg="mod">
          <ac:chgData name="Lim Kelvin" userId="624f6ae12bb7b72b" providerId="LiveId" clId="{B272414D-B18A-4D81-997D-E20EBAE48599}" dt="2024-12-22T11:44:01.211" v="6385"/>
          <ac:picMkLst>
            <pc:docMk/>
            <pc:sldMk cId="4263013243" sldId="340"/>
            <ac:picMk id="133" creationId="{D64049FE-DEE5-4018-96BB-9D603EE6F28E}"/>
          </ac:picMkLst>
        </pc:picChg>
        <pc:picChg chg="mod">
          <ac:chgData name="Lim Kelvin" userId="624f6ae12bb7b72b" providerId="LiveId" clId="{B272414D-B18A-4D81-997D-E20EBAE48599}" dt="2024-12-22T11:45:15.019" v="6419"/>
          <ac:picMkLst>
            <pc:docMk/>
            <pc:sldMk cId="4263013243" sldId="340"/>
            <ac:picMk id="138" creationId="{76C79B74-9F05-4957-9BD8-60E20A0E2CF1}"/>
          </ac:picMkLst>
        </pc:picChg>
        <pc:picChg chg="mod">
          <ac:chgData name="Lim Kelvin" userId="624f6ae12bb7b72b" providerId="LiveId" clId="{B272414D-B18A-4D81-997D-E20EBAE48599}" dt="2024-12-22T11:48:45.085" v="6435"/>
          <ac:picMkLst>
            <pc:docMk/>
            <pc:sldMk cId="4263013243" sldId="340"/>
            <ac:picMk id="143" creationId="{02B73FD6-8C21-4257-9D94-9AF02F998C14}"/>
          </ac:picMkLst>
        </pc:picChg>
      </pc:sldChg>
      <pc:sldChg chg="add del setBg">
        <pc:chgData name="Lim Kelvin" userId="624f6ae12bb7b72b" providerId="LiveId" clId="{B272414D-B18A-4D81-997D-E20EBAE48599}" dt="2024-12-22T12:50:38.967" v="7085"/>
        <pc:sldMkLst>
          <pc:docMk/>
          <pc:sldMk cId="923621635" sldId="341"/>
        </pc:sldMkLst>
      </pc:sldChg>
      <pc:sldChg chg="modSp add del mod ord modTransition">
        <pc:chgData name="Lim Kelvin" userId="624f6ae12bb7b72b" providerId="LiveId" clId="{B272414D-B18A-4D81-997D-E20EBAE48599}" dt="2024-12-22T12:50:43.812" v="7088"/>
        <pc:sldMkLst>
          <pc:docMk/>
          <pc:sldMk cId="1681755768" sldId="341"/>
        </pc:sldMkLst>
        <pc:grpChg chg="mod">
          <ac:chgData name="Lim Kelvin" userId="624f6ae12bb7b72b" providerId="LiveId" clId="{B272414D-B18A-4D81-997D-E20EBAE48599}" dt="2024-12-22T11:52:03.351" v="6544" actId="1076"/>
          <ac:grpSpMkLst>
            <pc:docMk/>
            <pc:sldMk cId="1681755768" sldId="341"/>
            <ac:grpSpMk id="6" creationId="{A935FE13-9B2C-47AF-B15F-C25C7620EC86}"/>
          </ac:grpSpMkLst>
        </pc:grpChg>
      </pc:sldChg>
      <pc:sldChg chg="add del">
        <pc:chgData name="Lim Kelvin" userId="624f6ae12bb7b72b" providerId="LiveId" clId="{B272414D-B18A-4D81-997D-E20EBAE48599}" dt="2024-12-22T11:51:09.995" v="6537" actId="47"/>
        <pc:sldMkLst>
          <pc:docMk/>
          <pc:sldMk cId="4292951783" sldId="341"/>
        </pc:sldMkLst>
      </pc:sldChg>
      <pc:sldChg chg="modSp add del mod ord modTransition">
        <pc:chgData name="Lim Kelvin" userId="624f6ae12bb7b72b" providerId="LiveId" clId="{B272414D-B18A-4D81-997D-E20EBAE48599}" dt="2024-12-22T12:50:43.812" v="7088"/>
        <pc:sldMkLst>
          <pc:docMk/>
          <pc:sldMk cId="743327539" sldId="342"/>
        </pc:sldMkLst>
        <pc:grpChg chg="mod">
          <ac:chgData name="Lim Kelvin" userId="624f6ae12bb7b72b" providerId="LiveId" clId="{B272414D-B18A-4D81-997D-E20EBAE48599}" dt="2024-12-22T11:52:26.359" v="6551" actId="1076"/>
          <ac:grpSpMkLst>
            <pc:docMk/>
            <pc:sldMk cId="743327539" sldId="342"/>
            <ac:grpSpMk id="6" creationId="{A935FE13-9B2C-47AF-B15F-C25C7620EC86}"/>
          </ac:grpSpMkLst>
        </pc:grpChg>
      </pc:sldChg>
      <pc:sldChg chg="add del setBg">
        <pc:chgData name="Lim Kelvin" userId="624f6ae12bb7b72b" providerId="LiveId" clId="{B272414D-B18A-4D81-997D-E20EBAE48599}" dt="2024-12-22T12:50:38.967" v="7085"/>
        <pc:sldMkLst>
          <pc:docMk/>
          <pc:sldMk cId="1547208472" sldId="342"/>
        </pc:sldMkLst>
      </pc:sldChg>
      <pc:sldChg chg="add del">
        <pc:chgData name="Lim Kelvin" userId="624f6ae12bb7b72b" providerId="LiveId" clId="{B272414D-B18A-4D81-997D-E20EBAE48599}" dt="2024-12-22T11:51:09.455" v="6536" actId="47"/>
        <pc:sldMkLst>
          <pc:docMk/>
          <pc:sldMk cId="3405864595" sldId="342"/>
        </pc:sldMkLst>
      </pc:sldChg>
      <pc:sldChg chg="modSp add del mod">
        <pc:chgData name="Lim Kelvin" userId="624f6ae12bb7b72b" providerId="LiveId" clId="{B272414D-B18A-4D81-997D-E20EBAE48599}" dt="2024-12-22T11:52:16.573" v="6548" actId="47"/>
        <pc:sldMkLst>
          <pc:docMk/>
          <pc:sldMk cId="3428307836" sldId="342"/>
        </pc:sldMkLst>
        <pc:grpChg chg="mod">
          <ac:chgData name="Lim Kelvin" userId="624f6ae12bb7b72b" providerId="LiveId" clId="{B272414D-B18A-4D81-997D-E20EBAE48599}" dt="2024-12-22T11:52:12.040" v="6546" actId="1076"/>
          <ac:grpSpMkLst>
            <pc:docMk/>
            <pc:sldMk cId="3428307836" sldId="342"/>
            <ac:grpSpMk id="6" creationId="{A935FE13-9B2C-47AF-B15F-C25C7620EC86}"/>
          </ac:grpSpMkLst>
        </pc:grpChg>
      </pc:sldChg>
      <pc:sldChg chg="add del">
        <pc:chgData name="Lim Kelvin" userId="624f6ae12bb7b72b" providerId="LiveId" clId="{B272414D-B18A-4D81-997D-E20EBAE48599}" dt="2024-12-22T11:51:08.885" v="6535" actId="47"/>
        <pc:sldMkLst>
          <pc:docMk/>
          <pc:sldMk cId="545155363" sldId="343"/>
        </pc:sldMkLst>
      </pc:sldChg>
      <pc:sldChg chg="add del">
        <pc:chgData name="Lim Kelvin" userId="624f6ae12bb7b72b" providerId="LiveId" clId="{B272414D-B18A-4D81-997D-E20EBAE48599}" dt="2024-12-22T11:52:15.876" v="6547" actId="47"/>
        <pc:sldMkLst>
          <pc:docMk/>
          <pc:sldMk cId="1879450490" sldId="343"/>
        </pc:sldMkLst>
      </pc:sldChg>
      <pc:sldChg chg="modSp add del mod ord modTransition">
        <pc:chgData name="Lim Kelvin" userId="624f6ae12bb7b72b" providerId="LiveId" clId="{B272414D-B18A-4D81-997D-E20EBAE48599}" dt="2024-12-22T12:50:43.812" v="7088"/>
        <pc:sldMkLst>
          <pc:docMk/>
          <pc:sldMk cId="1990362095" sldId="343"/>
        </pc:sldMkLst>
        <pc:grpChg chg="mod">
          <ac:chgData name="Lim Kelvin" userId="624f6ae12bb7b72b" providerId="LiveId" clId="{B272414D-B18A-4D81-997D-E20EBAE48599}" dt="2024-12-22T11:52:36.011" v="6554" actId="1076"/>
          <ac:grpSpMkLst>
            <pc:docMk/>
            <pc:sldMk cId="1990362095" sldId="343"/>
            <ac:grpSpMk id="6" creationId="{A935FE13-9B2C-47AF-B15F-C25C7620EC86}"/>
          </ac:grpSpMkLst>
        </pc:grpChg>
      </pc:sldChg>
      <pc:sldChg chg="add del setBg">
        <pc:chgData name="Lim Kelvin" userId="624f6ae12bb7b72b" providerId="LiveId" clId="{B272414D-B18A-4D81-997D-E20EBAE48599}" dt="2024-12-22T12:50:38.967" v="7085"/>
        <pc:sldMkLst>
          <pc:docMk/>
          <pc:sldMk cId="3207676963" sldId="343"/>
        </pc:sldMkLst>
      </pc:sldChg>
      <pc:sldChg chg="modSp add del mod">
        <pc:chgData name="Lim Kelvin" userId="624f6ae12bb7b72b" providerId="LiveId" clId="{B272414D-B18A-4D81-997D-E20EBAE48599}" dt="2024-12-22T11:52:54.078" v="6560" actId="2890"/>
        <pc:sldMkLst>
          <pc:docMk/>
          <pc:sldMk cId="1836946518" sldId="344"/>
        </pc:sldMkLst>
        <pc:grpChg chg="mod">
          <ac:chgData name="Lim Kelvin" userId="624f6ae12bb7b72b" providerId="LiveId" clId="{B272414D-B18A-4D81-997D-E20EBAE48599}" dt="2024-12-22T11:52:53.255" v="6559" actId="1076"/>
          <ac:grpSpMkLst>
            <pc:docMk/>
            <pc:sldMk cId="1836946518" sldId="344"/>
            <ac:grpSpMk id="6" creationId="{A935FE13-9B2C-47AF-B15F-C25C7620EC86}"/>
          </ac:grpSpMkLst>
        </pc:grpChg>
      </pc:sldChg>
      <pc:sldChg chg="add del">
        <pc:chgData name="Lim Kelvin" userId="624f6ae12bb7b72b" providerId="LiveId" clId="{B272414D-B18A-4D81-997D-E20EBAE48599}" dt="2024-12-22T11:51:07.563" v="6534" actId="47"/>
        <pc:sldMkLst>
          <pc:docMk/>
          <pc:sldMk cId="2514481337" sldId="344"/>
        </pc:sldMkLst>
      </pc:sldChg>
      <pc:sldChg chg="add del setBg">
        <pc:chgData name="Lim Kelvin" userId="624f6ae12bb7b72b" providerId="LiveId" clId="{B272414D-B18A-4D81-997D-E20EBAE48599}" dt="2024-12-22T12:50:38.967" v="7085"/>
        <pc:sldMkLst>
          <pc:docMk/>
          <pc:sldMk cId="2745284309" sldId="344"/>
        </pc:sldMkLst>
      </pc:sldChg>
      <pc:sldChg chg="modSp add del mod ord modTransition">
        <pc:chgData name="Lim Kelvin" userId="624f6ae12bb7b72b" providerId="LiveId" clId="{B272414D-B18A-4D81-997D-E20EBAE48599}" dt="2024-12-22T12:50:43.812" v="7088"/>
        <pc:sldMkLst>
          <pc:docMk/>
          <pc:sldMk cId="3966661886" sldId="344"/>
        </pc:sldMkLst>
        <pc:grpChg chg="mod">
          <ac:chgData name="Lim Kelvin" userId="624f6ae12bb7b72b" providerId="LiveId" clId="{B272414D-B18A-4D81-997D-E20EBAE48599}" dt="2024-12-22T11:53:06.607" v="6563" actId="1076"/>
          <ac:grpSpMkLst>
            <pc:docMk/>
            <pc:sldMk cId="3966661886" sldId="344"/>
            <ac:grpSpMk id="6" creationId="{A935FE13-9B2C-47AF-B15F-C25C7620EC86}"/>
          </ac:grpSpMkLst>
        </pc:grpChg>
      </pc:sldChg>
      <pc:sldChg chg="add del setBg">
        <pc:chgData name="Lim Kelvin" userId="624f6ae12bb7b72b" providerId="LiveId" clId="{B272414D-B18A-4D81-997D-E20EBAE48599}" dt="2024-12-22T12:50:38.967" v="7085"/>
        <pc:sldMkLst>
          <pc:docMk/>
          <pc:sldMk cId="1227344078" sldId="345"/>
        </pc:sldMkLst>
      </pc:sldChg>
      <pc:sldChg chg="modSp add del mod ord modTransition">
        <pc:chgData name="Lim Kelvin" userId="624f6ae12bb7b72b" providerId="LiveId" clId="{B272414D-B18A-4D81-997D-E20EBAE48599}" dt="2024-12-22T12:50:43.812" v="7088"/>
        <pc:sldMkLst>
          <pc:docMk/>
          <pc:sldMk cId="1792165619" sldId="345"/>
        </pc:sldMkLst>
        <pc:grpChg chg="mod">
          <ac:chgData name="Lim Kelvin" userId="624f6ae12bb7b72b" providerId="LiveId" clId="{B272414D-B18A-4D81-997D-E20EBAE48599}" dt="2024-12-22T11:53:16.350" v="6566" actId="1076"/>
          <ac:grpSpMkLst>
            <pc:docMk/>
            <pc:sldMk cId="1792165619" sldId="345"/>
            <ac:grpSpMk id="6" creationId="{A935FE13-9B2C-47AF-B15F-C25C7620EC86}"/>
          </ac:grpSpMkLst>
        </pc:grpChg>
      </pc:sldChg>
      <pc:sldChg chg="modSp add del mod ord modTransition">
        <pc:chgData name="Lim Kelvin" userId="624f6ae12bb7b72b" providerId="LiveId" clId="{B272414D-B18A-4D81-997D-E20EBAE48599}" dt="2024-12-22T12:50:43.812" v="7088"/>
        <pc:sldMkLst>
          <pc:docMk/>
          <pc:sldMk cId="1158236889" sldId="346"/>
        </pc:sldMkLst>
        <pc:grpChg chg="mod">
          <ac:chgData name="Lim Kelvin" userId="624f6ae12bb7b72b" providerId="LiveId" clId="{B272414D-B18A-4D81-997D-E20EBAE48599}" dt="2024-12-22T11:53:26.296" v="6568" actId="1076"/>
          <ac:grpSpMkLst>
            <pc:docMk/>
            <pc:sldMk cId="1158236889" sldId="346"/>
            <ac:grpSpMk id="6" creationId="{A935FE13-9B2C-47AF-B15F-C25C7620EC86}"/>
          </ac:grpSpMkLst>
        </pc:grpChg>
      </pc:sldChg>
      <pc:sldChg chg="add del setBg">
        <pc:chgData name="Lim Kelvin" userId="624f6ae12bb7b72b" providerId="LiveId" clId="{B272414D-B18A-4D81-997D-E20EBAE48599}" dt="2024-12-22T12:50:38.967" v="7085"/>
        <pc:sldMkLst>
          <pc:docMk/>
          <pc:sldMk cId="3273502113" sldId="346"/>
        </pc:sldMkLst>
      </pc:sldChg>
      <pc:sldChg chg="modSp add del mod ord modTransition">
        <pc:chgData name="Lim Kelvin" userId="624f6ae12bb7b72b" providerId="LiveId" clId="{B272414D-B18A-4D81-997D-E20EBAE48599}" dt="2024-12-22T12:50:43.812" v="7088"/>
        <pc:sldMkLst>
          <pc:docMk/>
          <pc:sldMk cId="3085471523" sldId="347"/>
        </pc:sldMkLst>
        <pc:grpChg chg="mod">
          <ac:chgData name="Lim Kelvin" userId="624f6ae12bb7b72b" providerId="LiveId" clId="{B272414D-B18A-4D81-997D-E20EBAE48599}" dt="2024-12-22T11:54:01.761" v="6573" actId="1076"/>
          <ac:grpSpMkLst>
            <pc:docMk/>
            <pc:sldMk cId="3085471523" sldId="347"/>
            <ac:grpSpMk id="6" creationId="{A935FE13-9B2C-47AF-B15F-C25C7620EC86}"/>
          </ac:grpSpMkLst>
        </pc:grpChg>
      </pc:sldChg>
      <pc:sldChg chg="add del setBg">
        <pc:chgData name="Lim Kelvin" userId="624f6ae12bb7b72b" providerId="LiveId" clId="{B272414D-B18A-4D81-997D-E20EBAE48599}" dt="2024-12-22T12:50:38.967" v="7085"/>
        <pc:sldMkLst>
          <pc:docMk/>
          <pc:sldMk cId="3487301733" sldId="347"/>
        </pc:sldMkLst>
      </pc:sldChg>
      <pc:sldChg chg="add del setBg">
        <pc:chgData name="Lim Kelvin" userId="624f6ae12bb7b72b" providerId="LiveId" clId="{B272414D-B18A-4D81-997D-E20EBAE48599}" dt="2024-12-22T12:50:38.967" v="7085"/>
        <pc:sldMkLst>
          <pc:docMk/>
          <pc:sldMk cId="306900962" sldId="348"/>
        </pc:sldMkLst>
      </pc:sldChg>
      <pc:sldChg chg="addSp modSp add del mod ord modTransition">
        <pc:chgData name="Lim Kelvin" userId="624f6ae12bb7b72b" providerId="LiveId" clId="{B272414D-B18A-4D81-997D-E20EBAE48599}" dt="2024-12-22T12:50:43.812" v="7088"/>
        <pc:sldMkLst>
          <pc:docMk/>
          <pc:sldMk cId="1155099523" sldId="348"/>
        </pc:sldMkLst>
        <pc:spChg chg="mod">
          <ac:chgData name="Lim Kelvin" userId="624f6ae12bb7b72b" providerId="LiveId" clId="{B272414D-B18A-4D81-997D-E20EBAE48599}" dt="2024-12-22T12:19:41.379" v="6816"/>
          <ac:spMkLst>
            <pc:docMk/>
            <pc:sldMk cId="1155099523" sldId="348"/>
            <ac:spMk id="164" creationId="{48564A10-97E2-4555-9EC5-AFBE332B48A7}"/>
          </ac:spMkLst>
        </pc:spChg>
        <pc:spChg chg="mod">
          <ac:chgData name="Lim Kelvin" userId="624f6ae12bb7b72b" providerId="LiveId" clId="{B272414D-B18A-4D81-997D-E20EBAE48599}" dt="2024-12-22T12:19:41.379" v="6816"/>
          <ac:spMkLst>
            <pc:docMk/>
            <pc:sldMk cId="1155099523" sldId="348"/>
            <ac:spMk id="167" creationId="{2593EEE9-3F37-448E-9A27-5ADABFB77E93}"/>
          </ac:spMkLst>
        </pc:spChg>
        <pc:spChg chg="mod">
          <ac:chgData name="Lim Kelvin" userId="624f6ae12bb7b72b" providerId="LiveId" clId="{B272414D-B18A-4D81-997D-E20EBAE48599}" dt="2024-12-22T12:19:41.379" v="6816"/>
          <ac:spMkLst>
            <pc:docMk/>
            <pc:sldMk cId="1155099523" sldId="348"/>
            <ac:spMk id="168" creationId="{A4E91C12-BA97-4884-AB46-56B392734344}"/>
          </ac:spMkLst>
        </pc:spChg>
        <pc:spChg chg="mod">
          <ac:chgData name="Lim Kelvin" userId="624f6ae12bb7b72b" providerId="LiveId" clId="{B272414D-B18A-4D81-997D-E20EBAE48599}" dt="2024-12-22T12:19:41.379" v="6816"/>
          <ac:spMkLst>
            <pc:docMk/>
            <pc:sldMk cId="1155099523" sldId="348"/>
            <ac:spMk id="171" creationId="{12D06D40-856B-406E-956F-397AD2F043D8}"/>
          </ac:spMkLst>
        </pc:spChg>
        <pc:spChg chg="mod">
          <ac:chgData name="Lim Kelvin" userId="624f6ae12bb7b72b" providerId="LiveId" clId="{B272414D-B18A-4D81-997D-E20EBAE48599}" dt="2024-12-22T12:19:41.379" v="6816"/>
          <ac:spMkLst>
            <pc:docMk/>
            <pc:sldMk cId="1155099523" sldId="348"/>
            <ac:spMk id="172" creationId="{84DE5672-7F3C-4839-B66D-0BB49B798BB3}"/>
          </ac:spMkLst>
        </pc:spChg>
        <pc:spChg chg="mod">
          <ac:chgData name="Lim Kelvin" userId="624f6ae12bb7b72b" providerId="LiveId" clId="{B272414D-B18A-4D81-997D-E20EBAE48599}" dt="2024-12-22T12:19:41.379" v="6816"/>
          <ac:spMkLst>
            <pc:docMk/>
            <pc:sldMk cId="1155099523" sldId="348"/>
            <ac:spMk id="175" creationId="{CC6ED349-0BEB-4184-BBAB-792E7B97D65F}"/>
          </ac:spMkLst>
        </pc:spChg>
        <pc:spChg chg="mod">
          <ac:chgData name="Lim Kelvin" userId="624f6ae12bb7b72b" providerId="LiveId" clId="{B272414D-B18A-4D81-997D-E20EBAE48599}" dt="2024-12-22T12:19:41.379" v="6816"/>
          <ac:spMkLst>
            <pc:docMk/>
            <pc:sldMk cId="1155099523" sldId="348"/>
            <ac:spMk id="176" creationId="{3F06F67C-EE5C-4D6B-90C2-37610D047D4E}"/>
          </ac:spMkLst>
        </pc:spChg>
        <pc:spChg chg="mod">
          <ac:chgData name="Lim Kelvin" userId="624f6ae12bb7b72b" providerId="LiveId" clId="{B272414D-B18A-4D81-997D-E20EBAE48599}" dt="2024-12-22T12:19:41.379" v="6816"/>
          <ac:spMkLst>
            <pc:docMk/>
            <pc:sldMk cId="1155099523" sldId="348"/>
            <ac:spMk id="179" creationId="{14F50420-53E9-4232-883A-980E2F02F4AC}"/>
          </ac:spMkLst>
        </pc:spChg>
        <pc:spChg chg="mod">
          <ac:chgData name="Lim Kelvin" userId="624f6ae12bb7b72b" providerId="LiveId" clId="{B272414D-B18A-4D81-997D-E20EBAE48599}" dt="2024-12-22T12:19:41.379" v="6816"/>
          <ac:spMkLst>
            <pc:docMk/>
            <pc:sldMk cId="1155099523" sldId="348"/>
            <ac:spMk id="180" creationId="{71FB5955-FD70-4EC7-81EA-E39C8AE5ABC7}"/>
          </ac:spMkLst>
        </pc:spChg>
        <pc:spChg chg="mod">
          <ac:chgData name="Lim Kelvin" userId="624f6ae12bb7b72b" providerId="LiveId" clId="{B272414D-B18A-4D81-997D-E20EBAE48599}" dt="2024-12-22T12:19:41.379" v="6816"/>
          <ac:spMkLst>
            <pc:docMk/>
            <pc:sldMk cId="1155099523" sldId="348"/>
            <ac:spMk id="183" creationId="{61CCB1D1-74CF-4867-814E-6153432F2ECA}"/>
          </ac:spMkLst>
        </pc:spChg>
        <pc:spChg chg="mod">
          <ac:chgData name="Lim Kelvin" userId="624f6ae12bb7b72b" providerId="LiveId" clId="{B272414D-B18A-4D81-997D-E20EBAE48599}" dt="2024-12-22T12:19:41.379" v="6816"/>
          <ac:spMkLst>
            <pc:docMk/>
            <pc:sldMk cId="1155099523" sldId="348"/>
            <ac:spMk id="184" creationId="{5462AE15-D787-443B-A831-B3E692439532}"/>
          </ac:spMkLst>
        </pc:spChg>
        <pc:spChg chg="mod">
          <ac:chgData name="Lim Kelvin" userId="624f6ae12bb7b72b" providerId="LiveId" clId="{B272414D-B18A-4D81-997D-E20EBAE48599}" dt="2024-12-22T12:19:41.379" v="6816"/>
          <ac:spMkLst>
            <pc:docMk/>
            <pc:sldMk cId="1155099523" sldId="348"/>
            <ac:spMk id="187" creationId="{7BD23C17-D1E1-44D8-9D62-70DF0F2CE6C9}"/>
          </ac:spMkLst>
        </pc:spChg>
        <pc:spChg chg="mod">
          <ac:chgData name="Lim Kelvin" userId="624f6ae12bb7b72b" providerId="LiveId" clId="{B272414D-B18A-4D81-997D-E20EBAE48599}" dt="2024-12-22T12:19:41.379" v="6816"/>
          <ac:spMkLst>
            <pc:docMk/>
            <pc:sldMk cId="1155099523" sldId="348"/>
            <ac:spMk id="188" creationId="{2460A278-143D-4D88-82BC-71EF8B5EDB80}"/>
          </ac:spMkLst>
        </pc:spChg>
        <pc:spChg chg="mod">
          <ac:chgData name="Lim Kelvin" userId="624f6ae12bb7b72b" providerId="LiveId" clId="{B272414D-B18A-4D81-997D-E20EBAE48599}" dt="2024-12-22T12:19:41.379" v="6816"/>
          <ac:spMkLst>
            <pc:docMk/>
            <pc:sldMk cId="1155099523" sldId="348"/>
            <ac:spMk id="191" creationId="{88F2F1E2-DDF6-4DCE-9B00-38BFA783BCB2}"/>
          </ac:spMkLst>
        </pc:spChg>
        <pc:spChg chg="mod">
          <ac:chgData name="Lim Kelvin" userId="624f6ae12bb7b72b" providerId="LiveId" clId="{B272414D-B18A-4D81-997D-E20EBAE48599}" dt="2024-12-22T12:19:41.379" v="6816"/>
          <ac:spMkLst>
            <pc:docMk/>
            <pc:sldMk cId="1155099523" sldId="348"/>
            <ac:spMk id="192" creationId="{24F851CE-4FF3-49B7-A0F8-F4F74028E2E1}"/>
          </ac:spMkLst>
        </pc:spChg>
        <pc:spChg chg="mod">
          <ac:chgData name="Lim Kelvin" userId="624f6ae12bb7b72b" providerId="LiveId" clId="{B272414D-B18A-4D81-997D-E20EBAE48599}" dt="2024-12-22T12:19:41.379" v="6816"/>
          <ac:spMkLst>
            <pc:docMk/>
            <pc:sldMk cId="1155099523" sldId="348"/>
            <ac:spMk id="195" creationId="{B1593F92-F0DE-4118-867A-83C8521233A1}"/>
          </ac:spMkLst>
        </pc:spChg>
        <pc:spChg chg="mod">
          <ac:chgData name="Lim Kelvin" userId="624f6ae12bb7b72b" providerId="LiveId" clId="{B272414D-B18A-4D81-997D-E20EBAE48599}" dt="2024-12-22T12:19:41.379" v="6816"/>
          <ac:spMkLst>
            <pc:docMk/>
            <pc:sldMk cId="1155099523" sldId="348"/>
            <ac:spMk id="196" creationId="{D1E78A42-3160-48EF-9D7B-72264FCCDEF5}"/>
          </ac:spMkLst>
        </pc:spChg>
        <pc:spChg chg="mod">
          <ac:chgData name="Lim Kelvin" userId="624f6ae12bb7b72b" providerId="LiveId" clId="{B272414D-B18A-4D81-997D-E20EBAE48599}" dt="2024-12-22T12:19:41.379" v="6816"/>
          <ac:spMkLst>
            <pc:docMk/>
            <pc:sldMk cId="1155099523" sldId="348"/>
            <ac:spMk id="199" creationId="{A135F957-D967-4F06-AA2A-0007C8904FD0}"/>
          </ac:spMkLst>
        </pc:spChg>
        <pc:spChg chg="mod">
          <ac:chgData name="Lim Kelvin" userId="624f6ae12bb7b72b" providerId="LiveId" clId="{B272414D-B18A-4D81-997D-E20EBAE48599}" dt="2024-12-22T12:19:41.379" v="6816"/>
          <ac:spMkLst>
            <pc:docMk/>
            <pc:sldMk cId="1155099523" sldId="348"/>
            <ac:spMk id="200" creationId="{8FBE186D-B811-43CB-974B-C68CF2453ECF}"/>
          </ac:spMkLst>
        </pc:spChg>
        <pc:spChg chg="mod">
          <ac:chgData name="Lim Kelvin" userId="624f6ae12bb7b72b" providerId="LiveId" clId="{B272414D-B18A-4D81-997D-E20EBAE48599}" dt="2024-12-22T12:19:41.379" v="6816"/>
          <ac:spMkLst>
            <pc:docMk/>
            <pc:sldMk cId="1155099523" sldId="348"/>
            <ac:spMk id="203" creationId="{90432882-E1B3-4710-944A-E9505FCACC04}"/>
          </ac:spMkLst>
        </pc:spChg>
        <pc:spChg chg="mod">
          <ac:chgData name="Lim Kelvin" userId="624f6ae12bb7b72b" providerId="LiveId" clId="{B272414D-B18A-4D81-997D-E20EBAE48599}" dt="2024-12-22T12:19:41.379" v="6816"/>
          <ac:spMkLst>
            <pc:docMk/>
            <pc:sldMk cId="1155099523" sldId="348"/>
            <ac:spMk id="204" creationId="{BF53AAE7-68BB-4925-AE14-9ED1BA221EB6}"/>
          </ac:spMkLst>
        </pc:spChg>
        <pc:spChg chg="mod">
          <ac:chgData name="Lim Kelvin" userId="624f6ae12bb7b72b" providerId="LiveId" clId="{B272414D-B18A-4D81-997D-E20EBAE48599}" dt="2024-12-22T12:19:41.379" v="6816"/>
          <ac:spMkLst>
            <pc:docMk/>
            <pc:sldMk cId="1155099523" sldId="348"/>
            <ac:spMk id="207" creationId="{CD3DE5D5-DC52-428E-8788-EFB357CCBF3F}"/>
          </ac:spMkLst>
        </pc:spChg>
        <pc:spChg chg="mod">
          <ac:chgData name="Lim Kelvin" userId="624f6ae12bb7b72b" providerId="LiveId" clId="{B272414D-B18A-4D81-997D-E20EBAE48599}" dt="2024-12-22T12:19:41.379" v="6816"/>
          <ac:spMkLst>
            <pc:docMk/>
            <pc:sldMk cId="1155099523" sldId="348"/>
            <ac:spMk id="208" creationId="{EF317012-CB10-46E0-B671-1F61CCEBD3CD}"/>
          </ac:spMkLst>
        </pc:spChg>
        <pc:spChg chg="mod">
          <ac:chgData name="Lim Kelvin" userId="624f6ae12bb7b72b" providerId="LiveId" clId="{B272414D-B18A-4D81-997D-E20EBAE48599}" dt="2024-12-22T12:19:41.379" v="6816"/>
          <ac:spMkLst>
            <pc:docMk/>
            <pc:sldMk cId="1155099523" sldId="348"/>
            <ac:spMk id="211" creationId="{1DDB9C96-4DF0-412D-9211-F30FD5FF8270}"/>
          </ac:spMkLst>
        </pc:spChg>
        <pc:spChg chg="mod">
          <ac:chgData name="Lim Kelvin" userId="624f6ae12bb7b72b" providerId="LiveId" clId="{B272414D-B18A-4D81-997D-E20EBAE48599}" dt="2024-12-22T12:19:41.379" v="6816"/>
          <ac:spMkLst>
            <pc:docMk/>
            <pc:sldMk cId="1155099523" sldId="348"/>
            <ac:spMk id="212" creationId="{17D38ED2-A489-4C98-AA22-FFD1A2318911}"/>
          </ac:spMkLst>
        </pc:spChg>
        <pc:spChg chg="mod">
          <ac:chgData name="Lim Kelvin" userId="624f6ae12bb7b72b" providerId="LiveId" clId="{B272414D-B18A-4D81-997D-E20EBAE48599}" dt="2024-12-22T12:19:41.379" v="6816"/>
          <ac:spMkLst>
            <pc:docMk/>
            <pc:sldMk cId="1155099523" sldId="348"/>
            <ac:spMk id="215" creationId="{3BB36CAB-AC7B-44B6-AD00-CAF485016DF7}"/>
          </ac:spMkLst>
        </pc:spChg>
        <pc:spChg chg="mod">
          <ac:chgData name="Lim Kelvin" userId="624f6ae12bb7b72b" providerId="LiveId" clId="{B272414D-B18A-4D81-997D-E20EBAE48599}" dt="2024-12-22T12:19:41.379" v="6816"/>
          <ac:spMkLst>
            <pc:docMk/>
            <pc:sldMk cId="1155099523" sldId="348"/>
            <ac:spMk id="216" creationId="{3003AA4C-261B-47E3-BFF2-3E04E1511458}"/>
          </ac:spMkLst>
        </pc:spChg>
        <pc:spChg chg="mod">
          <ac:chgData name="Lim Kelvin" userId="624f6ae12bb7b72b" providerId="LiveId" clId="{B272414D-B18A-4D81-997D-E20EBAE48599}" dt="2024-12-22T12:19:41.379" v="6816"/>
          <ac:spMkLst>
            <pc:docMk/>
            <pc:sldMk cId="1155099523" sldId="348"/>
            <ac:spMk id="219" creationId="{6332D68B-52DF-4AC7-9D1D-383A7F556583}"/>
          </ac:spMkLst>
        </pc:spChg>
        <pc:spChg chg="mod">
          <ac:chgData name="Lim Kelvin" userId="624f6ae12bb7b72b" providerId="LiveId" clId="{B272414D-B18A-4D81-997D-E20EBAE48599}" dt="2024-12-22T12:19:41.379" v="6816"/>
          <ac:spMkLst>
            <pc:docMk/>
            <pc:sldMk cId="1155099523" sldId="348"/>
            <ac:spMk id="220" creationId="{9593B061-77AE-435E-A700-3D981CCE8DB6}"/>
          </ac:spMkLst>
        </pc:spChg>
        <pc:spChg chg="mod">
          <ac:chgData name="Lim Kelvin" userId="624f6ae12bb7b72b" providerId="LiveId" clId="{B272414D-B18A-4D81-997D-E20EBAE48599}" dt="2024-12-22T12:19:41.379" v="6816"/>
          <ac:spMkLst>
            <pc:docMk/>
            <pc:sldMk cId="1155099523" sldId="348"/>
            <ac:spMk id="223" creationId="{A63242C7-99C3-4B49-81C9-A59845F9C340}"/>
          </ac:spMkLst>
        </pc:spChg>
        <pc:spChg chg="mod">
          <ac:chgData name="Lim Kelvin" userId="624f6ae12bb7b72b" providerId="LiveId" clId="{B272414D-B18A-4D81-997D-E20EBAE48599}" dt="2024-12-22T12:19:41.379" v="6816"/>
          <ac:spMkLst>
            <pc:docMk/>
            <pc:sldMk cId="1155099523" sldId="348"/>
            <ac:spMk id="224" creationId="{B49AB925-5AC6-411D-8B64-4B2F572B8CF9}"/>
          </ac:spMkLst>
        </pc:spChg>
        <pc:spChg chg="mod">
          <ac:chgData name="Lim Kelvin" userId="624f6ae12bb7b72b" providerId="LiveId" clId="{B272414D-B18A-4D81-997D-E20EBAE48599}" dt="2024-12-22T12:19:41.379" v="6816"/>
          <ac:spMkLst>
            <pc:docMk/>
            <pc:sldMk cId="1155099523" sldId="348"/>
            <ac:spMk id="227" creationId="{35C568C4-985C-4F0E-9AE4-147D8991CB39}"/>
          </ac:spMkLst>
        </pc:spChg>
        <pc:spChg chg="mod">
          <ac:chgData name="Lim Kelvin" userId="624f6ae12bb7b72b" providerId="LiveId" clId="{B272414D-B18A-4D81-997D-E20EBAE48599}" dt="2024-12-22T12:19:41.379" v="6816"/>
          <ac:spMkLst>
            <pc:docMk/>
            <pc:sldMk cId="1155099523" sldId="348"/>
            <ac:spMk id="228" creationId="{16406BC3-362F-4971-BCF8-CAAA5874F042}"/>
          </ac:spMkLst>
        </pc:spChg>
        <pc:spChg chg="mod">
          <ac:chgData name="Lim Kelvin" userId="624f6ae12bb7b72b" providerId="LiveId" clId="{B272414D-B18A-4D81-997D-E20EBAE48599}" dt="2024-12-22T12:19:41.379" v="6816"/>
          <ac:spMkLst>
            <pc:docMk/>
            <pc:sldMk cId="1155099523" sldId="348"/>
            <ac:spMk id="231" creationId="{284FC677-B955-40D1-8463-22B2ADCA4308}"/>
          </ac:spMkLst>
        </pc:spChg>
        <pc:spChg chg="mod">
          <ac:chgData name="Lim Kelvin" userId="624f6ae12bb7b72b" providerId="LiveId" clId="{B272414D-B18A-4D81-997D-E20EBAE48599}" dt="2024-12-22T12:19:41.379" v="6816"/>
          <ac:spMkLst>
            <pc:docMk/>
            <pc:sldMk cId="1155099523" sldId="348"/>
            <ac:spMk id="232" creationId="{D2162FE2-75D6-4602-97AF-924962E90DAB}"/>
          </ac:spMkLst>
        </pc:spChg>
        <pc:spChg chg="mod">
          <ac:chgData name="Lim Kelvin" userId="624f6ae12bb7b72b" providerId="LiveId" clId="{B272414D-B18A-4D81-997D-E20EBAE48599}" dt="2024-12-22T12:19:41.379" v="6816"/>
          <ac:spMkLst>
            <pc:docMk/>
            <pc:sldMk cId="1155099523" sldId="348"/>
            <ac:spMk id="235" creationId="{30E68DB8-35E4-48AE-8C8F-DDEFBCB05BEA}"/>
          </ac:spMkLst>
        </pc:spChg>
        <pc:grpChg chg="mod">
          <ac:chgData name="Lim Kelvin" userId="624f6ae12bb7b72b" providerId="LiveId" clId="{B272414D-B18A-4D81-997D-E20EBAE48599}" dt="2024-12-22T11:54:10.902" v="6575" actId="1076"/>
          <ac:grpSpMkLst>
            <pc:docMk/>
            <pc:sldMk cId="1155099523" sldId="348"/>
            <ac:grpSpMk id="6" creationId="{A935FE13-9B2C-47AF-B15F-C25C7620EC86}"/>
          </ac:grpSpMkLst>
        </pc:grpChg>
        <pc:grpChg chg="add mod">
          <ac:chgData name="Lim Kelvin" userId="624f6ae12bb7b72b" providerId="LiveId" clId="{B272414D-B18A-4D81-997D-E20EBAE48599}" dt="2024-12-22T12:19:41.379" v="6816"/>
          <ac:grpSpMkLst>
            <pc:docMk/>
            <pc:sldMk cId="1155099523" sldId="348"/>
            <ac:grpSpMk id="145" creationId="{81945343-B0E4-4D9B-AEEC-37464AE383A3}"/>
          </ac:grpSpMkLst>
        </pc:grpChg>
        <pc:grpChg chg="mod">
          <ac:chgData name="Lim Kelvin" userId="624f6ae12bb7b72b" providerId="LiveId" clId="{B272414D-B18A-4D81-997D-E20EBAE48599}" dt="2024-12-22T12:19:41.379" v="6816"/>
          <ac:grpSpMkLst>
            <pc:docMk/>
            <pc:sldMk cId="1155099523" sldId="348"/>
            <ac:grpSpMk id="146" creationId="{D9C2760F-0CA3-48D3-95A4-635164991D39}"/>
          </ac:grpSpMkLst>
        </pc:grpChg>
        <pc:grpChg chg="mod">
          <ac:chgData name="Lim Kelvin" userId="624f6ae12bb7b72b" providerId="LiveId" clId="{B272414D-B18A-4D81-997D-E20EBAE48599}" dt="2024-12-22T12:19:41.379" v="6816"/>
          <ac:grpSpMkLst>
            <pc:docMk/>
            <pc:sldMk cId="1155099523" sldId="348"/>
            <ac:grpSpMk id="147" creationId="{A78DFC6A-4615-4B1F-8B1B-2C124F54256A}"/>
          </ac:grpSpMkLst>
        </pc:grpChg>
        <pc:grpChg chg="mod">
          <ac:chgData name="Lim Kelvin" userId="624f6ae12bb7b72b" providerId="LiveId" clId="{B272414D-B18A-4D81-997D-E20EBAE48599}" dt="2024-12-22T12:19:41.379" v="6816"/>
          <ac:grpSpMkLst>
            <pc:docMk/>
            <pc:sldMk cId="1155099523" sldId="348"/>
            <ac:grpSpMk id="148" creationId="{F8395380-3717-45E8-AB48-358666CBE5E4}"/>
          </ac:grpSpMkLst>
        </pc:grpChg>
        <pc:grpChg chg="mod">
          <ac:chgData name="Lim Kelvin" userId="624f6ae12bb7b72b" providerId="LiveId" clId="{B272414D-B18A-4D81-997D-E20EBAE48599}" dt="2024-12-22T12:19:41.379" v="6816"/>
          <ac:grpSpMkLst>
            <pc:docMk/>
            <pc:sldMk cId="1155099523" sldId="348"/>
            <ac:grpSpMk id="149" creationId="{B31E0E7E-FFBC-4BAE-B354-56E9F8994ECD}"/>
          </ac:grpSpMkLst>
        </pc:grpChg>
        <pc:grpChg chg="mod">
          <ac:chgData name="Lim Kelvin" userId="624f6ae12bb7b72b" providerId="LiveId" clId="{B272414D-B18A-4D81-997D-E20EBAE48599}" dt="2024-12-22T12:19:41.379" v="6816"/>
          <ac:grpSpMkLst>
            <pc:docMk/>
            <pc:sldMk cId="1155099523" sldId="348"/>
            <ac:grpSpMk id="150" creationId="{4606C580-AB32-451E-863E-68B565AF6A54}"/>
          </ac:grpSpMkLst>
        </pc:grpChg>
        <pc:grpChg chg="mod">
          <ac:chgData name="Lim Kelvin" userId="624f6ae12bb7b72b" providerId="LiveId" clId="{B272414D-B18A-4D81-997D-E20EBAE48599}" dt="2024-12-22T12:19:41.379" v="6816"/>
          <ac:grpSpMkLst>
            <pc:docMk/>
            <pc:sldMk cId="1155099523" sldId="348"/>
            <ac:grpSpMk id="151" creationId="{2000F8DF-225D-4E2B-9B1F-D3058933F68E}"/>
          </ac:grpSpMkLst>
        </pc:grpChg>
        <pc:grpChg chg="mod">
          <ac:chgData name="Lim Kelvin" userId="624f6ae12bb7b72b" providerId="LiveId" clId="{B272414D-B18A-4D81-997D-E20EBAE48599}" dt="2024-12-22T12:19:41.379" v="6816"/>
          <ac:grpSpMkLst>
            <pc:docMk/>
            <pc:sldMk cId="1155099523" sldId="348"/>
            <ac:grpSpMk id="152" creationId="{020B9CB0-9DD4-4A9F-8B87-76C6516944E9}"/>
          </ac:grpSpMkLst>
        </pc:grpChg>
        <pc:grpChg chg="mod">
          <ac:chgData name="Lim Kelvin" userId="624f6ae12bb7b72b" providerId="LiveId" clId="{B272414D-B18A-4D81-997D-E20EBAE48599}" dt="2024-12-22T12:19:41.379" v="6816"/>
          <ac:grpSpMkLst>
            <pc:docMk/>
            <pc:sldMk cId="1155099523" sldId="348"/>
            <ac:grpSpMk id="153" creationId="{761E3A14-341F-4FD5-97EE-72CEE773575F}"/>
          </ac:grpSpMkLst>
        </pc:grpChg>
        <pc:grpChg chg="mod">
          <ac:chgData name="Lim Kelvin" userId="624f6ae12bb7b72b" providerId="LiveId" clId="{B272414D-B18A-4D81-997D-E20EBAE48599}" dt="2024-12-22T12:19:41.379" v="6816"/>
          <ac:grpSpMkLst>
            <pc:docMk/>
            <pc:sldMk cId="1155099523" sldId="348"/>
            <ac:grpSpMk id="154" creationId="{1C474E63-80D9-4BF9-A5C0-150EB2545FAE}"/>
          </ac:grpSpMkLst>
        </pc:grpChg>
        <pc:grpChg chg="mod">
          <ac:chgData name="Lim Kelvin" userId="624f6ae12bb7b72b" providerId="LiveId" clId="{B272414D-B18A-4D81-997D-E20EBAE48599}" dt="2024-12-22T12:19:41.379" v="6816"/>
          <ac:grpSpMkLst>
            <pc:docMk/>
            <pc:sldMk cId="1155099523" sldId="348"/>
            <ac:grpSpMk id="155" creationId="{E5A65103-2AE1-4F94-8D10-7391C9D94E03}"/>
          </ac:grpSpMkLst>
        </pc:grpChg>
        <pc:grpChg chg="mod">
          <ac:chgData name="Lim Kelvin" userId="624f6ae12bb7b72b" providerId="LiveId" clId="{B272414D-B18A-4D81-997D-E20EBAE48599}" dt="2024-12-22T12:19:41.379" v="6816"/>
          <ac:grpSpMkLst>
            <pc:docMk/>
            <pc:sldMk cId="1155099523" sldId="348"/>
            <ac:grpSpMk id="156" creationId="{2D9C1DDC-866A-412E-8871-3991E3F46549}"/>
          </ac:grpSpMkLst>
        </pc:grpChg>
        <pc:grpChg chg="mod">
          <ac:chgData name="Lim Kelvin" userId="624f6ae12bb7b72b" providerId="LiveId" clId="{B272414D-B18A-4D81-997D-E20EBAE48599}" dt="2024-12-22T12:19:41.379" v="6816"/>
          <ac:grpSpMkLst>
            <pc:docMk/>
            <pc:sldMk cId="1155099523" sldId="348"/>
            <ac:grpSpMk id="157" creationId="{60F6580A-9864-450B-81A6-0A3D8DF6098B}"/>
          </ac:grpSpMkLst>
        </pc:grpChg>
        <pc:grpChg chg="mod">
          <ac:chgData name="Lim Kelvin" userId="624f6ae12bb7b72b" providerId="LiveId" clId="{B272414D-B18A-4D81-997D-E20EBAE48599}" dt="2024-12-22T12:19:41.379" v="6816"/>
          <ac:grpSpMkLst>
            <pc:docMk/>
            <pc:sldMk cId="1155099523" sldId="348"/>
            <ac:grpSpMk id="158" creationId="{A858B2EB-511D-4043-AD9A-1A29FDB847E0}"/>
          </ac:grpSpMkLst>
        </pc:grpChg>
        <pc:grpChg chg="mod">
          <ac:chgData name="Lim Kelvin" userId="624f6ae12bb7b72b" providerId="LiveId" clId="{B272414D-B18A-4D81-997D-E20EBAE48599}" dt="2024-12-22T12:19:41.379" v="6816"/>
          <ac:grpSpMkLst>
            <pc:docMk/>
            <pc:sldMk cId="1155099523" sldId="348"/>
            <ac:grpSpMk id="159" creationId="{15F0F288-549B-448A-837D-3506D59D8406}"/>
          </ac:grpSpMkLst>
        </pc:grpChg>
        <pc:grpChg chg="mod">
          <ac:chgData name="Lim Kelvin" userId="624f6ae12bb7b72b" providerId="LiveId" clId="{B272414D-B18A-4D81-997D-E20EBAE48599}" dt="2024-12-22T12:19:41.379" v="6816"/>
          <ac:grpSpMkLst>
            <pc:docMk/>
            <pc:sldMk cId="1155099523" sldId="348"/>
            <ac:grpSpMk id="160" creationId="{285C5C46-F803-4D52-B661-51B0BA2034CB}"/>
          </ac:grpSpMkLst>
        </pc:grpChg>
        <pc:grpChg chg="mod">
          <ac:chgData name="Lim Kelvin" userId="624f6ae12bb7b72b" providerId="LiveId" clId="{B272414D-B18A-4D81-997D-E20EBAE48599}" dt="2024-12-22T12:19:41.379" v="6816"/>
          <ac:grpSpMkLst>
            <pc:docMk/>
            <pc:sldMk cId="1155099523" sldId="348"/>
            <ac:grpSpMk id="161" creationId="{2C78BD0F-1C0D-4D96-ABAA-7AEF939B4F75}"/>
          </ac:grpSpMkLst>
        </pc:grpChg>
        <pc:grpChg chg="mod">
          <ac:chgData name="Lim Kelvin" userId="624f6ae12bb7b72b" providerId="LiveId" clId="{B272414D-B18A-4D81-997D-E20EBAE48599}" dt="2024-12-22T12:19:41.379" v="6816"/>
          <ac:grpSpMkLst>
            <pc:docMk/>
            <pc:sldMk cId="1155099523" sldId="348"/>
            <ac:grpSpMk id="162" creationId="{1124E581-F391-41E2-AB6D-C83CDC8D9A11}"/>
          </ac:grpSpMkLst>
        </pc:grpChg>
        <pc:grpChg chg="mod">
          <ac:chgData name="Lim Kelvin" userId="624f6ae12bb7b72b" providerId="LiveId" clId="{B272414D-B18A-4D81-997D-E20EBAE48599}" dt="2024-12-22T12:19:41.379" v="6816"/>
          <ac:grpSpMkLst>
            <pc:docMk/>
            <pc:sldMk cId="1155099523" sldId="348"/>
            <ac:grpSpMk id="163" creationId="{2BC948EA-B5F7-4ED8-9E7E-57A2DA6400D5}"/>
          </ac:grpSpMkLst>
        </pc:grpChg>
        <pc:grpChg chg="mod">
          <ac:chgData name="Lim Kelvin" userId="624f6ae12bb7b72b" providerId="LiveId" clId="{B272414D-B18A-4D81-997D-E20EBAE48599}" dt="2024-12-22T12:19:41.379" v="6816"/>
          <ac:grpSpMkLst>
            <pc:docMk/>
            <pc:sldMk cId="1155099523" sldId="348"/>
            <ac:grpSpMk id="165" creationId="{1D1C37FC-483E-42E1-90FD-2DA15FEEDDF8}"/>
          </ac:grpSpMkLst>
        </pc:grpChg>
        <pc:grpChg chg="mod">
          <ac:chgData name="Lim Kelvin" userId="624f6ae12bb7b72b" providerId="LiveId" clId="{B272414D-B18A-4D81-997D-E20EBAE48599}" dt="2024-12-22T12:19:41.379" v="6816"/>
          <ac:grpSpMkLst>
            <pc:docMk/>
            <pc:sldMk cId="1155099523" sldId="348"/>
            <ac:grpSpMk id="169" creationId="{AF45BE39-F34C-4D8C-964D-FFCD80B62C54}"/>
          </ac:grpSpMkLst>
        </pc:grpChg>
        <pc:grpChg chg="mod">
          <ac:chgData name="Lim Kelvin" userId="624f6ae12bb7b72b" providerId="LiveId" clId="{B272414D-B18A-4D81-997D-E20EBAE48599}" dt="2024-12-22T12:19:41.379" v="6816"/>
          <ac:grpSpMkLst>
            <pc:docMk/>
            <pc:sldMk cId="1155099523" sldId="348"/>
            <ac:grpSpMk id="173" creationId="{1CF34679-9F53-42D2-AEAE-AE0D5082577F}"/>
          </ac:grpSpMkLst>
        </pc:grpChg>
        <pc:grpChg chg="mod">
          <ac:chgData name="Lim Kelvin" userId="624f6ae12bb7b72b" providerId="LiveId" clId="{B272414D-B18A-4D81-997D-E20EBAE48599}" dt="2024-12-22T12:19:41.379" v="6816"/>
          <ac:grpSpMkLst>
            <pc:docMk/>
            <pc:sldMk cId="1155099523" sldId="348"/>
            <ac:grpSpMk id="177" creationId="{7719C2F3-855A-4397-ACF9-5327810B1572}"/>
          </ac:grpSpMkLst>
        </pc:grpChg>
        <pc:grpChg chg="mod">
          <ac:chgData name="Lim Kelvin" userId="624f6ae12bb7b72b" providerId="LiveId" clId="{B272414D-B18A-4D81-997D-E20EBAE48599}" dt="2024-12-22T12:19:41.379" v="6816"/>
          <ac:grpSpMkLst>
            <pc:docMk/>
            <pc:sldMk cId="1155099523" sldId="348"/>
            <ac:grpSpMk id="181" creationId="{CB253938-65C1-432B-B48E-50F453654764}"/>
          </ac:grpSpMkLst>
        </pc:grpChg>
        <pc:grpChg chg="mod">
          <ac:chgData name="Lim Kelvin" userId="624f6ae12bb7b72b" providerId="LiveId" clId="{B272414D-B18A-4D81-997D-E20EBAE48599}" dt="2024-12-22T12:19:41.379" v="6816"/>
          <ac:grpSpMkLst>
            <pc:docMk/>
            <pc:sldMk cId="1155099523" sldId="348"/>
            <ac:grpSpMk id="185" creationId="{F48EC388-0B37-4006-83A6-72CC77EE5639}"/>
          </ac:grpSpMkLst>
        </pc:grpChg>
        <pc:grpChg chg="mod">
          <ac:chgData name="Lim Kelvin" userId="624f6ae12bb7b72b" providerId="LiveId" clId="{B272414D-B18A-4D81-997D-E20EBAE48599}" dt="2024-12-22T12:19:41.379" v="6816"/>
          <ac:grpSpMkLst>
            <pc:docMk/>
            <pc:sldMk cId="1155099523" sldId="348"/>
            <ac:grpSpMk id="189" creationId="{383E6038-E52D-4616-B42E-8BDBA169B445}"/>
          </ac:grpSpMkLst>
        </pc:grpChg>
        <pc:grpChg chg="mod">
          <ac:chgData name="Lim Kelvin" userId="624f6ae12bb7b72b" providerId="LiveId" clId="{B272414D-B18A-4D81-997D-E20EBAE48599}" dt="2024-12-22T12:19:41.379" v="6816"/>
          <ac:grpSpMkLst>
            <pc:docMk/>
            <pc:sldMk cId="1155099523" sldId="348"/>
            <ac:grpSpMk id="193" creationId="{499C26ED-C3B0-421A-9EE3-629EE68D7369}"/>
          </ac:grpSpMkLst>
        </pc:grpChg>
        <pc:grpChg chg="mod">
          <ac:chgData name="Lim Kelvin" userId="624f6ae12bb7b72b" providerId="LiveId" clId="{B272414D-B18A-4D81-997D-E20EBAE48599}" dt="2024-12-22T12:19:41.379" v="6816"/>
          <ac:grpSpMkLst>
            <pc:docMk/>
            <pc:sldMk cId="1155099523" sldId="348"/>
            <ac:grpSpMk id="197" creationId="{63BBD469-DA51-4AD2-9F8B-94C9373F39C8}"/>
          </ac:grpSpMkLst>
        </pc:grpChg>
        <pc:grpChg chg="mod">
          <ac:chgData name="Lim Kelvin" userId="624f6ae12bb7b72b" providerId="LiveId" clId="{B272414D-B18A-4D81-997D-E20EBAE48599}" dt="2024-12-22T12:19:41.379" v="6816"/>
          <ac:grpSpMkLst>
            <pc:docMk/>
            <pc:sldMk cId="1155099523" sldId="348"/>
            <ac:grpSpMk id="201" creationId="{A05142B9-E3AE-41E1-A2AD-C475D5558E98}"/>
          </ac:grpSpMkLst>
        </pc:grpChg>
        <pc:grpChg chg="mod">
          <ac:chgData name="Lim Kelvin" userId="624f6ae12bb7b72b" providerId="LiveId" clId="{B272414D-B18A-4D81-997D-E20EBAE48599}" dt="2024-12-22T12:19:41.379" v="6816"/>
          <ac:grpSpMkLst>
            <pc:docMk/>
            <pc:sldMk cId="1155099523" sldId="348"/>
            <ac:grpSpMk id="205" creationId="{2430F71E-15CD-4327-9C63-35FA846DD248}"/>
          </ac:grpSpMkLst>
        </pc:grpChg>
        <pc:grpChg chg="mod">
          <ac:chgData name="Lim Kelvin" userId="624f6ae12bb7b72b" providerId="LiveId" clId="{B272414D-B18A-4D81-997D-E20EBAE48599}" dt="2024-12-22T12:19:41.379" v="6816"/>
          <ac:grpSpMkLst>
            <pc:docMk/>
            <pc:sldMk cId="1155099523" sldId="348"/>
            <ac:grpSpMk id="209" creationId="{EC2B20B0-5A9D-4412-A348-D948D56684EC}"/>
          </ac:grpSpMkLst>
        </pc:grpChg>
        <pc:grpChg chg="mod">
          <ac:chgData name="Lim Kelvin" userId="624f6ae12bb7b72b" providerId="LiveId" clId="{B272414D-B18A-4D81-997D-E20EBAE48599}" dt="2024-12-22T12:19:41.379" v="6816"/>
          <ac:grpSpMkLst>
            <pc:docMk/>
            <pc:sldMk cId="1155099523" sldId="348"/>
            <ac:grpSpMk id="213" creationId="{7595C202-4075-4945-A143-291001A1BAEA}"/>
          </ac:grpSpMkLst>
        </pc:grpChg>
        <pc:grpChg chg="mod">
          <ac:chgData name="Lim Kelvin" userId="624f6ae12bb7b72b" providerId="LiveId" clId="{B272414D-B18A-4D81-997D-E20EBAE48599}" dt="2024-12-22T12:19:41.379" v="6816"/>
          <ac:grpSpMkLst>
            <pc:docMk/>
            <pc:sldMk cId="1155099523" sldId="348"/>
            <ac:grpSpMk id="217" creationId="{94D9D84D-C240-4085-AE80-9D18B1509E87}"/>
          </ac:grpSpMkLst>
        </pc:grpChg>
        <pc:grpChg chg="mod">
          <ac:chgData name="Lim Kelvin" userId="624f6ae12bb7b72b" providerId="LiveId" clId="{B272414D-B18A-4D81-997D-E20EBAE48599}" dt="2024-12-22T12:19:41.379" v="6816"/>
          <ac:grpSpMkLst>
            <pc:docMk/>
            <pc:sldMk cId="1155099523" sldId="348"/>
            <ac:grpSpMk id="221" creationId="{64EF4E75-B8A3-4E23-871E-0CFD807C24FF}"/>
          </ac:grpSpMkLst>
        </pc:grpChg>
        <pc:grpChg chg="mod">
          <ac:chgData name="Lim Kelvin" userId="624f6ae12bb7b72b" providerId="LiveId" clId="{B272414D-B18A-4D81-997D-E20EBAE48599}" dt="2024-12-22T12:19:41.379" v="6816"/>
          <ac:grpSpMkLst>
            <pc:docMk/>
            <pc:sldMk cId="1155099523" sldId="348"/>
            <ac:grpSpMk id="225" creationId="{859F2CEA-AD19-455A-A198-7CDCEECE8658}"/>
          </ac:grpSpMkLst>
        </pc:grpChg>
        <pc:grpChg chg="mod">
          <ac:chgData name="Lim Kelvin" userId="624f6ae12bb7b72b" providerId="LiveId" clId="{B272414D-B18A-4D81-997D-E20EBAE48599}" dt="2024-12-22T12:19:41.379" v="6816"/>
          <ac:grpSpMkLst>
            <pc:docMk/>
            <pc:sldMk cId="1155099523" sldId="348"/>
            <ac:grpSpMk id="229" creationId="{DF479D63-0254-49E6-853B-217B42B7B827}"/>
          </ac:grpSpMkLst>
        </pc:grpChg>
        <pc:grpChg chg="mod">
          <ac:chgData name="Lim Kelvin" userId="624f6ae12bb7b72b" providerId="LiveId" clId="{B272414D-B18A-4D81-997D-E20EBAE48599}" dt="2024-12-22T12:19:41.379" v="6816"/>
          <ac:grpSpMkLst>
            <pc:docMk/>
            <pc:sldMk cId="1155099523" sldId="348"/>
            <ac:grpSpMk id="233" creationId="{CA736E67-E39F-4E28-A5D3-B65233E4216A}"/>
          </ac:grpSpMkLst>
        </pc:grpChg>
        <pc:picChg chg="mod">
          <ac:chgData name="Lim Kelvin" userId="624f6ae12bb7b72b" providerId="LiveId" clId="{B272414D-B18A-4D81-997D-E20EBAE48599}" dt="2024-12-22T12:19:41.379" v="6816"/>
          <ac:picMkLst>
            <pc:docMk/>
            <pc:sldMk cId="1155099523" sldId="348"/>
            <ac:picMk id="166" creationId="{E8CC5961-425B-42FE-99FD-16FCB833EDFE}"/>
          </ac:picMkLst>
        </pc:picChg>
        <pc:picChg chg="mod">
          <ac:chgData name="Lim Kelvin" userId="624f6ae12bb7b72b" providerId="LiveId" clId="{B272414D-B18A-4D81-997D-E20EBAE48599}" dt="2024-12-22T12:19:41.379" v="6816"/>
          <ac:picMkLst>
            <pc:docMk/>
            <pc:sldMk cId="1155099523" sldId="348"/>
            <ac:picMk id="170" creationId="{5C854DB3-E283-4682-B437-19615FF62A58}"/>
          </ac:picMkLst>
        </pc:picChg>
        <pc:picChg chg="mod">
          <ac:chgData name="Lim Kelvin" userId="624f6ae12bb7b72b" providerId="LiveId" clId="{B272414D-B18A-4D81-997D-E20EBAE48599}" dt="2024-12-22T12:19:41.379" v="6816"/>
          <ac:picMkLst>
            <pc:docMk/>
            <pc:sldMk cId="1155099523" sldId="348"/>
            <ac:picMk id="174" creationId="{F7610882-EAB2-4CE5-8860-34C27CAB2559}"/>
          </ac:picMkLst>
        </pc:picChg>
        <pc:picChg chg="mod">
          <ac:chgData name="Lim Kelvin" userId="624f6ae12bb7b72b" providerId="LiveId" clId="{B272414D-B18A-4D81-997D-E20EBAE48599}" dt="2024-12-22T12:19:41.379" v="6816"/>
          <ac:picMkLst>
            <pc:docMk/>
            <pc:sldMk cId="1155099523" sldId="348"/>
            <ac:picMk id="178" creationId="{06654596-C961-4483-8ACF-A1B881BE7E45}"/>
          </ac:picMkLst>
        </pc:picChg>
        <pc:picChg chg="mod">
          <ac:chgData name="Lim Kelvin" userId="624f6ae12bb7b72b" providerId="LiveId" clId="{B272414D-B18A-4D81-997D-E20EBAE48599}" dt="2024-12-22T12:19:41.379" v="6816"/>
          <ac:picMkLst>
            <pc:docMk/>
            <pc:sldMk cId="1155099523" sldId="348"/>
            <ac:picMk id="182" creationId="{314C0597-E0F7-4807-91B8-A1F07D47EC99}"/>
          </ac:picMkLst>
        </pc:picChg>
        <pc:picChg chg="mod">
          <ac:chgData name="Lim Kelvin" userId="624f6ae12bb7b72b" providerId="LiveId" clId="{B272414D-B18A-4D81-997D-E20EBAE48599}" dt="2024-12-22T12:19:41.379" v="6816"/>
          <ac:picMkLst>
            <pc:docMk/>
            <pc:sldMk cId="1155099523" sldId="348"/>
            <ac:picMk id="186" creationId="{94C4E599-1EF7-47FB-A306-E0852C430452}"/>
          </ac:picMkLst>
        </pc:picChg>
        <pc:picChg chg="mod">
          <ac:chgData name="Lim Kelvin" userId="624f6ae12bb7b72b" providerId="LiveId" clId="{B272414D-B18A-4D81-997D-E20EBAE48599}" dt="2024-12-22T12:19:41.379" v="6816"/>
          <ac:picMkLst>
            <pc:docMk/>
            <pc:sldMk cId="1155099523" sldId="348"/>
            <ac:picMk id="190" creationId="{6054EDDB-FA21-4A3B-BC9E-6E74CD1ED015}"/>
          </ac:picMkLst>
        </pc:picChg>
        <pc:picChg chg="mod">
          <ac:chgData name="Lim Kelvin" userId="624f6ae12bb7b72b" providerId="LiveId" clId="{B272414D-B18A-4D81-997D-E20EBAE48599}" dt="2024-12-22T12:19:41.379" v="6816"/>
          <ac:picMkLst>
            <pc:docMk/>
            <pc:sldMk cId="1155099523" sldId="348"/>
            <ac:picMk id="194" creationId="{422E4C97-0A5D-4829-A101-5357CFA0D078}"/>
          </ac:picMkLst>
        </pc:picChg>
        <pc:picChg chg="mod">
          <ac:chgData name="Lim Kelvin" userId="624f6ae12bb7b72b" providerId="LiveId" clId="{B272414D-B18A-4D81-997D-E20EBAE48599}" dt="2024-12-22T12:19:41.379" v="6816"/>
          <ac:picMkLst>
            <pc:docMk/>
            <pc:sldMk cId="1155099523" sldId="348"/>
            <ac:picMk id="198" creationId="{406805B2-5E30-4CED-AC23-F7FB2BE3E9A4}"/>
          </ac:picMkLst>
        </pc:picChg>
        <pc:picChg chg="mod">
          <ac:chgData name="Lim Kelvin" userId="624f6ae12bb7b72b" providerId="LiveId" clId="{B272414D-B18A-4D81-997D-E20EBAE48599}" dt="2024-12-22T12:19:41.379" v="6816"/>
          <ac:picMkLst>
            <pc:docMk/>
            <pc:sldMk cId="1155099523" sldId="348"/>
            <ac:picMk id="202" creationId="{2B99B379-C341-4A5B-B4E3-AB5ACC6230B6}"/>
          </ac:picMkLst>
        </pc:picChg>
        <pc:picChg chg="mod">
          <ac:chgData name="Lim Kelvin" userId="624f6ae12bb7b72b" providerId="LiveId" clId="{B272414D-B18A-4D81-997D-E20EBAE48599}" dt="2024-12-22T12:19:41.379" v="6816"/>
          <ac:picMkLst>
            <pc:docMk/>
            <pc:sldMk cId="1155099523" sldId="348"/>
            <ac:picMk id="206" creationId="{23F4FF5A-BFA1-46FA-BBAC-556882DF195B}"/>
          </ac:picMkLst>
        </pc:picChg>
        <pc:picChg chg="mod">
          <ac:chgData name="Lim Kelvin" userId="624f6ae12bb7b72b" providerId="LiveId" clId="{B272414D-B18A-4D81-997D-E20EBAE48599}" dt="2024-12-22T12:19:41.379" v="6816"/>
          <ac:picMkLst>
            <pc:docMk/>
            <pc:sldMk cId="1155099523" sldId="348"/>
            <ac:picMk id="210" creationId="{F118468E-1746-48FD-9C91-4721441B3AA3}"/>
          </ac:picMkLst>
        </pc:picChg>
        <pc:picChg chg="mod">
          <ac:chgData name="Lim Kelvin" userId="624f6ae12bb7b72b" providerId="LiveId" clId="{B272414D-B18A-4D81-997D-E20EBAE48599}" dt="2024-12-22T12:19:41.379" v="6816"/>
          <ac:picMkLst>
            <pc:docMk/>
            <pc:sldMk cId="1155099523" sldId="348"/>
            <ac:picMk id="214" creationId="{2B0EEE7D-596D-4B77-B898-523D63FF6912}"/>
          </ac:picMkLst>
        </pc:picChg>
        <pc:picChg chg="mod">
          <ac:chgData name="Lim Kelvin" userId="624f6ae12bb7b72b" providerId="LiveId" clId="{B272414D-B18A-4D81-997D-E20EBAE48599}" dt="2024-12-22T12:19:41.379" v="6816"/>
          <ac:picMkLst>
            <pc:docMk/>
            <pc:sldMk cId="1155099523" sldId="348"/>
            <ac:picMk id="218" creationId="{2E7E8BDE-EF4A-468C-B4EB-34090F7E0831}"/>
          </ac:picMkLst>
        </pc:picChg>
        <pc:picChg chg="mod">
          <ac:chgData name="Lim Kelvin" userId="624f6ae12bb7b72b" providerId="LiveId" clId="{B272414D-B18A-4D81-997D-E20EBAE48599}" dt="2024-12-22T12:19:41.379" v="6816"/>
          <ac:picMkLst>
            <pc:docMk/>
            <pc:sldMk cId="1155099523" sldId="348"/>
            <ac:picMk id="222" creationId="{4353EF6A-DA92-4ED2-9E11-D57E80065922}"/>
          </ac:picMkLst>
        </pc:picChg>
        <pc:picChg chg="mod">
          <ac:chgData name="Lim Kelvin" userId="624f6ae12bb7b72b" providerId="LiveId" clId="{B272414D-B18A-4D81-997D-E20EBAE48599}" dt="2024-12-22T12:19:41.379" v="6816"/>
          <ac:picMkLst>
            <pc:docMk/>
            <pc:sldMk cId="1155099523" sldId="348"/>
            <ac:picMk id="226" creationId="{8F5F634C-FCB7-47EF-AF98-864111B504A0}"/>
          </ac:picMkLst>
        </pc:picChg>
        <pc:picChg chg="mod">
          <ac:chgData name="Lim Kelvin" userId="624f6ae12bb7b72b" providerId="LiveId" clId="{B272414D-B18A-4D81-997D-E20EBAE48599}" dt="2024-12-22T12:19:41.379" v="6816"/>
          <ac:picMkLst>
            <pc:docMk/>
            <pc:sldMk cId="1155099523" sldId="348"/>
            <ac:picMk id="230" creationId="{5AF9D51A-C032-4118-B924-43A24180FA81}"/>
          </ac:picMkLst>
        </pc:picChg>
        <pc:picChg chg="mod">
          <ac:chgData name="Lim Kelvin" userId="624f6ae12bb7b72b" providerId="LiveId" clId="{B272414D-B18A-4D81-997D-E20EBAE48599}" dt="2024-12-22T12:19:41.379" v="6816"/>
          <ac:picMkLst>
            <pc:docMk/>
            <pc:sldMk cId="1155099523" sldId="348"/>
            <ac:picMk id="234" creationId="{4B0C4EB5-AFB9-46D4-8975-35BFA24E3390}"/>
          </ac:picMkLst>
        </pc:picChg>
      </pc:sldChg>
      <pc:sldChg chg="addSp modSp add del mod">
        <pc:chgData name="Lim Kelvin" userId="624f6ae12bb7b72b" providerId="LiveId" clId="{B272414D-B18A-4D81-997D-E20EBAE48599}" dt="2024-12-22T12:25:01.263" v="6857" actId="47"/>
        <pc:sldMkLst>
          <pc:docMk/>
          <pc:sldMk cId="2635874933" sldId="349"/>
        </pc:sldMkLst>
        <pc:spChg chg="mod">
          <ac:chgData name="Lim Kelvin" userId="624f6ae12bb7b72b" providerId="LiveId" clId="{B272414D-B18A-4D81-997D-E20EBAE48599}" dt="2024-12-22T12:19:02.384" v="6814"/>
          <ac:spMkLst>
            <pc:docMk/>
            <pc:sldMk cId="2635874933" sldId="349"/>
            <ac:spMk id="164" creationId="{B11888C9-18C4-4C3A-8A72-44B7CFABC24E}"/>
          </ac:spMkLst>
        </pc:spChg>
        <pc:spChg chg="mod">
          <ac:chgData name="Lim Kelvin" userId="624f6ae12bb7b72b" providerId="LiveId" clId="{B272414D-B18A-4D81-997D-E20EBAE48599}" dt="2024-12-22T12:19:02.384" v="6814"/>
          <ac:spMkLst>
            <pc:docMk/>
            <pc:sldMk cId="2635874933" sldId="349"/>
            <ac:spMk id="167" creationId="{6527618F-6512-436E-BDDB-A5742050FD6F}"/>
          </ac:spMkLst>
        </pc:spChg>
        <pc:spChg chg="mod">
          <ac:chgData name="Lim Kelvin" userId="624f6ae12bb7b72b" providerId="LiveId" clId="{B272414D-B18A-4D81-997D-E20EBAE48599}" dt="2024-12-22T12:19:02.384" v="6814"/>
          <ac:spMkLst>
            <pc:docMk/>
            <pc:sldMk cId="2635874933" sldId="349"/>
            <ac:spMk id="168" creationId="{11843D23-D775-4317-8E9C-D35160492C05}"/>
          </ac:spMkLst>
        </pc:spChg>
        <pc:spChg chg="mod">
          <ac:chgData name="Lim Kelvin" userId="624f6ae12bb7b72b" providerId="LiveId" clId="{B272414D-B18A-4D81-997D-E20EBAE48599}" dt="2024-12-22T12:19:02.384" v="6814"/>
          <ac:spMkLst>
            <pc:docMk/>
            <pc:sldMk cId="2635874933" sldId="349"/>
            <ac:spMk id="171" creationId="{BC87B503-6A76-475C-B25A-CCA010321DB9}"/>
          </ac:spMkLst>
        </pc:spChg>
        <pc:spChg chg="mod">
          <ac:chgData name="Lim Kelvin" userId="624f6ae12bb7b72b" providerId="LiveId" clId="{B272414D-B18A-4D81-997D-E20EBAE48599}" dt="2024-12-22T12:19:02.384" v="6814"/>
          <ac:spMkLst>
            <pc:docMk/>
            <pc:sldMk cId="2635874933" sldId="349"/>
            <ac:spMk id="172" creationId="{68AB5F2B-82EB-40C2-A953-C79CC87036D4}"/>
          </ac:spMkLst>
        </pc:spChg>
        <pc:spChg chg="mod">
          <ac:chgData name="Lim Kelvin" userId="624f6ae12bb7b72b" providerId="LiveId" clId="{B272414D-B18A-4D81-997D-E20EBAE48599}" dt="2024-12-22T12:19:02.384" v="6814"/>
          <ac:spMkLst>
            <pc:docMk/>
            <pc:sldMk cId="2635874933" sldId="349"/>
            <ac:spMk id="175" creationId="{4ECB64CD-8FB9-47E6-80A6-C96550388E8C}"/>
          </ac:spMkLst>
        </pc:spChg>
        <pc:spChg chg="mod">
          <ac:chgData name="Lim Kelvin" userId="624f6ae12bb7b72b" providerId="LiveId" clId="{B272414D-B18A-4D81-997D-E20EBAE48599}" dt="2024-12-22T12:19:02.384" v="6814"/>
          <ac:spMkLst>
            <pc:docMk/>
            <pc:sldMk cId="2635874933" sldId="349"/>
            <ac:spMk id="176" creationId="{24A64990-6E9C-4807-8937-30DCB9CEF801}"/>
          </ac:spMkLst>
        </pc:spChg>
        <pc:spChg chg="mod">
          <ac:chgData name="Lim Kelvin" userId="624f6ae12bb7b72b" providerId="LiveId" clId="{B272414D-B18A-4D81-997D-E20EBAE48599}" dt="2024-12-22T12:19:02.384" v="6814"/>
          <ac:spMkLst>
            <pc:docMk/>
            <pc:sldMk cId="2635874933" sldId="349"/>
            <ac:spMk id="179" creationId="{75972623-264C-4D09-9C7B-D53A3700F0C0}"/>
          </ac:spMkLst>
        </pc:spChg>
        <pc:spChg chg="mod">
          <ac:chgData name="Lim Kelvin" userId="624f6ae12bb7b72b" providerId="LiveId" clId="{B272414D-B18A-4D81-997D-E20EBAE48599}" dt="2024-12-22T12:19:02.384" v="6814"/>
          <ac:spMkLst>
            <pc:docMk/>
            <pc:sldMk cId="2635874933" sldId="349"/>
            <ac:spMk id="180" creationId="{2C55C880-45C4-4A0C-B304-8BCDE71639D7}"/>
          </ac:spMkLst>
        </pc:spChg>
        <pc:spChg chg="mod">
          <ac:chgData name="Lim Kelvin" userId="624f6ae12bb7b72b" providerId="LiveId" clId="{B272414D-B18A-4D81-997D-E20EBAE48599}" dt="2024-12-22T12:19:02.384" v="6814"/>
          <ac:spMkLst>
            <pc:docMk/>
            <pc:sldMk cId="2635874933" sldId="349"/>
            <ac:spMk id="183" creationId="{9257F57E-B455-4F24-BCEC-754DB681A28D}"/>
          </ac:spMkLst>
        </pc:spChg>
        <pc:spChg chg="mod">
          <ac:chgData name="Lim Kelvin" userId="624f6ae12bb7b72b" providerId="LiveId" clId="{B272414D-B18A-4D81-997D-E20EBAE48599}" dt="2024-12-22T12:19:02.384" v="6814"/>
          <ac:spMkLst>
            <pc:docMk/>
            <pc:sldMk cId="2635874933" sldId="349"/>
            <ac:spMk id="184" creationId="{7BBDFB02-A115-42D7-A609-26AE1D862F91}"/>
          </ac:spMkLst>
        </pc:spChg>
        <pc:spChg chg="mod">
          <ac:chgData name="Lim Kelvin" userId="624f6ae12bb7b72b" providerId="LiveId" clId="{B272414D-B18A-4D81-997D-E20EBAE48599}" dt="2024-12-22T12:19:02.384" v="6814"/>
          <ac:spMkLst>
            <pc:docMk/>
            <pc:sldMk cId="2635874933" sldId="349"/>
            <ac:spMk id="187" creationId="{0A3C3519-D1B2-4D21-B2BF-B82581B668CE}"/>
          </ac:spMkLst>
        </pc:spChg>
        <pc:spChg chg="mod">
          <ac:chgData name="Lim Kelvin" userId="624f6ae12bb7b72b" providerId="LiveId" clId="{B272414D-B18A-4D81-997D-E20EBAE48599}" dt="2024-12-22T12:19:02.384" v="6814"/>
          <ac:spMkLst>
            <pc:docMk/>
            <pc:sldMk cId="2635874933" sldId="349"/>
            <ac:spMk id="188" creationId="{A06D4882-6B6C-4EB2-A4E3-0F665449ED1F}"/>
          </ac:spMkLst>
        </pc:spChg>
        <pc:spChg chg="mod">
          <ac:chgData name="Lim Kelvin" userId="624f6ae12bb7b72b" providerId="LiveId" clId="{B272414D-B18A-4D81-997D-E20EBAE48599}" dt="2024-12-22T12:19:02.384" v="6814"/>
          <ac:spMkLst>
            <pc:docMk/>
            <pc:sldMk cId="2635874933" sldId="349"/>
            <ac:spMk id="191" creationId="{4ACD2338-C74E-4F71-9323-CE5FAA47032C}"/>
          </ac:spMkLst>
        </pc:spChg>
        <pc:spChg chg="mod">
          <ac:chgData name="Lim Kelvin" userId="624f6ae12bb7b72b" providerId="LiveId" clId="{B272414D-B18A-4D81-997D-E20EBAE48599}" dt="2024-12-22T12:19:02.384" v="6814"/>
          <ac:spMkLst>
            <pc:docMk/>
            <pc:sldMk cId="2635874933" sldId="349"/>
            <ac:spMk id="192" creationId="{39FF6B75-A2AA-467D-A013-8EEC283263BC}"/>
          </ac:spMkLst>
        </pc:spChg>
        <pc:spChg chg="mod">
          <ac:chgData name="Lim Kelvin" userId="624f6ae12bb7b72b" providerId="LiveId" clId="{B272414D-B18A-4D81-997D-E20EBAE48599}" dt="2024-12-22T12:19:02.384" v="6814"/>
          <ac:spMkLst>
            <pc:docMk/>
            <pc:sldMk cId="2635874933" sldId="349"/>
            <ac:spMk id="195" creationId="{B70FA512-58E1-4DD4-BCD5-2E2B44548934}"/>
          </ac:spMkLst>
        </pc:spChg>
        <pc:spChg chg="mod">
          <ac:chgData name="Lim Kelvin" userId="624f6ae12bb7b72b" providerId="LiveId" clId="{B272414D-B18A-4D81-997D-E20EBAE48599}" dt="2024-12-22T12:19:02.384" v="6814"/>
          <ac:spMkLst>
            <pc:docMk/>
            <pc:sldMk cId="2635874933" sldId="349"/>
            <ac:spMk id="196" creationId="{0E1E64D2-97BD-4778-8B53-DE04592696FF}"/>
          </ac:spMkLst>
        </pc:spChg>
        <pc:spChg chg="mod">
          <ac:chgData name="Lim Kelvin" userId="624f6ae12bb7b72b" providerId="LiveId" clId="{B272414D-B18A-4D81-997D-E20EBAE48599}" dt="2024-12-22T12:19:02.384" v="6814"/>
          <ac:spMkLst>
            <pc:docMk/>
            <pc:sldMk cId="2635874933" sldId="349"/>
            <ac:spMk id="199" creationId="{626E62D8-6A3F-421F-B972-A14B5FEC1112}"/>
          </ac:spMkLst>
        </pc:spChg>
        <pc:spChg chg="mod">
          <ac:chgData name="Lim Kelvin" userId="624f6ae12bb7b72b" providerId="LiveId" clId="{B272414D-B18A-4D81-997D-E20EBAE48599}" dt="2024-12-22T12:19:02.384" v="6814"/>
          <ac:spMkLst>
            <pc:docMk/>
            <pc:sldMk cId="2635874933" sldId="349"/>
            <ac:spMk id="200" creationId="{BDE7E283-6447-46C3-942F-919BD13FA957}"/>
          </ac:spMkLst>
        </pc:spChg>
        <pc:spChg chg="mod">
          <ac:chgData name="Lim Kelvin" userId="624f6ae12bb7b72b" providerId="LiveId" clId="{B272414D-B18A-4D81-997D-E20EBAE48599}" dt="2024-12-22T12:19:02.384" v="6814"/>
          <ac:spMkLst>
            <pc:docMk/>
            <pc:sldMk cId="2635874933" sldId="349"/>
            <ac:spMk id="203" creationId="{F19F7FF9-1544-46DF-85B4-CB05AF625C89}"/>
          </ac:spMkLst>
        </pc:spChg>
        <pc:spChg chg="mod">
          <ac:chgData name="Lim Kelvin" userId="624f6ae12bb7b72b" providerId="LiveId" clId="{B272414D-B18A-4D81-997D-E20EBAE48599}" dt="2024-12-22T12:19:02.384" v="6814"/>
          <ac:spMkLst>
            <pc:docMk/>
            <pc:sldMk cId="2635874933" sldId="349"/>
            <ac:spMk id="204" creationId="{C66AE3DD-EB37-4617-95F0-5F90183D203B}"/>
          </ac:spMkLst>
        </pc:spChg>
        <pc:spChg chg="mod">
          <ac:chgData name="Lim Kelvin" userId="624f6ae12bb7b72b" providerId="LiveId" clId="{B272414D-B18A-4D81-997D-E20EBAE48599}" dt="2024-12-22T12:19:02.384" v="6814"/>
          <ac:spMkLst>
            <pc:docMk/>
            <pc:sldMk cId="2635874933" sldId="349"/>
            <ac:spMk id="207" creationId="{30973BEA-5A23-4EF3-8C22-8228B50DEFA1}"/>
          </ac:spMkLst>
        </pc:spChg>
        <pc:spChg chg="mod">
          <ac:chgData name="Lim Kelvin" userId="624f6ae12bb7b72b" providerId="LiveId" clId="{B272414D-B18A-4D81-997D-E20EBAE48599}" dt="2024-12-22T12:19:02.384" v="6814"/>
          <ac:spMkLst>
            <pc:docMk/>
            <pc:sldMk cId="2635874933" sldId="349"/>
            <ac:spMk id="208" creationId="{360B3948-045A-400E-A5DD-448D0855CD73}"/>
          </ac:spMkLst>
        </pc:spChg>
        <pc:spChg chg="mod">
          <ac:chgData name="Lim Kelvin" userId="624f6ae12bb7b72b" providerId="LiveId" clId="{B272414D-B18A-4D81-997D-E20EBAE48599}" dt="2024-12-22T12:19:02.384" v="6814"/>
          <ac:spMkLst>
            <pc:docMk/>
            <pc:sldMk cId="2635874933" sldId="349"/>
            <ac:spMk id="211" creationId="{8F290D1E-8F8D-4440-A92B-8E971796C0CA}"/>
          </ac:spMkLst>
        </pc:spChg>
        <pc:spChg chg="mod">
          <ac:chgData name="Lim Kelvin" userId="624f6ae12bb7b72b" providerId="LiveId" clId="{B272414D-B18A-4D81-997D-E20EBAE48599}" dt="2024-12-22T12:19:02.384" v="6814"/>
          <ac:spMkLst>
            <pc:docMk/>
            <pc:sldMk cId="2635874933" sldId="349"/>
            <ac:spMk id="212" creationId="{204D53B0-5A18-4A74-8C27-A78D3D9A94FA}"/>
          </ac:spMkLst>
        </pc:spChg>
        <pc:spChg chg="mod">
          <ac:chgData name="Lim Kelvin" userId="624f6ae12bb7b72b" providerId="LiveId" clId="{B272414D-B18A-4D81-997D-E20EBAE48599}" dt="2024-12-22T12:19:02.384" v="6814"/>
          <ac:spMkLst>
            <pc:docMk/>
            <pc:sldMk cId="2635874933" sldId="349"/>
            <ac:spMk id="215" creationId="{7953E99D-4994-4CB8-A637-184690E260FF}"/>
          </ac:spMkLst>
        </pc:spChg>
        <pc:spChg chg="mod">
          <ac:chgData name="Lim Kelvin" userId="624f6ae12bb7b72b" providerId="LiveId" clId="{B272414D-B18A-4D81-997D-E20EBAE48599}" dt="2024-12-22T12:19:02.384" v="6814"/>
          <ac:spMkLst>
            <pc:docMk/>
            <pc:sldMk cId="2635874933" sldId="349"/>
            <ac:spMk id="216" creationId="{3BBBF97C-321E-4A26-BF51-4D3B577BC276}"/>
          </ac:spMkLst>
        </pc:spChg>
        <pc:spChg chg="mod">
          <ac:chgData name="Lim Kelvin" userId="624f6ae12bb7b72b" providerId="LiveId" clId="{B272414D-B18A-4D81-997D-E20EBAE48599}" dt="2024-12-22T12:19:02.384" v="6814"/>
          <ac:spMkLst>
            <pc:docMk/>
            <pc:sldMk cId="2635874933" sldId="349"/>
            <ac:spMk id="219" creationId="{8C285CD5-2B00-4F91-A6D7-97E1F42968FD}"/>
          </ac:spMkLst>
        </pc:spChg>
        <pc:spChg chg="mod">
          <ac:chgData name="Lim Kelvin" userId="624f6ae12bb7b72b" providerId="LiveId" clId="{B272414D-B18A-4D81-997D-E20EBAE48599}" dt="2024-12-22T12:19:02.384" v="6814"/>
          <ac:spMkLst>
            <pc:docMk/>
            <pc:sldMk cId="2635874933" sldId="349"/>
            <ac:spMk id="220" creationId="{95DCDEB3-53BA-4549-B496-9D1581626831}"/>
          </ac:spMkLst>
        </pc:spChg>
        <pc:spChg chg="mod">
          <ac:chgData name="Lim Kelvin" userId="624f6ae12bb7b72b" providerId="LiveId" clId="{B272414D-B18A-4D81-997D-E20EBAE48599}" dt="2024-12-22T12:19:02.384" v="6814"/>
          <ac:spMkLst>
            <pc:docMk/>
            <pc:sldMk cId="2635874933" sldId="349"/>
            <ac:spMk id="223" creationId="{2F240955-EACA-472F-954A-92B6AE2A19EE}"/>
          </ac:spMkLst>
        </pc:spChg>
        <pc:spChg chg="mod">
          <ac:chgData name="Lim Kelvin" userId="624f6ae12bb7b72b" providerId="LiveId" clId="{B272414D-B18A-4D81-997D-E20EBAE48599}" dt="2024-12-22T12:19:02.384" v="6814"/>
          <ac:spMkLst>
            <pc:docMk/>
            <pc:sldMk cId="2635874933" sldId="349"/>
            <ac:spMk id="224" creationId="{6EF47DE2-0D31-4B97-AE92-0B355EECEF6A}"/>
          </ac:spMkLst>
        </pc:spChg>
        <pc:spChg chg="mod">
          <ac:chgData name="Lim Kelvin" userId="624f6ae12bb7b72b" providerId="LiveId" clId="{B272414D-B18A-4D81-997D-E20EBAE48599}" dt="2024-12-22T12:19:02.384" v="6814"/>
          <ac:spMkLst>
            <pc:docMk/>
            <pc:sldMk cId="2635874933" sldId="349"/>
            <ac:spMk id="227" creationId="{EBC08E2C-FC95-41DF-82C7-574306230579}"/>
          </ac:spMkLst>
        </pc:spChg>
        <pc:spChg chg="mod">
          <ac:chgData name="Lim Kelvin" userId="624f6ae12bb7b72b" providerId="LiveId" clId="{B272414D-B18A-4D81-997D-E20EBAE48599}" dt="2024-12-22T12:19:02.384" v="6814"/>
          <ac:spMkLst>
            <pc:docMk/>
            <pc:sldMk cId="2635874933" sldId="349"/>
            <ac:spMk id="228" creationId="{50EA1360-623A-40CD-ACC1-3E20D9668FA2}"/>
          </ac:spMkLst>
        </pc:spChg>
        <pc:spChg chg="mod">
          <ac:chgData name="Lim Kelvin" userId="624f6ae12bb7b72b" providerId="LiveId" clId="{B272414D-B18A-4D81-997D-E20EBAE48599}" dt="2024-12-22T12:19:02.384" v="6814"/>
          <ac:spMkLst>
            <pc:docMk/>
            <pc:sldMk cId="2635874933" sldId="349"/>
            <ac:spMk id="231" creationId="{938680C4-092A-445D-BA08-4233FB94E2B0}"/>
          </ac:spMkLst>
        </pc:spChg>
        <pc:spChg chg="mod">
          <ac:chgData name="Lim Kelvin" userId="624f6ae12bb7b72b" providerId="LiveId" clId="{B272414D-B18A-4D81-997D-E20EBAE48599}" dt="2024-12-22T12:19:02.384" v="6814"/>
          <ac:spMkLst>
            <pc:docMk/>
            <pc:sldMk cId="2635874933" sldId="349"/>
            <ac:spMk id="232" creationId="{82630721-89FE-42C4-9516-755F59702DDB}"/>
          </ac:spMkLst>
        </pc:spChg>
        <pc:spChg chg="mod">
          <ac:chgData name="Lim Kelvin" userId="624f6ae12bb7b72b" providerId="LiveId" clId="{B272414D-B18A-4D81-997D-E20EBAE48599}" dt="2024-12-22T12:19:02.384" v="6814"/>
          <ac:spMkLst>
            <pc:docMk/>
            <pc:sldMk cId="2635874933" sldId="349"/>
            <ac:spMk id="235" creationId="{65655C91-88A0-4F33-A5F3-A3CDA2AACDE0}"/>
          </ac:spMkLst>
        </pc:spChg>
        <pc:spChg chg="mod">
          <ac:chgData name="Lim Kelvin" userId="624f6ae12bb7b72b" providerId="LiveId" clId="{B272414D-B18A-4D81-997D-E20EBAE48599}" dt="2024-12-22T12:20:17.030" v="6818"/>
          <ac:spMkLst>
            <pc:docMk/>
            <pc:sldMk cId="2635874933" sldId="349"/>
            <ac:spMk id="255" creationId="{462CF525-B3B5-4860-82B2-C7741D375FAA}"/>
          </ac:spMkLst>
        </pc:spChg>
        <pc:spChg chg="mod">
          <ac:chgData name="Lim Kelvin" userId="624f6ae12bb7b72b" providerId="LiveId" clId="{B272414D-B18A-4D81-997D-E20EBAE48599}" dt="2024-12-22T12:20:17.030" v="6818"/>
          <ac:spMkLst>
            <pc:docMk/>
            <pc:sldMk cId="2635874933" sldId="349"/>
            <ac:spMk id="258" creationId="{9133E081-6DC5-4DA9-8B7A-099C39670E34}"/>
          </ac:spMkLst>
        </pc:spChg>
        <pc:spChg chg="mod">
          <ac:chgData name="Lim Kelvin" userId="624f6ae12bb7b72b" providerId="LiveId" clId="{B272414D-B18A-4D81-997D-E20EBAE48599}" dt="2024-12-22T12:20:17.030" v="6818"/>
          <ac:spMkLst>
            <pc:docMk/>
            <pc:sldMk cId="2635874933" sldId="349"/>
            <ac:spMk id="259" creationId="{066521FD-8210-4818-BD6D-99AE2B62E4E4}"/>
          </ac:spMkLst>
        </pc:spChg>
        <pc:spChg chg="mod">
          <ac:chgData name="Lim Kelvin" userId="624f6ae12bb7b72b" providerId="LiveId" clId="{B272414D-B18A-4D81-997D-E20EBAE48599}" dt="2024-12-22T12:20:17.030" v="6818"/>
          <ac:spMkLst>
            <pc:docMk/>
            <pc:sldMk cId="2635874933" sldId="349"/>
            <ac:spMk id="262" creationId="{F36C6E33-7E35-4E20-9D27-2876D0775898}"/>
          </ac:spMkLst>
        </pc:spChg>
        <pc:spChg chg="mod">
          <ac:chgData name="Lim Kelvin" userId="624f6ae12bb7b72b" providerId="LiveId" clId="{B272414D-B18A-4D81-997D-E20EBAE48599}" dt="2024-12-22T12:20:17.030" v="6818"/>
          <ac:spMkLst>
            <pc:docMk/>
            <pc:sldMk cId="2635874933" sldId="349"/>
            <ac:spMk id="263" creationId="{41865369-C6DF-4A4E-AA24-15683C744D66}"/>
          </ac:spMkLst>
        </pc:spChg>
        <pc:spChg chg="mod">
          <ac:chgData name="Lim Kelvin" userId="624f6ae12bb7b72b" providerId="LiveId" clId="{B272414D-B18A-4D81-997D-E20EBAE48599}" dt="2024-12-22T12:20:17.030" v="6818"/>
          <ac:spMkLst>
            <pc:docMk/>
            <pc:sldMk cId="2635874933" sldId="349"/>
            <ac:spMk id="266" creationId="{88BCE03C-495C-490C-9D7C-0A7DC0DF76F2}"/>
          </ac:spMkLst>
        </pc:spChg>
        <pc:spChg chg="mod">
          <ac:chgData name="Lim Kelvin" userId="624f6ae12bb7b72b" providerId="LiveId" clId="{B272414D-B18A-4D81-997D-E20EBAE48599}" dt="2024-12-22T12:20:17.030" v="6818"/>
          <ac:spMkLst>
            <pc:docMk/>
            <pc:sldMk cId="2635874933" sldId="349"/>
            <ac:spMk id="267" creationId="{3D03CA78-D5E5-407E-8E97-ACACC1787DC5}"/>
          </ac:spMkLst>
        </pc:spChg>
        <pc:spChg chg="mod">
          <ac:chgData name="Lim Kelvin" userId="624f6ae12bb7b72b" providerId="LiveId" clId="{B272414D-B18A-4D81-997D-E20EBAE48599}" dt="2024-12-22T12:20:17.030" v="6818"/>
          <ac:spMkLst>
            <pc:docMk/>
            <pc:sldMk cId="2635874933" sldId="349"/>
            <ac:spMk id="270" creationId="{D3796402-F596-4CFB-BBBC-E19DCB25E4C5}"/>
          </ac:spMkLst>
        </pc:spChg>
        <pc:spChg chg="mod">
          <ac:chgData name="Lim Kelvin" userId="624f6ae12bb7b72b" providerId="LiveId" clId="{B272414D-B18A-4D81-997D-E20EBAE48599}" dt="2024-12-22T12:20:17.030" v="6818"/>
          <ac:spMkLst>
            <pc:docMk/>
            <pc:sldMk cId="2635874933" sldId="349"/>
            <ac:spMk id="271" creationId="{442C96E9-EFDF-428D-8671-F74471D08363}"/>
          </ac:spMkLst>
        </pc:spChg>
        <pc:spChg chg="mod">
          <ac:chgData name="Lim Kelvin" userId="624f6ae12bb7b72b" providerId="LiveId" clId="{B272414D-B18A-4D81-997D-E20EBAE48599}" dt="2024-12-22T12:20:17.030" v="6818"/>
          <ac:spMkLst>
            <pc:docMk/>
            <pc:sldMk cId="2635874933" sldId="349"/>
            <ac:spMk id="274" creationId="{47557BC0-64C5-4347-B19E-63BD717FD839}"/>
          </ac:spMkLst>
        </pc:spChg>
        <pc:spChg chg="mod">
          <ac:chgData name="Lim Kelvin" userId="624f6ae12bb7b72b" providerId="LiveId" clId="{B272414D-B18A-4D81-997D-E20EBAE48599}" dt="2024-12-22T12:20:17.030" v="6818"/>
          <ac:spMkLst>
            <pc:docMk/>
            <pc:sldMk cId="2635874933" sldId="349"/>
            <ac:spMk id="275" creationId="{B80C6582-BD53-4F0E-8B3D-ADC4FF02EB5E}"/>
          </ac:spMkLst>
        </pc:spChg>
        <pc:spChg chg="mod">
          <ac:chgData name="Lim Kelvin" userId="624f6ae12bb7b72b" providerId="LiveId" clId="{B272414D-B18A-4D81-997D-E20EBAE48599}" dt="2024-12-22T12:20:17.030" v="6818"/>
          <ac:spMkLst>
            <pc:docMk/>
            <pc:sldMk cId="2635874933" sldId="349"/>
            <ac:spMk id="278" creationId="{CF56D981-DDDB-4A47-9ABD-18002FC0FA9A}"/>
          </ac:spMkLst>
        </pc:spChg>
        <pc:spChg chg="mod">
          <ac:chgData name="Lim Kelvin" userId="624f6ae12bb7b72b" providerId="LiveId" clId="{B272414D-B18A-4D81-997D-E20EBAE48599}" dt="2024-12-22T12:20:17.030" v="6818"/>
          <ac:spMkLst>
            <pc:docMk/>
            <pc:sldMk cId="2635874933" sldId="349"/>
            <ac:spMk id="279" creationId="{D1984F91-CECE-4C4B-9E6C-1C7721DE7242}"/>
          </ac:spMkLst>
        </pc:spChg>
        <pc:spChg chg="mod">
          <ac:chgData name="Lim Kelvin" userId="624f6ae12bb7b72b" providerId="LiveId" clId="{B272414D-B18A-4D81-997D-E20EBAE48599}" dt="2024-12-22T12:20:17.030" v="6818"/>
          <ac:spMkLst>
            <pc:docMk/>
            <pc:sldMk cId="2635874933" sldId="349"/>
            <ac:spMk id="282" creationId="{D8128177-B794-48F7-8A52-A738BA9A7200}"/>
          </ac:spMkLst>
        </pc:spChg>
        <pc:spChg chg="mod">
          <ac:chgData name="Lim Kelvin" userId="624f6ae12bb7b72b" providerId="LiveId" clId="{B272414D-B18A-4D81-997D-E20EBAE48599}" dt="2024-12-22T12:20:17.030" v="6818"/>
          <ac:spMkLst>
            <pc:docMk/>
            <pc:sldMk cId="2635874933" sldId="349"/>
            <ac:spMk id="283" creationId="{5E5F1F2A-3496-4B3B-AD53-80FB33021D97}"/>
          </ac:spMkLst>
        </pc:spChg>
        <pc:spChg chg="mod">
          <ac:chgData name="Lim Kelvin" userId="624f6ae12bb7b72b" providerId="LiveId" clId="{B272414D-B18A-4D81-997D-E20EBAE48599}" dt="2024-12-22T12:20:17.030" v="6818"/>
          <ac:spMkLst>
            <pc:docMk/>
            <pc:sldMk cId="2635874933" sldId="349"/>
            <ac:spMk id="286" creationId="{A9081931-E851-4367-8C81-317A31990D52}"/>
          </ac:spMkLst>
        </pc:spChg>
        <pc:spChg chg="mod">
          <ac:chgData name="Lim Kelvin" userId="624f6ae12bb7b72b" providerId="LiveId" clId="{B272414D-B18A-4D81-997D-E20EBAE48599}" dt="2024-12-22T12:20:17.030" v="6818"/>
          <ac:spMkLst>
            <pc:docMk/>
            <pc:sldMk cId="2635874933" sldId="349"/>
            <ac:spMk id="287" creationId="{622DBF8F-A712-4571-8227-4EA4A970260F}"/>
          </ac:spMkLst>
        </pc:spChg>
        <pc:spChg chg="mod">
          <ac:chgData name="Lim Kelvin" userId="624f6ae12bb7b72b" providerId="LiveId" clId="{B272414D-B18A-4D81-997D-E20EBAE48599}" dt="2024-12-22T12:20:17.030" v="6818"/>
          <ac:spMkLst>
            <pc:docMk/>
            <pc:sldMk cId="2635874933" sldId="349"/>
            <ac:spMk id="290" creationId="{E18D9C8D-A1D3-432F-9619-8F2EA668182A}"/>
          </ac:spMkLst>
        </pc:spChg>
        <pc:spChg chg="mod">
          <ac:chgData name="Lim Kelvin" userId="624f6ae12bb7b72b" providerId="LiveId" clId="{B272414D-B18A-4D81-997D-E20EBAE48599}" dt="2024-12-22T12:20:17.030" v="6818"/>
          <ac:spMkLst>
            <pc:docMk/>
            <pc:sldMk cId="2635874933" sldId="349"/>
            <ac:spMk id="291" creationId="{C0C4C004-86D9-4B12-8B3A-FB3050A3DC66}"/>
          </ac:spMkLst>
        </pc:spChg>
        <pc:spChg chg="mod">
          <ac:chgData name="Lim Kelvin" userId="624f6ae12bb7b72b" providerId="LiveId" clId="{B272414D-B18A-4D81-997D-E20EBAE48599}" dt="2024-12-22T12:20:17.030" v="6818"/>
          <ac:spMkLst>
            <pc:docMk/>
            <pc:sldMk cId="2635874933" sldId="349"/>
            <ac:spMk id="294" creationId="{45BBB6B7-C327-4A39-872E-80B5C7E91397}"/>
          </ac:spMkLst>
        </pc:spChg>
        <pc:spChg chg="mod">
          <ac:chgData name="Lim Kelvin" userId="624f6ae12bb7b72b" providerId="LiveId" clId="{B272414D-B18A-4D81-997D-E20EBAE48599}" dt="2024-12-22T12:20:17.030" v="6818"/>
          <ac:spMkLst>
            <pc:docMk/>
            <pc:sldMk cId="2635874933" sldId="349"/>
            <ac:spMk id="295" creationId="{FDA41186-278B-400E-8CE3-96B4927D6E04}"/>
          </ac:spMkLst>
        </pc:spChg>
        <pc:spChg chg="mod">
          <ac:chgData name="Lim Kelvin" userId="624f6ae12bb7b72b" providerId="LiveId" clId="{B272414D-B18A-4D81-997D-E20EBAE48599}" dt="2024-12-22T12:20:17.030" v="6818"/>
          <ac:spMkLst>
            <pc:docMk/>
            <pc:sldMk cId="2635874933" sldId="349"/>
            <ac:spMk id="298" creationId="{E7E6EA94-FB6A-4DEA-8466-0E31327BF288}"/>
          </ac:spMkLst>
        </pc:spChg>
        <pc:spChg chg="mod">
          <ac:chgData name="Lim Kelvin" userId="624f6ae12bb7b72b" providerId="LiveId" clId="{B272414D-B18A-4D81-997D-E20EBAE48599}" dt="2024-12-22T12:20:17.030" v="6818"/>
          <ac:spMkLst>
            <pc:docMk/>
            <pc:sldMk cId="2635874933" sldId="349"/>
            <ac:spMk id="299" creationId="{3C40D240-7ABC-48CA-B4EE-07357ABCAAC8}"/>
          </ac:spMkLst>
        </pc:spChg>
        <pc:spChg chg="mod">
          <ac:chgData name="Lim Kelvin" userId="624f6ae12bb7b72b" providerId="LiveId" clId="{B272414D-B18A-4D81-997D-E20EBAE48599}" dt="2024-12-22T12:20:17.030" v="6818"/>
          <ac:spMkLst>
            <pc:docMk/>
            <pc:sldMk cId="2635874933" sldId="349"/>
            <ac:spMk id="302" creationId="{2CE0773E-7037-4C04-B4B5-D681AC7ADD5A}"/>
          </ac:spMkLst>
        </pc:spChg>
        <pc:spChg chg="mod">
          <ac:chgData name="Lim Kelvin" userId="624f6ae12bb7b72b" providerId="LiveId" clId="{B272414D-B18A-4D81-997D-E20EBAE48599}" dt="2024-12-22T12:20:17.030" v="6818"/>
          <ac:spMkLst>
            <pc:docMk/>
            <pc:sldMk cId="2635874933" sldId="349"/>
            <ac:spMk id="303" creationId="{8B5D1418-3840-4B94-98A3-1EC6FC98902B}"/>
          </ac:spMkLst>
        </pc:spChg>
        <pc:spChg chg="mod">
          <ac:chgData name="Lim Kelvin" userId="624f6ae12bb7b72b" providerId="LiveId" clId="{B272414D-B18A-4D81-997D-E20EBAE48599}" dt="2024-12-22T12:20:17.030" v="6818"/>
          <ac:spMkLst>
            <pc:docMk/>
            <pc:sldMk cId="2635874933" sldId="349"/>
            <ac:spMk id="306" creationId="{85C99710-CB87-413E-9F71-61AC157E4E2B}"/>
          </ac:spMkLst>
        </pc:spChg>
        <pc:spChg chg="mod">
          <ac:chgData name="Lim Kelvin" userId="624f6ae12bb7b72b" providerId="LiveId" clId="{B272414D-B18A-4D81-997D-E20EBAE48599}" dt="2024-12-22T12:20:17.030" v="6818"/>
          <ac:spMkLst>
            <pc:docMk/>
            <pc:sldMk cId="2635874933" sldId="349"/>
            <ac:spMk id="307" creationId="{A4A26577-8C3E-4E51-9A46-02FBC2CCFE66}"/>
          </ac:spMkLst>
        </pc:spChg>
        <pc:spChg chg="mod">
          <ac:chgData name="Lim Kelvin" userId="624f6ae12bb7b72b" providerId="LiveId" clId="{B272414D-B18A-4D81-997D-E20EBAE48599}" dt="2024-12-22T12:20:17.030" v="6818"/>
          <ac:spMkLst>
            <pc:docMk/>
            <pc:sldMk cId="2635874933" sldId="349"/>
            <ac:spMk id="310" creationId="{6291B7FF-08FE-46DB-9E61-FD4CB14729AF}"/>
          </ac:spMkLst>
        </pc:spChg>
        <pc:spChg chg="mod">
          <ac:chgData name="Lim Kelvin" userId="624f6ae12bb7b72b" providerId="LiveId" clId="{B272414D-B18A-4D81-997D-E20EBAE48599}" dt="2024-12-22T12:20:17.030" v="6818"/>
          <ac:spMkLst>
            <pc:docMk/>
            <pc:sldMk cId="2635874933" sldId="349"/>
            <ac:spMk id="311" creationId="{058DB6AE-A4A0-4232-B887-0C03EC353686}"/>
          </ac:spMkLst>
        </pc:spChg>
        <pc:spChg chg="mod">
          <ac:chgData name="Lim Kelvin" userId="624f6ae12bb7b72b" providerId="LiveId" clId="{B272414D-B18A-4D81-997D-E20EBAE48599}" dt="2024-12-22T12:20:17.030" v="6818"/>
          <ac:spMkLst>
            <pc:docMk/>
            <pc:sldMk cId="2635874933" sldId="349"/>
            <ac:spMk id="314" creationId="{45D04ED1-44C2-43F0-92C6-E109959D0F3B}"/>
          </ac:spMkLst>
        </pc:spChg>
        <pc:spChg chg="mod">
          <ac:chgData name="Lim Kelvin" userId="624f6ae12bb7b72b" providerId="LiveId" clId="{B272414D-B18A-4D81-997D-E20EBAE48599}" dt="2024-12-22T12:20:17.030" v="6818"/>
          <ac:spMkLst>
            <pc:docMk/>
            <pc:sldMk cId="2635874933" sldId="349"/>
            <ac:spMk id="315" creationId="{A52DB3A3-E23D-4C20-B0FE-A8840B485A08}"/>
          </ac:spMkLst>
        </pc:spChg>
        <pc:spChg chg="mod">
          <ac:chgData name="Lim Kelvin" userId="624f6ae12bb7b72b" providerId="LiveId" clId="{B272414D-B18A-4D81-997D-E20EBAE48599}" dt="2024-12-22T12:20:17.030" v="6818"/>
          <ac:spMkLst>
            <pc:docMk/>
            <pc:sldMk cId="2635874933" sldId="349"/>
            <ac:spMk id="318" creationId="{1102D3EE-2D88-4F4E-BBAC-FC4D401228C7}"/>
          </ac:spMkLst>
        </pc:spChg>
        <pc:spChg chg="mod">
          <ac:chgData name="Lim Kelvin" userId="624f6ae12bb7b72b" providerId="LiveId" clId="{B272414D-B18A-4D81-997D-E20EBAE48599}" dt="2024-12-22T12:20:17.030" v="6818"/>
          <ac:spMkLst>
            <pc:docMk/>
            <pc:sldMk cId="2635874933" sldId="349"/>
            <ac:spMk id="319" creationId="{705518E2-1A43-4D6F-9D88-2EF662116DED}"/>
          </ac:spMkLst>
        </pc:spChg>
        <pc:spChg chg="mod">
          <ac:chgData name="Lim Kelvin" userId="624f6ae12bb7b72b" providerId="LiveId" clId="{B272414D-B18A-4D81-997D-E20EBAE48599}" dt="2024-12-22T12:20:17.030" v="6818"/>
          <ac:spMkLst>
            <pc:docMk/>
            <pc:sldMk cId="2635874933" sldId="349"/>
            <ac:spMk id="322" creationId="{2C617E08-E7A0-4440-AFED-3C11D9362E53}"/>
          </ac:spMkLst>
        </pc:spChg>
        <pc:spChg chg="mod">
          <ac:chgData name="Lim Kelvin" userId="624f6ae12bb7b72b" providerId="LiveId" clId="{B272414D-B18A-4D81-997D-E20EBAE48599}" dt="2024-12-22T12:20:17.030" v="6818"/>
          <ac:spMkLst>
            <pc:docMk/>
            <pc:sldMk cId="2635874933" sldId="349"/>
            <ac:spMk id="323" creationId="{156E2215-9A47-4C1E-8EAF-3548B053EA58}"/>
          </ac:spMkLst>
        </pc:spChg>
        <pc:spChg chg="mod">
          <ac:chgData name="Lim Kelvin" userId="624f6ae12bb7b72b" providerId="LiveId" clId="{B272414D-B18A-4D81-997D-E20EBAE48599}" dt="2024-12-22T12:20:17.030" v="6818"/>
          <ac:spMkLst>
            <pc:docMk/>
            <pc:sldMk cId="2635874933" sldId="349"/>
            <ac:spMk id="326" creationId="{E87D340B-BBE8-4C1C-8FAD-37D7BC7D23A1}"/>
          </ac:spMkLst>
        </pc:spChg>
        <pc:spChg chg="mod">
          <ac:chgData name="Lim Kelvin" userId="624f6ae12bb7b72b" providerId="LiveId" clId="{B272414D-B18A-4D81-997D-E20EBAE48599}" dt="2024-12-22T12:20:56.301" v="6821"/>
          <ac:spMkLst>
            <pc:docMk/>
            <pc:sldMk cId="2635874933" sldId="349"/>
            <ac:spMk id="328" creationId="{0E19E8E2-4A46-41BA-ABF3-317FF2C4A5DE}"/>
          </ac:spMkLst>
        </pc:spChg>
        <pc:spChg chg="mod">
          <ac:chgData name="Lim Kelvin" userId="624f6ae12bb7b72b" providerId="LiveId" clId="{B272414D-B18A-4D81-997D-E20EBAE48599}" dt="2024-12-22T12:20:56.301" v="6821"/>
          <ac:spMkLst>
            <pc:docMk/>
            <pc:sldMk cId="2635874933" sldId="349"/>
            <ac:spMk id="329" creationId="{052A9BD8-686F-4D7B-9A42-83A61A90CC4A}"/>
          </ac:spMkLst>
        </pc:spChg>
        <pc:spChg chg="mod">
          <ac:chgData name="Lim Kelvin" userId="624f6ae12bb7b72b" providerId="LiveId" clId="{B272414D-B18A-4D81-997D-E20EBAE48599}" dt="2024-12-22T12:20:56.301" v="6821"/>
          <ac:spMkLst>
            <pc:docMk/>
            <pc:sldMk cId="2635874933" sldId="349"/>
            <ac:spMk id="332" creationId="{9A3CED91-42F5-4A3B-97AA-DCAF342975E1}"/>
          </ac:spMkLst>
        </pc:spChg>
        <pc:spChg chg="mod">
          <ac:chgData name="Lim Kelvin" userId="624f6ae12bb7b72b" providerId="LiveId" clId="{B272414D-B18A-4D81-997D-E20EBAE48599}" dt="2024-12-22T12:20:56.301" v="6821"/>
          <ac:spMkLst>
            <pc:docMk/>
            <pc:sldMk cId="2635874933" sldId="349"/>
            <ac:spMk id="343" creationId="{C8549864-068C-4B52-9DA5-8FB28CD0AAE2}"/>
          </ac:spMkLst>
        </pc:spChg>
        <pc:spChg chg="mod">
          <ac:chgData name="Lim Kelvin" userId="624f6ae12bb7b72b" providerId="LiveId" clId="{B272414D-B18A-4D81-997D-E20EBAE48599}" dt="2024-12-22T12:20:56.301" v="6821"/>
          <ac:spMkLst>
            <pc:docMk/>
            <pc:sldMk cId="2635874933" sldId="349"/>
            <ac:spMk id="348" creationId="{DA2FC96D-0C4A-4ECC-84C7-858ACE26F7F5}"/>
          </ac:spMkLst>
        </pc:spChg>
        <pc:spChg chg="mod">
          <ac:chgData name="Lim Kelvin" userId="624f6ae12bb7b72b" providerId="LiveId" clId="{B272414D-B18A-4D81-997D-E20EBAE48599}" dt="2024-12-22T12:20:56.301" v="6821"/>
          <ac:spMkLst>
            <pc:docMk/>
            <pc:sldMk cId="2635874933" sldId="349"/>
            <ac:spMk id="352" creationId="{51E88272-32D3-4B50-B177-71A5B3055DA5}"/>
          </ac:spMkLst>
        </pc:spChg>
        <pc:spChg chg="mod">
          <ac:chgData name="Lim Kelvin" userId="624f6ae12bb7b72b" providerId="LiveId" clId="{B272414D-B18A-4D81-997D-E20EBAE48599}" dt="2024-12-22T12:20:56.301" v="6821"/>
          <ac:spMkLst>
            <pc:docMk/>
            <pc:sldMk cId="2635874933" sldId="349"/>
            <ac:spMk id="360" creationId="{C06D3EFE-FC11-425A-B104-051CCFD61408}"/>
          </ac:spMkLst>
        </pc:spChg>
        <pc:spChg chg="mod">
          <ac:chgData name="Lim Kelvin" userId="624f6ae12bb7b72b" providerId="LiveId" clId="{B272414D-B18A-4D81-997D-E20EBAE48599}" dt="2024-12-22T12:20:56.301" v="6821"/>
          <ac:spMkLst>
            <pc:docMk/>
            <pc:sldMk cId="2635874933" sldId="349"/>
            <ac:spMk id="363" creationId="{04F14BD4-47EA-4AC5-A107-CE3B243D86A8}"/>
          </ac:spMkLst>
        </pc:spChg>
        <pc:spChg chg="mod">
          <ac:chgData name="Lim Kelvin" userId="624f6ae12bb7b72b" providerId="LiveId" clId="{B272414D-B18A-4D81-997D-E20EBAE48599}" dt="2024-12-22T12:20:56.301" v="6821"/>
          <ac:spMkLst>
            <pc:docMk/>
            <pc:sldMk cId="2635874933" sldId="349"/>
            <ac:spMk id="364" creationId="{2A4D147A-389B-4FE4-B79C-17596FCF2B9F}"/>
          </ac:spMkLst>
        </pc:spChg>
        <pc:spChg chg="mod">
          <ac:chgData name="Lim Kelvin" userId="624f6ae12bb7b72b" providerId="LiveId" clId="{B272414D-B18A-4D81-997D-E20EBAE48599}" dt="2024-12-22T12:20:56.301" v="6821"/>
          <ac:spMkLst>
            <pc:docMk/>
            <pc:sldMk cId="2635874933" sldId="349"/>
            <ac:spMk id="367" creationId="{698C6574-93E4-42F3-8158-850CFBD28851}"/>
          </ac:spMkLst>
        </pc:spChg>
        <pc:spChg chg="mod">
          <ac:chgData name="Lim Kelvin" userId="624f6ae12bb7b72b" providerId="LiveId" clId="{B272414D-B18A-4D81-997D-E20EBAE48599}" dt="2024-12-22T12:20:56.301" v="6821"/>
          <ac:spMkLst>
            <pc:docMk/>
            <pc:sldMk cId="2635874933" sldId="349"/>
            <ac:spMk id="368" creationId="{3A15FD5C-7535-499E-84B6-198F3C4B4137}"/>
          </ac:spMkLst>
        </pc:spChg>
        <pc:spChg chg="mod">
          <ac:chgData name="Lim Kelvin" userId="624f6ae12bb7b72b" providerId="LiveId" clId="{B272414D-B18A-4D81-997D-E20EBAE48599}" dt="2024-12-22T12:20:56.301" v="6821"/>
          <ac:spMkLst>
            <pc:docMk/>
            <pc:sldMk cId="2635874933" sldId="349"/>
            <ac:spMk id="371" creationId="{1248EC64-6982-4054-A4FE-FFC4D81E6AE7}"/>
          </ac:spMkLst>
        </pc:spChg>
        <pc:spChg chg="mod">
          <ac:chgData name="Lim Kelvin" userId="624f6ae12bb7b72b" providerId="LiveId" clId="{B272414D-B18A-4D81-997D-E20EBAE48599}" dt="2024-12-22T12:20:56.301" v="6821"/>
          <ac:spMkLst>
            <pc:docMk/>
            <pc:sldMk cId="2635874933" sldId="349"/>
            <ac:spMk id="372" creationId="{6D6CA6D0-76BB-4C17-8555-1039C1D2B0F0}"/>
          </ac:spMkLst>
        </pc:spChg>
        <pc:spChg chg="mod">
          <ac:chgData name="Lim Kelvin" userId="624f6ae12bb7b72b" providerId="LiveId" clId="{B272414D-B18A-4D81-997D-E20EBAE48599}" dt="2024-12-22T12:20:56.301" v="6821"/>
          <ac:spMkLst>
            <pc:docMk/>
            <pc:sldMk cId="2635874933" sldId="349"/>
            <ac:spMk id="375" creationId="{3AE3257E-F921-4509-B71F-61BB36141B09}"/>
          </ac:spMkLst>
        </pc:spChg>
        <pc:spChg chg="mod">
          <ac:chgData name="Lim Kelvin" userId="624f6ae12bb7b72b" providerId="LiveId" clId="{B272414D-B18A-4D81-997D-E20EBAE48599}" dt="2024-12-22T12:20:56.301" v="6821"/>
          <ac:spMkLst>
            <pc:docMk/>
            <pc:sldMk cId="2635874933" sldId="349"/>
            <ac:spMk id="376" creationId="{B4CAE47D-ED63-4C4C-A242-0D6DB78B1D11}"/>
          </ac:spMkLst>
        </pc:spChg>
        <pc:spChg chg="mod">
          <ac:chgData name="Lim Kelvin" userId="624f6ae12bb7b72b" providerId="LiveId" clId="{B272414D-B18A-4D81-997D-E20EBAE48599}" dt="2024-12-22T12:20:56.301" v="6821"/>
          <ac:spMkLst>
            <pc:docMk/>
            <pc:sldMk cId="2635874933" sldId="349"/>
            <ac:spMk id="379" creationId="{889E28AA-2568-496A-BF6F-9F2CB95442C9}"/>
          </ac:spMkLst>
        </pc:spChg>
        <pc:spChg chg="mod">
          <ac:chgData name="Lim Kelvin" userId="624f6ae12bb7b72b" providerId="LiveId" clId="{B272414D-B18A-4D81-997D-E20EBAE48599}" dt="2024-12-22T12:20:56.301" v="6821"/>
          <ac:spMkLst>
            <pc:docMk/>
            <pc:sldMk cId="2635874933" sldId="349"/>
            <ac:spMk id="380" creationId="{56F7E040-81A7-4AA3-BCE5-4D7429EB0791}"/>
          </ac:spMkLst>
        </pc:spChg>
        <pc:spChg chg="mod">
          <ac:chgData name="Lim Kelvin" userId="624f6ae12bb7b72b" providerId="LiveId" clId="{B272414D-B18A-4D81-997D-E20EBAE48599}" dt="2024-12-22T12:20:56.301" v="6821"/>
          <ac:spMkLst>
            <pc:docMk/>
            <pc:sldMk cId="2635874933" sldId="349"/>
            <ac:spMk id="383" creationId="{B7B3FFC7-BA52-4F06-8439-D968C85FCAE1}"/>
          </ac:spMkLst>
        </pc:spChg>
        <pc:spChg chg="mod">
          <ac:chgData name="Lim Kelvin" userId="624f6ae12bb7b72b" providerId="LiveId" clId="{B272414D-B18A-4D81-997D-E20EBAE48599}" dt="2024-12-22T12:20:56.301" v="6821"/>
          <ac:spMkLst>
            <pc:docMk/>
            <pc:sldMk cId="2635874933" sldId="349"/>
            <ac:spMk id="384" creationId="{BF23A895-2B43-42F4-B6DC-5203B5029A6A}"/>
          </ac:spMkLst>
        </pc:spChg>
        <pc:spChg chg="mod">
          <ac:chgData name="Lim Kelvin" userId="624f6ae12bb7b72b" providerId="LiveId" clId="{B272414D-B18A-4D81-997D-E20EBAE48599}" dt="2024-12-22T12:20:56.301" v="6821"/>
          <ac:spMkLst>
            <pc:docMk/>
            <pc:sldMk cId="2635874933" sldId="349"/>
            <ac:spMk id="387" creationId="{F067D2C3-6901-4F4E-9B5A-35907889BED1}"/>
          </ac:spMkLst>
        </pc:spChg>
        <pc:spChg chg="mod">
          <ac:chgData name="Lim Kelvin" userId="624f6ae12bb7b72b" providerId="LiveId" clId="{B272414D-B18A-4D81-997D-E20EBAE48599}" dt="2024-12-22T12:20:56.301" v="6821"/>
          <ac:spMkLst>
            <pc:docMk/>
            <pc:sldMk cId="2635874933" sldId="349"/>
            <ac:spMk id="388" creationId="{215B1737-08F2-4DAA-AE45-67377257FD85}"/>
          </ac:spMkLst>
        </pc:spChg>
        <pc:spChg chg="mod">
          <ac:chgData name="Lim Kelvin" userId="624f6ae12bb7b72b" providerId="LiveId" clId="{B272414D-B18A-4D81-997D-E20EBAE48599}" dt="2024-12-22T12:20:56.301" v="6821"/>
          <ac:spMkLst>
            <pc:docMk/>
            <pc:sldMk cId="2635874933" sldId="349"/>
            <ac:spMk id="391" creationId="{A959876F-0A5C-4942-8EDB-76696818A0B1}"/>
          </ac:spMkLst>
        </pc:spChg>
        <pc:spChg chg="mod">
          <ac:chgData name="Lim Kelvin" userId="624f6ae12bb7b72b" providerId="LiveId" clId="{B272414D-B18A-4D81-997D-E20EBAE48599}" dt="2024-12-22T12:20:56.301" v="6821"/>
          <ac:spMkLst>
            <pc:docMk/>
            <pc:sldMk cId="2635874933" sldId="349"/>
            <ac:spMk id="392" creationId="{897308E3-F49E-4C33-943E-24B153D0EA13}"/>
          </ac:spMkLst>
        </pc:spChg>
        <pc:spChg chg="mod">
          <ac:chgData name="Lim Kelvin" userId="624f6ae12bb7b72b" providerId="LiveId" clId="{B272414D-B18A-4D81-997D-E20EBAE48599}" dt="2024-12-22T12:20:56.301" v="6821"/>
          <ac:spMkLst>
            <pc:docMk/>
            <pc:sldMk cId="2635874933" sldId="349"/>
            <ac:spMk id="395" creationId="{E2FDB939-D16A-47AC-BFC9-4F6CC02EACFF}"/>
          </ac:spMkLst>
        </pc:spChg>
        <pc:spChg chg="mod">
          <ac:chgData name="Lim Kelvin" userId="624f6ae12bb7b72b" providerId="LiveId" clId="{B272414D-B18A-4D81-997D-E20EBAE48599}" dt="2024-12-22T12:20:56.301" v="6821"/>
          <ac:spMkLst>
            <pc:docMk/>
            <pc:sldMk cId="2635874933" sldId="349"/>
            <ac:spMk id="396" creationId="{77DF058C-7E7A-4015-A4F2-FD1F1329DB94}"/>
          </ac:spMkLst>
        </pc:spChg>
        <pc:spChg chg="mod">
          <ac:chgData name="Lim Kelvin" userId="624f6ae12bb7b72b" providerId="LiveId" clId="{B272414D-B18A-4D81-997D-E20EBAE48599}" dt="2024-12-22T12:20:56.301" v="6821"/>
          <ac:spMkLst>
            <pc:docMk/>
            <pc:sldMk cId="2635874933" sldId="349"/>
            <ac:spMk id="399" creationId="{564F9E0E-AC6F-40A3-A160-B04930C78C68}"/>
          </ac:spMkLst>
        </pc:spChg>
        <pc:spChg chg="mod">
          <ac:chgData name="Lim Kelvin" userId="624f6ae12bb7b72b" providerId="LiveId" clId="{B272414D-B18A-4D81-997D-E20EBAE48599}" dt="2024-12-22T12:20:56.301" v="6821"/>
          <ac:spMkLst>
            <pc:docMk/>
            <pc:sldMk cId="2635874933" sldId="349"/>
            <ac:spMk id="400" creationId="{11608954-17F6-46F3-B21F-E0B1FBCBF5FA}"/>
          </ac:spMkLst>
        </pc:spChg>
        <pc:spChg chg="mod">
          <ac:chgData name="Lim Kelvin" userId="624f6ae12bb7b72b" providerId="LiveId" clId="{B272414D-B18A-4D81-997D-E20EBAE48599}" dt="2024-12-22T12:20:56.301" v="6821"/>
          <ac:spMkLst>
            <pc:docMk/>
            <pc:sldMk cId="2635874933" sldId="349"/>
            <ac:spMk id="403" creationId="{EAA2802B-9BC2-4521-A28B-EC5985E23E53}"/>
          </ac:spMkLst>
        </pc:spChg>
        <pc:spChg chg="mod">
          <ac:chgData name="Lim Kelvin" userId="624f6ae12bb7b72b" providerId="LiveId" clId="{B272414D-B18A-4D81-997D-E20EBAE48599}" dt="2024-12-22T12:20:56.301" v="6821"/>
          <ac:spMkLst>
            <pc:docMk/>
            <pc:sldMk cId="2635874933" sldId="349"/>
            <ac:spMk id="404" creationId="{9F122DD6-742E-4058-9913-2A85CBB86B3C}"/>
          </ac:spMkLst>
        </pc:spChg>
        <pc:spChg chg="mod">
          <ac:chgData name="Lim Kelvin" userId="624f6ae12bb7b72b" providerId="LiveId" clId="{B272414D-B18A-4D81-997D-E20EBAE48599}" dt="2024-12-22T12:20:56.301" v="6821"/>
          <ac:spMkLst>
            <pc:docMk/>
            <pc:sldMk cId="2635874933" sldId="349"/>
            <ac:spMk id="407" creationId="{79F4D3F5-3875-484B-9051-2C47CE63EAA0}"/>
          </ac:spMkLst>
        </pc:spChg>
        <pc:spChg chg="mod">
          <ac:chgData name="Lim Kelvin" userId="624f6ae12bb7b72b" providerId="LiveId" clId="{B272414D-B18A-4D81-997D-E20EBAE48599}" dt="2024-12-22T12:20:56.301" v="6821"/>
          <ac:spMkLst>
            <pc:docMk/>
            <pc:sldMk cId="2635874933" sldId="349"/>
            <ac:spMk id="408" creationId="{E8077896-ED04-4340-9A3B-C42B83AAA954}"/>
          </ac:spMkLst>
        </pc:spChg>
        <pc:spChg chg="mod">
          <ac:chgData name="Lim Kelvin" userId="624f6ae12bb7b72b" providerId="LiveId" clId="{B272414D-B18A-4D81-997D-E20EBAE48599}" dt="2024-12-22T12:20:56.301" v="6821"/>
          <ac:spMkLst>
            <pc:docMk/>
            <pc:sldMk cId="2635874933" sldId="349"/>
            <ac:spMk id="411" creationId="{F05B65D4-B2BE-49CC-BB18-05D50A4579CD}"/>
          </ac:spMkLst>
        </pc:spChg>
        <pc:spChg chg="mod">
          <ac:chgData name="Lim Kelvin" userId="624f6ae12bb7b72b" providerId="LiveId" clId="{B272414D-B18A-4D81-997D-E20EBAE48599}" dt="2024-12-22T12:20:56.301" v="6821"/>
          <ac:spMkLst>
            <pc:docMk/>
            <pc:sldMk cId="2635874933" sldId="349"/>
            <ac:spMk id="412" creationId="{7810BECB-4588-4CF8-A19C-A8F9850F963A}"/>
          </ac:spMkLst>
        </pc:spChg>
        <pc:spChg chg="mod">
          <ac:chgData name="Lim Kelvin" userId="624f6ae12bb7b72b" providerId="LiveId" clId="{B272414D-B18A-4D81-997D-E20EBAE48599}" dt="2024-12-22T12:20:56.301" v="6821"/>
          <ac:spMkLst>
            <pc:docMk/>
            <pc:sldMk cId="2635874933" sldId="349"/>
            <ac:spMk id="415" creationId="{CC8C2659-C7EA-4B22-BBEC-1F932C3D38FD}"/>
          </ac:spMkLst>
        </pc:spChg>
        <pc:spChg chg="mod">
          <ac:chgData name="Lim Kelvin" userId="624f6ae12bb7b72b" providerId="LiveId" clId="{B272414D-B18A-4D81-997D-E20EBAE48599}" dt="2024-12-22T12:20:56.301" v="6821"/>
          <ac:spMkLst>
            <pc:docMk/>
            <pc:sldMk cId="2635874933" sldId="349"/>
            <ac:spMk id="416" creationId="{12995D90-43DD-4FF0-A217-1DA80877EAF6}"/>
          </ac:spMkLst>
        </pc:spChg>
        <pc:spChg chg="mod">
          <ac:chgData name="Lim Kelvin" userId="624f6ae12bb7b72b" providerId="LiveId" clId="{B272414D-B18A-4D81-997D-E20EBAE48599}" dt="2024-12-22T12:20:56.301" v="6821"/>
          <ac:spMkLst>
            <pc:docMk/>
            <pc:sldMk cId="2635874933" sldId="349"/>
            <ac:spMk id="419" creationId="{74CB94A7-11EE-41F0-9D2A-25B9B254093B}"/>
          </ac:spMkLst>
        </pc:spChg>
        <pc:spChg chg="mod">
          <ac:chgData name="Lim Kelvin" userId="624f6ae12bb7b72b" providerId="LiveId" clId="{B272414D-B18A-4D81-997D-E20EBAE48599}" dt="2024-12-22T12:20:56.301" v="6821"/>
          <ac:spMkLst>
            <pc:docMk/>
            <pc:sldMk cId="2635874933" sldId="349"/>
            <ac:spMk id="420" creationId="{EF582F67-4D20-4F8E-A456-C9927601A937}"/>
          </ac:spMkLst>
        </pc:spChg>
        <pc:spChg chg="mod">
          <ac:chgData name="Lim Kelvin" userId="624f6ae12bb7b72b" providerId="LiveId" clId="{B272414D-B18A-4D81-997D-E20EBAE48599}" dt="2024-12-22T12:20:56.301" v="6821"/>
          <ac:spMkLst>
            <pc:docMk/>
            <pc:sldMk cId="2635874933" sldId="349"/>
            <ac:spMk id="423" creationId="{86147C3D-ED25-4322-AE42-AA422DAC2066}"/>
          </ac:spMkLst>
        </pc:spChg>
        <pc:spChg chg="mod">
          <ac:chgData name="Lim Kelvin" userId="624f6ae12bb7b72b" providerId="LiveId" clId="{B272414D-B18A-4D81-997D-E20EBAE48599}" dt="2024-12-22T12:20:56.301" v="6821"/>
          <ac:spMkLst>
            <pc:docMk/>
            <pc:sldMk cId="2635874933" sldId="349"/>
            <ac:spMk id="424" creationId="{64FC437C-929A-43E4-AF47-50F98B0881AE}"/>
          </ac:spMkLst>
        </pc:spChg>
        <pc:spChg chg="mod">
          <ac:chgData name="Lim Kelvin" userId="624f6ae12bb7b72b" providerId="LiveId" clId="{B272414D-B18A-4D81-997D-E20EBAE48599}" dt="2024-12-22T12:20:56.301" v="6821"/>
          <ac:spMkLst>
            <pc:docMk/>
            <pc:sldMk cId="2635874933" sldId="349"/>
            <ac:spMk id="427" creationId="{0A5C7605-9E1A-4573-8927-CDE7AF91F1E6}"/>
          </ac:spMkLst>
        </pc:spChg>
        <pc:spChg chg="mod">
          <ac:chgData name="Lim Kelvin" userId="624f6ae12bb7b72b" providerId="LiveId" clId="{B272414D-B18A-4D81-997D-E20EBAE48599}" dt="2024-12-22T12:20:56.301" v="6821"/>
          <ac:spMkLst>
            <pc:docMk/>
            <pc:sldMk cId="2635874933" sldId="349"/>
            <ac:spMk id="428" creationId="{206CBAFC-1655-403E-A16B-03914E25C9B6}"/>
          </ac:spMkLst>
        </pc:spChg>
        <pc:spChg chg="mod">
          <ac:chgData name="Lim Kelvin" userId="624f6ae12bb7b72b" providerId="LiveId" clId="{B272414D-B18A-4D81-997D-E20EBAE48599}" dt="2024-12-22T12:20:56.301" v="6821"/>
          <ac:spMkLst>
            <pc:docMk/>
            <pc:sldMk cId="2635874933" sldId="349"/>
            <ac:spMk id="431" creationId="{5D62DA87-CD13-40F2-BD7C-A43B225A3EE2}"/>
          </ac:spMkLst>
        </pc:spChg>
        <pc:spChg chg="mod">
          <ac:chgData name="Lim Kelvin" userId="624f6ae12bb7b72b" providerId="LiveId" clId="{B272414D-B18A-4D81-997D-E20EBAE48599}" dt="2024-12-22T12:20:56.301" v="6821"/>
          <ac:spMkLst>
            <pc:docMk/>
            <pc:sldMk cId="2635874933" sldId="349"/>
            <ac:spMk id="432" creationId="{6B5FCF08-C28D-48E2-B346-3399E2FF4964}"/>
          </ac:spMkLst>
        </pc:spChg>
        <pc:spChg chg="mod">
          <ac:chgData name="Lim Kelvin" userId="624f6ae12bb7b72b" providerId="LiveId" clId="{B272414D-B18A-4D81-997D-E20EBAE48599}" dt="2024-12-22T12:20:56.301" v="6821"/>
          <ac:spMkLst>
            <pc:docMk/>
            <pc:sldMk cId="2635874933" sldId="349"/>
            <ac:spMk id="435" creationId="{D2D8694E-6E0F-4B18-95CB-CCB2762AAF6E}"/>
          </ac:spMkLst>
        </pc:spChg>
        <pc:spChg chg="mod">
          <ac:chgData name="Lim Kelvin" userId="624f6ae12bb7b72b" providerId="LiveId" clId="{B272414D-B18A-4D81-997D-E20EBAE48599}" dt="2024-12-22T12:20:56.301" v="6821"/>
          <ac:spMkLst>
            <pc:docMk/>
            <pc:sldMk cId="2635874933" sldId="349"/>
            <ac:spMk id="436" creationId="{39BDB283-E884-4FC3-9CDF-9763E81B0048}"/>
          </ac:spMkLst>
        </pc:spChg>
        <pc:spChg chg="mod">
          <ac:chgData name="Lim Kelvin" userId="624f6ae12bb7b72b" providerId="LiveId" clId="{B272414D-B18A-4D81-997D-E20EBAE48599}" dt="2024-12-22T12:20:56.301" v="6821"/>
          <ac:spMkLst>
            <pc:docMk/>
            <pc:sldMk cId="2635874933" sldId="349"/>
            <ac:spMk id="439" creationId="{DA340408-A7A7-4ECF-AA5A-841CB7848B31}"/>
          </ac:spMkLst>
        </pc:spChg>
        <pc:spChg chg="mod">
          <ac:chgData name="Lim Kelvin" userId="624f6ae12bb7b72b" providerId="LiveId" clId="{B272414D-B18A-4D81-997D-E20EBAE48599}" dt="2024-12-22T12:20:56.301" v="6821"/>
          <ac:spMkLst>
            <pc:docMk/>
            <pc:sldMk cId="2635874933" sldId="349"/>
            <ac:spMk id="440" creationId="{A4429134-0009-487E-A7F0-0D91BB15BFCC}"/>
          </ac:spMkLst>
        </pc:spChg>
        <pc:spChg chg="mod">
          <ac:chgData name="Lim Kelvin" userId="624f6ae12bb7b72b" providerId="LiveId" clId="{B272414D-B18A-4D81-997D-E20EBAE48599}" dt="2024-12-22T12:20:56.301" v="6821"/>
          <ac:spMkLst>
            <pc:docMk/>
            <pc:sldMk cId="2635874933" sldId="349"/>
            <ac:spMk id="443" creationId="{02142C57-14B4-45AC-AD0A-1C7C760E13E8}"/>
          </ac:spMkLst>
        </pc:spChg>
        <pc:spChg chg="mod">
          <ac:chgData name="Lim Kelvin" userId="624f6ae12bb7b72b" providerId="LiveId" clId="{B272414D-B18A-4D81-997D-E20EBAE48599}" dt="2024-12-22T12:20:56.301" v="6821"/>
          <ac:spMkLst>
            <pc:docMk/>
            <pc:sldMk cId="2635874933" sldId="349"/>
            <ac:spMk id="444" creationId="{AEDDC38B-6221-4216-9666-956D51B56E8C}"/>
          </ac:spMkLst>
        </pc:spChg>
        <pc:spChg chg="mod">
          <ac:chgData name="Lim Kelvin" userId="624f6ae12bb7b72b" providerId="LiveId" clId="{B272414D-B18A-4D81-997D-E20EBAE48599}" dt="2024-12-22T12:20:56.301" v="6821"/>
          <ac:spMkLst>
            <pc:docMk/>
            <pc:sldMk cId="2635874933" sldId="349"/>
            <ac:spMk id="447" creationId="{35E977CB-53CD-4CE3-8A39-0C3200E19BEE}"/>
          </ac:spMkLst>
        </pc:spChg>
        <pc:spChg chg="mod">
          <ac:chgData name="Lim Kelvin" userId="624f6ae12bb7b72b" providerId="LiveId" clId="{B272414D-B18A-4D81-997D-E20EBAE48599}" dt="2024-12-22T12:20:56.301" v="6821"/>
          <ac:spMkLst>
            <pc:docMk/>
            <pc:sldMk cId="2635874933" sldId="349"/>
            <ac:spMk id="448" creationId="{E78C02E8-4C8D-4FA8-86B5-6232EC22C17C}"/>
          </ac:spMkLst>
        </pc:spChg>
        <pc:spChg chg="mod">
          <ac:chgData name="Lim Kelvin" userId="624f6ae12bb7b72b" providerId="LiveId" clId="{B272414D-B18A-4D81-997D-E20EBAE48599}" dt="2024-12-22T12:20:56.301" v="6821"/>
          <ac:spMkLst>
            <pc:docMk/>
            <pc:sldMk cId="2635874933" sldId="349"/>
            <ac:spMk id="451" creationId="{ABC98E50-E32C-4BB5-A8CC-51D414A415EE}"/>
          </ac:spMkLst>
        </pc:spChg>
        <pc:spChg chg="mod">
          <ac:chgData name="Lim Kelvin" userId="624f6ae12bb7b72b" providerId="LiveId" clId="{B272414D-B18A-4D81-997D-E20EBAE48599}" dt="2024-12-22T12:20:56.301" v="6821"/>
          <ac:spMkLst>
            <pc:docMk/>
            <pc:sldMk cId="2635874933" sldId="349"/>
            <ac:spMk id="453" creationId="{45137B54-B3B7-45BB-B195-6599DB8C2698}"/>
          </ac:spMkLst>
        </pc:spChg>
        <pc:spChg chg="mod">
          <ac:chgData name="Lim Kelvin" userId="624f6ae12bb7b72b" providerId="LiveId" clId="{B272414D-B18A-4D81-997D-E20EBAE48599}" dt="2024-12-22T12:20:56.301" v="6821"/>
          <ac:spMkLst>
            <pc:docMk/>
            <pc:sldMk cId="2635874933" sldId="349"/>
            <ac:spMk id="454" creationId="{2C84358D-176D-44D1-85F7-AC1035A3CB83}"/>
          </ac:spMkLst>
        </pc:spChg>
        <pc:spChg chg="mod">
          <ac:chgData name="Lim Kelvin" userId="624f6ae12bb7b72b" providerId="LiveId" clId="{B272414D-B18A-4D81-997D-E20EBAE48599}" dt="2024-12-22T12:20:56.301" v="6821"/>
          <ac:spMkLst>
            <pc:docMk/>
            <pc:sldMk cId="2635874933" sldId="349"/>
            <ac:spMk id="455" creationId="{52F1C450-67A9-46EF-AB90-AC6A6299CA9D}"/>
          </ac:spMkLst>
        </pc:spChg>
        <pc:spChg chg="mod">
          <ac:chgData name="Lim Kelvin" userId="624f6ae12bb7b72b" providerId="LiveId" clId="{B272414D-B18A-4D81-997D-E20EBAE48599}" dt="2024-12-22T12:22:09.729" v="6827"/>
          <ac:spMkLst>
            <pc:docMk/>
            <pc:sldMk cId="2635874933" sldId="349"/>
            <ac:spMk id="475" creationId="{720C83A6-7AAE-441E-984B-282DF6B9BE23}"/>
          </ac:spMkLst>
        </pc:spChg>
        <pc:spChg chg="mod">
          <ac:chgData name="Lim Kelvin" userId="624f6ae12bb7b72b" providerId="LiveId" clId="{B272414D-B18A-4D81-997D-E20EBAE48599}" dt="2024-12-22T12:22:09.729" v="6827"/>
          <ac:spMkLst>
            <pc:docMk/>
            <pc:sldMk cId="2635874933" sldId="349"/>
            <ac:spMk id="478" creationId="{CDA32BFD-7AB8-4E5B-970A-04449553D55D}"/>
          </ac:spMkLst>
        </pc:spChg>
        <pc:spChg chg="mod">
          <ac:chgData name="Lim Kelvin" userId="624f6ae12bb7b72b" providerId="LiveId" clId="{B272414D-B18A-4D81-997D-E20EBAE48599}" dt="2024-12-22T12:22:09.729" v="6827"/>
          <ac:spMkLst>
            <pc:docMk/>
            <pc:sldMk cId="2635874933" sldId="349"/>
            <ac:spMk id="479" creationId="{2740B57D-4C7F-4A17-A625-FBB1773047E7}"/>
          </ac:spMkLst>
        </pc:spChg>
        <pc:spChg chg="mod">
          <ac:chgData name="Lim Kelvin" userId="624f6ae12bb7b72b" providerId="LiveId" clId="{B272414D-B18A-4D81-997D-E20EBAE48599}" dt="2024-12-22T12:22:09.729" v="6827"/>
          <ac:spMkLst>
            <pc:docMk/>
            <pc:sldMk cId="2635874933" sldId="349"/>
            <ac:spMk id="482" creationId="{61257766-7F10-458F-A9B9-E920332D720A}"/>
          </ac:spMkLst>
        </pc:spChg>
        <pc:spChg chg="mod">
          <ac:chgData name="Lim Kelvin" userId="624f6ae12bb7b72b" providerId="LiveId" clId="{B272414D-B18A-4D81-997D-E20EBAE48599}" dt="2024-12-22T12:22:09.729" v="6827"/>
          <ac:spMkLst>
            <pc:docMk/>
            <pc:sldMk cId="2635874933" sldId="349"/>
            <ac:spMk id="483" creationId="{81978B7A-BB4D-4C95-8A2C-46F998DBD2F1}"/>
          </ac:spMkLst>
        </pc:spChg>
        <pc:spChg chg="mod">
          <ac:chgData name="Lim Kelvin" userId="624f6ae12bb7b72b" providerId="LiveId" clId="{B272414D-B18A-4D81-997D-E20EBAE48599}" dt="2024-12-22T12:22:09.729" v="6827"/>
          <ac:spMkLst>
            <pc:docMk/>
            <pc:sldMk cId="2635874933" sldId="349"/>
            <ac:spMk id="486" creationId="{288019CB-ED03-4DFF-B33B-A2EA5492C22B}"/>
          </ac:spMkLst>
        </pc:spChg>
        <pc:spChg chg="mod">
          <ac:chgData name="Lim Kelvin" userId="624f6ae12bb7b72b" providerId="LiveId" clId="{B272414D-B18A-4D81-997D-E20EBAE48599}" dt="2024-12-22T12:22:09.729" v="6827"/>
          <ac:spMkLst>
            <pc:docMk/>
            <pc:sldMk cId="2635874933" sldId="349"/>
            <ac:spMk id="487" creationId="{E1C16FD0-C3D8-4BB9-B2AF-C5E1A793DE59}"/>
          </ac:spMkLst>
        </pc:spChg>
        <pc:spChg chg="mod">
          <ac:chgData name="Lim Kelvin" userId="624f6ae12bb7b72b" providerId="LiveId" clId="{B272414D-B18A-4D81-997D-E20EBAE48599}" dt="2024-12-22T12:22:09.729" v="6827"/>
          <ac:spMkLst>
            <pc:docMk/>
            <pc:sldMk cId="2635874933" sldId="349"/>
            <ac:spMk id="490" creationId="{61249D9B-B154-4DD6-9166-CBB1EED126FB}"/>
          </ac:spMkLst>
        </pc:spChg>
        <pc:spChg chg="mod">
          <ac:chgData name="Lim Kelvin" userId="624f6ae12bb7b72b" providerId="LiveId" clId="{B272414D-B18A-4D81-997D-E20EBAE48599}" dt="2024-12-22T12:22:09.729" v="6827"/>
          <ac:spMkLst>
            <pc:docMk/>
            <pc:sldMk cId="2635874933" sldId="349"/>
            <ac:spMk id="491" creationId="{487605DB-A5F5-4373-A5AB-05C951B3BC78}"/>
          </ac:spMkLst>
        </pc:spChg>
        <pc:spChg chg="mod">
          <ac:chgData name="Lim Kelvin" userId="624f6ae12bb7b72b" providerId="LiveId" clId="{B272414D-B18A-4D81-997D-E20EBAE48599}" dt="2024-12-22T12:22:09.729" v="6827"/>
          <ac:spMkLst>
            <pc:docMk/>
            <pc:sldMk cId="2635874933" sldId="349"/>
            <ac:spMk id="494" creationId="{F212404D-3605-4834-AD9E-4CBDF94F711B}"/>
          </ac:spMkLst>
        </pc:spChg>
        <pc:spChg chg="mod">
          <ac:chgData name="Lim Kelvin" userId="624f6ae12bb7b72b" providerId="LiveId" clId="{B272414D-B18A-4D81-997D-E20EBAE48599}" dt="2024-12-22T12:22:09.729" v="6827"/>
          <ac:spMkLst>
            <pc:docMk/>
            <pc:sldMk cId="2635874933" sldId="349"/>
            <ac:spMk id="495" creationId="{808F484E-4459-4F6A-9475-751B945FC123}"/>
          </ac:spMkLst>
        </pc:spChg>
        <pc:spChg chg="mod">
          <ac:chgData name="Lim Kelvin" userId="624f6ae12bb7b72b" providerId="LiveId" clId="{B272414D-B18A-4D81-997D-E20EBAE48599}" dt="2024-12-22T12:22:09.729" v="6827"/>
          <ac:spMkLst>
            <pc:docMk/>
            <pc:sldMk cId="2635874933" sldId="349"/>
            <ac:spMk id="498" creationId="{55F4C302-5C82-4791-8DA1-9D484B0AEE19}"/>
          </ac:spMkLst>
        </pc:spChg>
        <pc:spChg chg="mod">
          <ac:chgData name="Lim Kelvin" userId="624f6ae12bb7b72b" providerId="LiveId" clId="{B272414D-B18A-4D81-997D-E20EBAE48599}" dt="2024-12-22T12:22:09.729" v="6827"/>
          <ac:spMkLst>
            <pc:docMk/>
            <pc:sldMk cId="2635874933" sldId="349"/>
            <ac:spMk id="499" creationId="{93B89715-CBDC-49EB-B5E4-05CDCC704BE4}"/>
          </ac:spMkLst>
        </pc:spChg>
        <pc:spChg chg="mod">
          <ac:chgData name="Lim Kelvin" userId="624f6ae12bb7b72b" providerId="LiveId" clId="{B272414D-B18A-4D81-997D-E20EBAE48599}" dt="2024-12-22T12:22:09.729" v="6827"/>
          <ac:spMkLst>
            <pc:docMk/>
            <pc:sldMk cId="2635874933" sldId="349"/>
            <ac:spMk id="502" creationId="{907E7F20-742D-4DBA-8C1F-9A1006FCEA5C}"/>
          </ac:spMkLst>
        </pc:spChg>
        <pc:spChg chg="mod">
          <ac:chgData name="Lim Kelvin" userId="624f6ae12bb7b72b" providerId="LiveId" clId="{B272414D-B18A-4D81-997D-E20EBAE48599}" dt="2024-12-22T12:22:09.729" v="6827"/>
          <ac:spMkLst>
            <pc:docMk/>
            <pc:sldMk cId="2635874933" sldId="349"/>
            <ac:spMk id="503" creationId="{D76BE1B8-8F40-4282-A497-E651C2FFBF1B}"/>
          </ac:spMkLst>
        </pc:spChg>
        <pc:spChg chg="mod">
          <ac:chgData name="Lim Kelvin" userId="624f6ae12bb7b72b" providerId="LiveId" clId="{B272414D-B18A-4D81-997D-E20EBAE48599}" dt="2024-12-22T12:22:09.729" v="6827"/>
          <ac:spMkLst>
            <pc:docMk/>
            <pc:sldMk cId="2635874933" sldId="349"/>
            <ac:spMk id="506" creationId="{8BD88252-5545-4C62-8BD7-C9CCD8441412}"/>
          </ac:spMkLst>
        </pc:spChg>
        <pc:spChg chg="mod">
          <ac:chgData name="Lim Kelvin" userId="624f6ae12bb7b72b" providerId="LiveId" clId="{B272414D-B18A-4D81-997D-E20EBAE48599}" dt="2024-12-22T12:22:09.729" v="6827"/>
          <ac:spMkLst>
            <pc:docMk/>
            <pc:sldMk cId="2635874933" sldId="349"/>
            <ac:spMk id="507" creationId="{68E23E67-CB43-43C1-830F-3AF5C09DA042}"/>
          </ac:spMkLst>
        </pc:spChg>
        <pc:spChg chg="mod">
          <ac:chgData name="Lim Kelvin" userId="624f6ae12bb7b72b" providerId="LiveId" clId="{B272414D-B18A-4D81-997D-E20EBAE48599}" dt="2024-12-22T12:22:09.729" v="6827"/>
          <ac:spMkLst>
            <pc:docMk/>
            <pc:sldMk cId="2635874933" sldId="349"/>
            <ac:spMk id="510" creationId="{2ABDB08E-FED3-409C-86D4-9CCB128086D5}"/>
          </ac:spMkLst>
        </pc:spChg>
        <pc:spChg chg="mod">
          <ac:chgData name="Lim Kelvin" userId="624f6ae12bb7b72b" providerId="LiveId" clId="{B272414D-B18A-4D81-997D-E20EBAE48599}" dt="2024-12-22T12:22:09.729" v="6827"/>
          <ac:spMkLst>
            <pc:docMk/>
            <pc:sldMk cId="2635874933" sldId="349"/>
            <ac:spMk id="511" creationId="{1A2E13B5-34CF-40D7-8A1D-95AB95279ED2}"/>
          </ac:spMkLst>
        </pc:spChg>
        <pc:spChg chg="mod">
          <ac:chgData name="Lim Kelvin" userId="624f6ae12bb7b72b" providerId="LiveId" clId="{B272414D-B18A-4D81-997D-E20EBAE48599}" dt="2024-12-22T12:22:09.729" v="6827"/>
          <ac:spMkLst>
            <pc:docMk/>
            <pc:sldMk cId="2635874933" sldId="349"/>
            <ac:spMk id="514" creationId="{670C0D73-210D-431E-BF78-DDBCC9CF3062}"/>
          </ac:spMkLst>
        </pc:spChg>
        <pc:spChg chg="mod">
          <ac:chgData name="Lim Kelvin" userId="624f6ae12bb7b72b" providerId="LiveId" clId="{B272414D-B18A-4D81-997D-E20EBAE48599}" dt="2024-12-22T12:22:09.729" v="6827"/>
          <ac:spMkLst>
            <pc:docMk/>
            <pc:sldMk cId="2635874933" sldId="349"/>
            <ac:spMk id="515" creationId="{8910D2E7-9187-4724-9B66-3025A5B1F3E5}"/>
          </ac:spMkLst>
        </pc:spChg>
        <pc:spChg chg="mod">
          <ac:chgData name="Lim Kelvin" userId="624f6ae12bb7b72b" providerId="LiveId" clId="{B272414D-B18A-4D81-997D-E20EBAE48599}" dt="2024-12-22T12:22:09.729" v="6827"/>
          <ac:spMkLst>
            <pc:docMk/>
            <pc:sldMk cId="2635874933" sldId="349"/>
            <ac:spMk id="518" creationId="{B6DB3266-071A-40D9-B88C-5314E17EED94}"/>
          </ac:spMkLst>
        </pc:spChg>
        <pc:spChg chg="mod">
          <ac:chgData name="Lim Kelvin" userId="624f6ae12bb7b72b" providerId="LiveId" clId="{B272414D-B18A-4D81-997D-E20EBAE48599}" dt="2024-12-22T12:22:09.729" v="6827"/>
          <ac:spMkLst>
            <pc:docMk/>
            <pc:sldMk cId="2635874933" sldId="349"/>
            <ac:spMk id="519" creationId="{5756B898-E791-4928-A263-E4079A4ABB87}"/>
          </ac:spMkLst>
        </pc:spChg>
        <pc:spChg chg="mod">
          <ac:chgData name="Lim Kelvin" userId="624f6ae12bb7b72b" providerId="LiveId" clId="{B272414D-B18A-4D81-997D-E20EBAE48599}" dt="2024-12-22T12:22:09.729" v="6827"/>
          <ac:spMkLst>
            <pc:docMk/>
            <pc:sldMk cId="2635874933" sldId="349"/>
            <ac:spMk id="522" creationId="{32A5301E-866B-4175-9297-F5455D7B7B2C}"/>
          </ac:spMkLst>
        </pc:spChg>
        <pc:spChg chg="mod">
          <ac:chgData name="Lim Kelvin" userId="624f6ae12bb7b72b" providerId="LiveId" clId="{B272414D-B18A-4D81-997D-E20EBAE48599}" dt="2024-12-22T12:22:09.729" v="6827"/>
          <ac:spMkLst>
            <pc:docMk/>
            <pc:sldMk cId="2635874933" sldId="349"/>
            <ac:spMk id="523" creationId="{187A2DB4-3138-4E5B-B2F8-02A41D1405EF}"/>
          </ac:spMkLst>
        </pc:spChg>
        <pc:spChg chg="mod">
          <ac:chgData name="Lim Kelvin" userId="624f6ae12bb7b72b" providerId="LiveId" clId="{B272414D-B18A-4D81-997D-E20EBAE48599}" dt="2024-12-22T12:22:09.729" v="6827"/>
          <ac:spMkLst>
            <pc:docMk/>
            <pc:sldMk cId="2635874933" sldId="349"/>
            <ac:spMk id="526" creationId="{08D9E26E-958F-4383-B862-0D933828579C}"/>
          </ac:spMkLst>
        </pc:spChg>
        <pc:spChg chg="mod">
          <ac:chgData name="Lim Kelvin" userId="624f6ae12bb7b72b" providerId="LiveId" clId="{B272414D-B18A-4D81-997D-E20EBAE48599}" dt="2024-12-22T12:22:09.729" v="6827"/>
          <ac:spMkLst>
            <pc:docMk/>
            <pc:sldMk cId="2635874933" sldId="349"/>
            <ac:spMk id="527" creationId="{5003E6E7-7347-42AD-99E4-B279B1E66CDF}"/>
          </ac:spMkLst>
        </pc:spChg>
        <pc:spChg chg="mod">
          <ac:chgData name="Lim Kelvin" userId="624f6ae12bb7b72b" providerId="LiveId" clId="{B272414D-B18A-4D81-997D-E20EBAE48599}" dt="2024-12-22T12:22:09.729" v="6827"/>
          <ac:spMkLst>
            <pc:docMk/>
            <pc:sldMk cId="2635874933" sldId="349"/>
            <ac:spMk id="530" creationId="{51072B1E-0752-4FC2-B19B-98873DDCC087}"/>
          </ac:spMkLst>
        </pc:spChg>
        <pc:spChg chg="mod">
          <ac:chgData name="Lim Kelvin" userId="624f6ae12bb7b72b" providerId="LiveId" clId="{B272414D-B18A-4D81-997D-E20EBAE48599}" dt="2024-12-22T12:22:09.729" v="6827"/>
          <ac:spMkLst>
            <pc:docMk/>
            <pc:sldMk cId="2635874933" sldId="349"/>
            <ac:spMk id="531" creationId="{7AE1D04D-55E1-48C1-A35B-395C111DD802}"/>
          </ac:spMkLst>
        </pc:spChg>
        <pc:spChg chg="mod">
          <ac:chgData name="Lim Kelvin" userId="624f6ae12bb7b72b" providerId="LiveId" clId="{B272414D-B18A-4D81-997D-E20EBAE48599}" dt="2024-12-22T12:22:09.729" v="6827"/>
          <ac:spMkLst>
            <pc:docMk/>
            <pc:sldMk cId="2635874933" sldId="349"/>
            <ac:spMk id="534" creationId="{C87C78D1-CE0A-41BA-8B1E-45BBF4A3D198}"/>
          </ac:spMkLst>
        </pc:spChg>
        <pc:spChg chg="mod">
          <ac:chgData name="Lim Kelvin" userId="624f6ae12bb7b72b" providerId="LiveId" clId="{B272414D-B18A-4D81-997D-E20EBAE48599}" dt="2024-12-22T12:22:09.729" v="6827"/>
          <ac:spMkLst>
            <pc:docMk/>
            <pc:sldMk cId="2635874933" sldId="349"/>
            <ac:spMk id="535" creationId="{C08CDA6D-46C4-4FC3-9BE5-316E11F90E9D}"/>
          </ac:spMkLst>
        </pc:spChg>
        <pc:spChg chg="mod">
          <ac:chgData name="Lim Kelvin" userId="624f6ae12bb7b72b" providerId="LiveId" clId="{B272414D-B18A-4D81-997D-E20EBAE48599}" dt="2024-12-22T12:22:09.729" v="6827"/>
          <ac:spMkLst>
            <pc:docMk/>
            <pc:sldMk cId="2635874933" sldId="349"/>
            <ac:spMk id="538" creationId="{468BCA75-828A-4F45-8E48-B8116BE6AF7B}"/>
          </ac:spMkLst>
        </pc:spChg>
        <pc:spChg chg="mod">
          <ac:chgData name="Lim Kelvin" userId="624f6ae12bb7b72b" providerId="LiveId" clId="{B272414D-B18A-4D81-997D-E20EBAE48599}" dt="2024-12-22T12:22:09.729" v="6827"/>
          <ac:spMkLst>
            <pc:docMk/>
            <pc:sldMk cId="2635874933" sldId="349"/>
            <ac:spMk id="539" creationId="{04E3AC93-BEE5-4805-965E-45BABE68D478}"/>
          </ac:spMkLst>
        </pc:spChg>
        <pc:spChg chg="mod">
          <ac:chgData name="Lim Kelvin" userId="624f6ae12bb7b72b" providerId="LiveId" clId="{B272414D-B18A-4D81-997D-E20EBAE48599}" dt="2024-12-22T12:22:09.729" v="6827"/>
          <ac:spMkLst>
            <pc:docMk/>
            <pc:sldMk cId="2635874933" sldId="349"/>
            <ac:spMk id="542" creationId="{77B9FB1F-1014-41F5-8973-969BED49BC31}"/>
          </ac:spMkLst>
        </pc:spChg>
        <pc:spChg chg="mod">
          <ac:chgData name="Lim Kelvin" userId="624f6ae12bb7b72b" providerId="LiveId" clId="{B272414D-B18A-4D81-997D-E20EBAE48599}" dt="2024-12-22T12:22:09.729" v="6827"/>
          <ac:spMkLst>
            <pc:docMk/>
            <pc:sldMk cId="2635874933" sldId="349"/>
            <ac:spMk id="543" creationId="{AC58F1B6-753F-4DCB-9FAD-467FB7ABE466}"/>
          </ac:spMkLst>
        </pc:spChg>
        <pc:spChg chg="mod">
          <ac:chgData name="Lim Kelvin" userId="624f6ae12bb7b72b" providerId="LiveId" clId="{B272414D-B18A-4D81-997D-E20EBAE48599}" dt="2024-12-22T12:22:09.729" v="6827"/>
          <ac:spMkLst>
            <pc:docMk/>
            <pc:sldMk cId="2635874933" sldId="349"/>
            <ac:spMk id="546" creationId="{62530C48-467F-4CE6-BD7F-1034FF38D289}"/>
          </ac:spMkLst>
        </pc:spChg>
        <pc:spChg chg="mod">
          <ac:chgData name="Lim Kelvin" userId="624f6ae12bb7b72b" providerId="LiveId" clId="{B272414D-B18A-4D81-997D-E20EBAE48599}" dt="2024-12-22T12:22:27.338" v="6831"/>
          <ac:spMkLst>
            <pc:docMk/>
            <pc:sldMk cId="2635874933" sldId="349"/>
            <ac:spMk id="548" creationId="{2E571B67-7632-4F16-AB3D-F61C0A5CDF09}"/>
          </ac:spMkLst>
        </pc:spChg>
        <pc:spChg chg="mod">
          <ac:chgData name="Lim Kelvin" userId="624f6ae12bb7b72b" providerId="LiveId" clId="{B272414D-B18A-4D81-997D-E20EBAE48599}" dt="2024-12-22T12:22:27.338" v="6831"/>
          <ac:spMkLst>
            <pc:docMk/>
            <pc:sldMk cId="2635874933" sldId="349"/>
            <ac:spMk id="549" creationId="{B5AFE43D-FC93-406B-8939-92B14CD7742F}"/>
          </ac:spMkLst>
        </pc:spChg>
        <pc:spChg chg="mod">
          <ac:chgData name="Lim Kelvin" userId="624f6ae12bb7b72b" providerId="LiveId" clId="{B272414D-B18A-4D81-997D-E20EBAE48599}" dt="2024-12-22T12:22:27.338" v="6831"/>
          <ac:spMkLst>
            <pc:docMk/>
            <pc:sldMk cId="2635874933" sldId="349"/>
            <ac:spMk id="552" creationId="{61A7ABB6-A7FC-484B-90CC-59D95BA5CF28}"/>
          </ac:spMkLst>
        </pc:spChg>
        <pc:spChg chg="mod">
          <ac:chgData name="Lim Kelvin" userId="624f6ae12bb7b72b" providerId="LiveId" clId="{B272414D-B18A-4D81-997D-E20EBAE48599}" dt="2024-12-22T12:22:27.338" v="6831"/>
          <ac:spMkLst>
            <pc:docMk/>
            <pc:sldMk cId="2635874933" sldId="349"/>
            <ac:spMk id="563" creationId="{01972166-75BF-4224-A326-18B95086A591}"/>
          </ac:spMkLst>
        </pc:spChg>
        <pc:spChg chg="mod">
          <ac:chgData name="Lim Kelvin" userId="624f6ae12bb7b72b" providerId="LiveId" clId="{B272414D-B18A-4D81-997D-E20EBAE48599}" dt="2024-12-22T12:22:27.338" v="6831"/>
          <ac:spMkLst>
            <pc:docMk/>
            <pc:sldMk cId="2635874933" sldId="349"/>
            <ac:spMk id="568" creationId="{2B8A5A6E-E4BD-4C79-80DF-E92462875CE8}"/>
          </ac:spMkLst>
        </pc:spChg>
        <pc:spChg chg="mod">
          <ac:chgData name="Lim Kelvin" userId="624f6ae12bb7b72b" providerId="LiveId" clId="{B272414D-B18A-4D81-997D-E20EBAE48599}" dt="2024-12-22T12:22:27.338" v="6831"/>
          <ac:spMkLst>
            <pc:docMk/>
            <pc:sldMk cId="2635874933" sldId="349"/>
            <ac:spMk id="572" creationId="{CCCB7B6E-ABAC-4EA2-91AC-B7F9C1929A35}"/>
          </ac:spMkLst>
        </pc:spChg>
        <pc:spChg chg="mod">
          <ac:chgData name="Lim Kelvin" userId="624f6ae12bb7b72b" providerId="LiveId" clId="{B272414D-B18A-4D81-997D-E20EBAE48599}" dt="2024-12-22T12:22:27.338" v="6831"/>
          <ac:spMkLst>
            <pc:docMk/>
            <pc:sldMk cId="2635874933" sldId="349"/>
            <ac:spMk id="580" creationId="{24E8D04D-686F-432A-BC1B-AA3B4F77FA5E}"/>
          </ac:spMkLst>
        </pc:spChg>
        <pc:spChg chg="mod">
          <ac:chgData name="Lim Kelvin" userId="624f6ae12bb7b72b" providerId="LiveId" clId="{B272414D-B18A-4D81-997D-E20EBAE48599}" dt="2024-12-22T12:22:27.338" v="6831"/>
          <ac:spMkLst>
            <pc:docMk/>
            <pc:sldMk cId="2635874933" sldId="349"/>
            <ac:spMk id="583" creationId="{0E209ABC-4C1C-4B36-ACA2-BA0FB0871F19}"/>
          </ac:spMkLst>
        </pc:spChg>
        <pc:spChg chg="mod">
          <ac:chgData name="Lim Kelvin" userId="624f6ae12bb7b72b" providerId="LiveId" clId="{B272414D-B18A-4D81-997D-E20EBAE48599}" dt="2024-12-22T12:22:27.338" v="6831"/>
          <ac:spMkLst>
            <pc:docMk/>
            <pc:sldMk cId="2635874933" sldId="349"/>
            <ac:spMk id="584" creationId="{9FE86BD1-8711-4833-9E19-B8685D969979}"/>
          </ac:spMkLst>
        </pc:spChg>
        <pc:spChg chg="mod">
          <ac:chgData name="Lim Kelvin" userId="624f6ae12bb7b72b" providerId="LiveId" clId="{B272414D-B18A-4D81-997D-E20EBAE48599}" dt="2024-12-22T12:22:27.338" v="6831"/>
          <ac:spMkLst>
            <pc:docMk/>
            <pc:sldMk cId="2635874933" sldId="349"/>
            <ac:spMk id="587" creationId="{DC97CC8C-8EBC-40BC-BC64-BDBBC29871F2}"/>
          </ac:spMkLst>
        </pc:spChg>
        <pc:spChg chg="mod">
          <ac:chgData name="Lim Kelvin" userId="624f6ae12bb7b72b" providerId="LiveId" clId="{B272414D-B18A-4D81-997D-E20EBAE48599}" dt="2024-12-22T12:22:27.338" v="6831"/>
          <ac:spMkLst>
            <pc:docMk/>
            <pc:sldMk cId="2635874933" sldId="349"/>
            <ac:spMk id="588" creationId="{0BB39476-769A-4B46-81BE-D270DBEE2A66}"/>
          </ac:spMkLst>
        </pc:spChg>
        <pc:spChg chg="mod">
          <ac:chgData name="Lim Kelvin" userId="624f6ae12bb7b72b" providerId="LiveId" clId="{B272414D-B18A-4D81-997D-E20EBAE48599}" dt="2024-12-22T12:22:27.338" v="6831"/>
          <ac:spMkLst>
            <pc:docMk/>
            <pc:sldMk cId="2635874933" sldId="349"/>
            <ac:spMk id="591" creationId="{797F7C53-6320-48BF-9DDE-563E26591025}"/>
          </ac:spMkLst>
        </pc:spChg>
        <pc:spChg chg="mod">
          <ac:chgData name="Lim Kelvin" userId="624f6ae12bb7b72b" providerId="LiveId" clId="{B272414D-B18A-4D81-997D-E20EBAE48599}" dt="2024-12-22T12:22:27.338" v="6831"/>
          <ac:spMkLst>
            <pc:docMk/>
            <pc:sldMk cId="2635874933" sldId="349"/>
            <ac:spMk id="592" creationId="{1627DA17-B19A-4CED-8FF9-6882EE82EECA}"/>
          </ac:spMkLst>
        </pc:spChg>
        <pc:spChg chg="mod">
          <ac:chgData name="Lim Kelvin" userId="624f6ae12bb7b72b" providerId="LiveId" clId="{B272414D-B18A-4D81-997D-E20EBAE48599}" dt="2024-12-22T12:22:27.338" v="6831"/>
          <ac:spMkLst>
            <pc:docMk/>
            <pc:sldMk cId="2635874933" sldId="349"/>
            <ac:spMk id="595" creationId="{4BB3065F-5366-46BE-B7B4-2D6FEDDDA48E}"/>
          </ac:spMkLst>
        </pc:spChg>
        <pc:spChg chg="mod">
          <ac:chgData name="Lim Kelvin" userId="624f6ae12bb7b72b" providerId="LiveId" clId="{B272414D-B18A-4D81-997D-E20EBAE48599}" dt="2024-12-22T12:22:27.338" v="6831"/>
          <ac:spMkLst>
            <pc:docMk/>
            <pc:sldMk cId="2635874933" sldId="349"/>
            <ac:spMk id="596" creationId="{46821055-5A89-4770-B2EE-F79F85589920}"/>
          </ac:spMkLst>
        </pc:spChg>
        <pc:spChg chg="mod">
          <ac:chgData name="Lim Kelvin" userId="624f6ae12bb7b72b" providerId="LiveId" clId="{B272414D-B18A-4D81-997D-E20EBAE48599}" dt="2024-12-22T12:22:27.338" v="6831"/>
          <ac:spMkLst>
            <pc:docMk/>
            <pc:sldMk cId="2635874933" sldId="349"/>
            <ac:spMk id="599" creationId="{C9390FE0-63CD-49D7-AB1D-B3D5D49D119C}"/>
          </ac:spMkLst>
        </pc:spChg>
        <pc:spChg chg="mod">
          <ac:chgData name="Lim Kelvin" userId="624f6ae12bb7b72b" providerId="LiveId" clId="{B272414D-B18A-4D81-997D-E20EBAE48599}" dt="2024-12-22T12:22:27.338" v="6831"/>
          <ac:spMkLst>
            <pc:docMk/>
            <pc:sldMk cId="2635874933" sldId="349"/>
            <ac:spMk id="600" creationId="{0C9209F8-B33D-40E1-976A-DDAA368964F5}"/>
          </ac:spMkLst>
        </pc:spChg>
        <pc:spChg chg="mod">
          <ac:chgData name="Lim Kelvin" userId="624f6ae12bb7b72b" providerId="LiveId" clId="{B272414D-B18A-4D81-997D-E20EBAE48599}" dt="2024-12-22T12:22:27.338" v="6831"/>
          <ac:spMkLst>
            <pc:docMk/>
            <pc:sldMk cId="2635874933" sldId="349"/>
            <ac:spMk id="603" creationId="{7C02EA20-8B10-4191-9C80-DC88C6DA39FA}"/>
          </ac:spMkLst>
        </pc:spChg>
        <pc:spChg chg="mod">
          <ac:chgData name="Lim Kelvin" userId="624f6ae12bb7b72b" providerId="LiveId" clId="{B272414D-B18A-4D81-997D-E20EBAE48599}" dt="2024-12-22T12:22:27.338" v="6831"/>
          <ac:spMkLst>
            <pc:docMk/>
            <pc:sldMk cId="2635874933" sldId="349"/>
            <ac:spMk id="604" creationId="{AFEB516D-1A7E-4CC9-9A8F-17CBF710E7BE}"/>
          </ac:spMkLst>
        </pc:spChg>
        <pc:spChg chg="mod">
          <ac:chgData name="Lim Kelvin" userId="624f6ae12bb7b72b" providerId="LiveId" clId="{B272414D-B18A-4D81-997D-E20EBAE48599}" dt="2024-12-22T12:22:27.338" v="6831"/>
          <ac:spMkLst>
            <pc:docMk/>
            <pc:sldMk cId="2635874933" sldId="349"/>
            <ac:spMk id="607" creationId="{0FBA22A9-D70C-444C-B2F9-DB763BD017BF}"/>
          </ac:spMkLst>
        </pc:spChg>
        <pc:spChg chg="mod">
          <ac:chgData name="Lim Kelvin" userId="624f6ae12bb7b72b" providerId="LiveId" clId="{B272414D-B18A-4D81-997D-E20EBAE48599}" dt="2024-12-22T12:22:27.338" v="6831"/>
          <ac:spMkLst>
            <pc:docMk/>
            <pc:sldMk cId="2635874933" sldId="349"/>
            <ac:spMk id="608" creationId="{12D81DF7-9904-415A-8667-F8446B085987}"/>
          </ac:spMkLst>
        </pc:spChg>
        <pc:spChg chg="mod">
          <ac:chgData name="Lim Kelvin" userId="624f6ae12bb7b72b" providerId="LiveId" clId="{B272414D-B18A-4D81-997D-E20EBAE48599}" dt="2024-12-22T12:22:27.338" v="6831"/>
          <ac:spMkLst>
            <pc:docMk/>
            <pc:sldMk cId="2635874933" sldId="349"/>
            <ac:spMk id="611" creationId="{E89E4D68-ADB8-4FFF-8484-156C0598C9CE}"/>
          </ac:spMkLst>
        </pc:spChg>
        <pc:spChg chg="mod">
          <ac:chgData name="Lim Kelvin" userId="624f6ae12bb7b72b" providerId="LiveId" clId="{B272414D-B18A-4D81-997D-E20EBAE48599}" dt="2024-12-22T12:22:27.338" v="6831"/>
          <ac:spMkLst>
            <pc:docMk/>
            <pc:sldMk cId="2635874933" sldId="349"/>
            <ac:spMk id="612" creationId="{390D10E3-2F69-451C-8C66-F2AF4E308705}"/>
          </ac:spMkLst>
        </pc:spChg>
        <pc:spChg chg="mod">
          <ac:chgData name="Lim Kelvin" userId="624f6ae12bb7b72b" providerId="LiveId" clId="{B272414D-B18A-4D81-997D-E20EBAE48599}" dt="2024-12-22T12:22:27.338" v="6831"/>
          <ac:spMkLst>
            <pc:docMk/>
            <pc:sldMk cId="2635874933" sldId="349"/>
            <ac:spMk id="615" creationId="{8F964120-CA7B-4B79-B2E8-470E1ED5B9EC}"/>
          </ac:spMkLst>
        </pc:spChg>
        <pc:spChg chg="mod">
          <ac:chgData name="Lim Kelvin" userId="624f6ae12bb7b72b" providerId="LiveId" clId="{B272414D-B18A-4D81-997D-E20EBAE48599}" dt="2024-12-22T12:22:27.338" v="6831"/>
          <ac:spMkLst>
            <pc:docMk/>
            <pc:sldMk cId="2635874933" sldId="349"/>
            <ac:spMk id="616" creationId="{628604C2-CB3C-4715-B24B-B97F205338ED}"/>
          </ac:spMkLst>
        </pc:spChg>
        <pc:spChg chg="mod">
          <ac:chgData name="Lim Kelvin" userId="624f6ae12bb7b72b" providerId="LiveId" clId="{B272414D-B18A-4D81-997D-E20EBAE48599}" dt="2024-12-22T12:22:27.338" v="6831"/>
          <ac:spMkLst>
            <pc:docMk/>
            <pc:sldMk cId="2635874933" sldId="349"/>
            <ac:spMk id="619" creationId="{5E406589-7541-47AD-8228-10CCA3317EAF}"/>
          </ac:spMkLst>
        </pc:spChg>
        <pc:spChg chg="mod">
          <ac:chgData name="Lim Kelvin" userId="624f6ae12bb7b72b" providerId="LiveId" clId="{B272414D-B18A-4D81-997D-E20EBAE48599}" dt="2024-12-22T12:22:27.338" v="6831"/>
          <ac:spMkLst>
            <pc:docMk/>
            <pc:sldMk cId="2635874933" sldId="349"/>
            <ac:spMk id="620" creationId="{F9D8A110-4DFB-480D-9588-E4BD8FC3269B}"/>
          </ac:spMkLst>
        </pc:spChg>
        <pc:spChg chg="mod">
          <ac:chgData name="Lim Kelvin" userId="624f6ae12bb7b72b" providerId="LiveId" clId="{B272414D-B18A-4D81-997D-E20EBAE48599}" dt="2024-12-22T12:22:27.338" v="6831"/>
          <ac:spMkLst>
            <pc:docMk/>
            <pc:sldMk cId="2635874933" sldId="349"/>
            <ac:spMk id="623" creationId="{246AC4AA-65F1-421C-8770-2F22E4286C95}"/>
          </ac:spMkLst>
        </pc:spChg>
        <pc:spChg chg="mod">
          <ac:chgData name="Lim Kelvin" userId="624f6ae12bb7b72b" providerId="LiveId" clId="{B272414D-B18A-4D81-997D-E20EBAE48599}" dt="2024-12-22T12:22:27.338" v="6831"/>
          <ac:spMkLst>
            <pc:docMk/>
            <pc:sldMk cId="2635874933" sldId="349"/>
            <ac:spMk id="624" creationId="{1FC1E49D-0884-401F-AFCF-2E60AE4266B5}"/>
          </ac:spMkLst>
        </pc:spChg>
        <pc:spChg chg="mod">
          <ac:chgData name="Lim Kelvin" userId="624f6ae12bb7b72b" providerId="LiveId" clId="{B272414D-B18A-4D81-997D-E20EBAE48599}" dt="2024-12-22T12:22:27.338" v="6831"/>
          <ac:spMkLst>
            <pc:docMk/>
            <pc:sldMk cId="2635874933" sldId="349"/>
            <ac:spMk id="627" creationId="{D0C1F161-4780-4CCD-ACEE-CB6CB09B81F8}"/>
          </ac:spMkLst>
        </pc:spChg>
        <pc:spChg chg="mod">
          <ac:chgData name="Lim Kelvin" userId="624f6ae12bb7b72b" providerId="LiveId" clId="{B272414D-B18A-4D81-997D-E20EBAE48599}" dt="2024-12-22T12:22:27.338" v="6831"/>
          <ac:spMkLst>
            <pc:docMk/>
            <pc:sldMk cId="2635874933" sldId="349"/>
            <ac:spMk id="628" creationId="{9F579C63-EA61-486C-B717-3DA3099157EC}"/>
          </ac:spMkLst>
        </pc:spChg>
        <pc:spChg chg="mod">
          <ac:chgData name="Lim Kelvin" userId="624f6ae12bb7b72b" providerId="LiveId" clId="{B272414D-B18A-4D81-997D-E20EBAE48599}" dt="2024-12-22T12:22:27.338" v="6831"/>
          <ac:spMkLst>
            <pc:docMk/>
            <pc:sldMk cId="2635874933" sldId="349"/>
            <ac:spMk id="631" creationId="{5A2517AC-D197-46D0-948B-02EC4D967D87}"/>
          </ac:spMkLst>
        </pc:spChg>
        <pc:spChg chg="mod">
          <ac:chgData name="Lim Kelvin" userId="624f6ae12bb7b72b" providerId="LiveId" clId="{B272414D-B18A-4D81-997D-E20EBAE48599}" dt="2024-12-22T12:22:27.338" v="6831"/>
          <ac:spMkLst>
            <pc:docMk/>
            <pc:sldMk cId="2635874933" sldId="349"/>
            <ac:spMk id="632" creationId="{61B34553-635B-49DA-A6F1-11E5513054E6}"/>
          </ac:spMkLst>
        </pc:spChg>
        <pc:spChg chg="mod">
          <ac:chgData name="Lim Kelvin" userId="624f6ae12bb7b72b" providerId="LiveId" clId="{B272414D-B18A-4D81-997D-E20EBAE48599}" dt="2024-12-22T12:22:27.338" v="6831"/>
          <ac:spMkLst>
            <pc:docMk/>
            <pc:sldMk cId="2635874933" sldId="349"/>
            <ac:spMk id="635" creationId="{65389D96-0058-465D-9F5B-D00987FD1ECA}"/>
          </ac:spMkLst>
        </pc:spChg>
        <pc:spChg chg="mod">
          <ac:chgData name="Lim Kelvin" userId="624f6ae12bb7b72b" providerId="LiveId" clId="{B272414D-B18A-4D81-997D-E20EBAE48599}" dt="2024-12-22T12:22:27.338" v="6831"/>
          <ac:spMkLst>
            <pc:docMk/>
            <pc:sldMk cId="2635874933" sldId="349"/>
            <ac:spMk id="636" creationId="{0A7A1972-91D8-42CF-8A2C-46688E18E8BF}"/>
          </ac:spMkLst>
        </pc:spChg>
        <pc:spChg chg="mod">
          <ac:chgData name="Lim Kelvin" userId="624f6ae12bb7b72b" providerId="LiveId" clId="{B272414D-B18A-4D81-997D-E20EBAE48599}" dt="2024-12-22T12:22:27.338" v="6831"/>
          <ac:spMkLst>
            <pc:docMk/>
            <pc:sldMk cId="2635874933" sldId="349"/>
            <ac:spMk id="639" creationId="{F2BF869B-811F-4A0A-BF71-880A675ED275}"/>
          </ac:spMkLst>
        </pc:spChg>
        <pc:spChg chg="mod">
          <ac:chgData name="Lim Kelvin" userId="624f6ae12bb7b72b" providerId="LiveId" clId="{B272414D-B18A-4D81-997D-E20EBAE48599}" dt="2024-12-22T12:22:27.338" v="6831"/>
          <ac:spMkLst>
            <pc:docMk/>
            <pc:sldMk cId="2635874933" sldId="349"/>
            <ac:spMk id="640" creationId="{B2A0B194-AC90-41D3-8517-AFEDE00E78D3}"/>
          </ac:spMkLst>
        </pc:spChg>
        <pc:spChg chg="mod">
          <ac:chgData name="Lim Kelvin" userId="624f6ae12bb7b72b" providerId="LiveId" clId="{B272414D-B18A-4D81-997D-E20EBAE48599}" dt="2024-12-22T12:22:27.338" v="6831"/>
          <ac:spMkLst>
            <pc:docMk/>
            <pc:sldMk cId="2635874933" sldId="349"/>
            <ac:spMk id="643" creationId="{1022CB58-6E24-408C-86A8-209A0B52F5CE}"/>
          </ac:spMkLst>
        </pc:spChg>
        <pc:spChg chg="mod">
          <ac:chgData name="Lim Kelvin" userId="624f6ae12bb7b72b" providerId="LiveId" clId="{B272414D-B18A-4D81-997D-E20EBAE48599}" dt="2024-12-22T12:22:27.338" v="6831"/>
          <ac:spMkLst>
            <pc:docMk/>
            <pc:sldMk cId="2635874933" sldId="349"/>
            <ac:spMk id="644" creationId="{60BF59FA-6BD0-4C83-A768-481B04D86756}"/>
          </ac:spMkLst>
        </pc:spChg>
        <pc:spChg chg="mod">
          <ac:chgData name="Lim Kelvin" userId="624f6ae12bb7b72b" providerId="LiveId" clId="{B272414D-B18A-4D81-997D-E20EBAE48599}" dt="2024-12-22T12:22:27.338" v="6831"/>
          <ac:spMkLst>
            <pc:docMk/>
            <pc:sldMk cId="2635874933" sldId="349"/>
            <ac:spMk id="647" creationId="{B5586ED1-2599-4AB6-894B-755A9C175862}"/>
          </ac:spMkLst>
        </pc:spChg>
        <pc:spChg chg="mod">
          <ac:chgData name="Lim Kelvin" userId="624f6ae12bb7b72b" providerId="LiveId" clId="{B272414D-B18A-4D81-997D-E20EBAE48599}" dt="2024-12-22T12:22:27.338" v="6831"/>
          <ac:spMkLst>
            <pc:docMk/>
            <pc:sldMk cId="2635874933" sldId="349"/>
            <ac:spMk id="648" creationId="{3180AF70-3536-4494-9585-DD7F1BC602B9}"/>
          </ac:spMkLst>
        </pc:spChg>
        <pc:spChg chg="mod">
          <ac:chgData name="Lim Kelvin" userId="624f6ae12bb7b72b" providerId="LiveId" clId="{B272414D-B18A-4D81-997D-E20EBAE48599}" dt="2024-12-22T12:22:27.338" v="6831"/>
          <ac:spMkLst>
            <pc:docMk/>
            <pc:sldMk cId="2635874933" sldId="349"/>
            <ac:spMk id="651" creationId="{69206205-9965-40BF-9253-78A41FA67399}"/>
          </ac:spMkLst>
        </pc:spChg>
        <pc:spChg chg="mod">
          <ac:chgData name="Lim Kelvin" userId="624f6ae12bb7b72b" providerId="LiveId" clId="{B272414D-B18A-4D81-997D-E20EBAE48599}" dt="2024-12-22T12:22:27.338" v="6831"/>
          <ac:spMkLst>
            <pc:docMk/>
            <pc:sldMk cId="2635874933" sldId="349"/>
            <ac:spMk id="652" creationId="{C2DA7C5F-37BD-4995-B2CD-F4AB4D1B935F}"/>
          </ac:spMkLst>
        </pc:spChg>
        <pc:spChg chg="mod">
          <ac:chgData name="Lim Kelvin" userId="624f6ae12bb7b72b" providerId="LiveId" clId="{B272414D-B18A-4D81-997D-E20EBAE48599}" dt="2024-12-22T12:22:27.338" v="6831"/>
          <ac:spMkLst>
            <pc:docMk/>
            <pc:sldMk cId="2635874933" sldId="349"/>
            <ac:spMk id="655" creationId="{FC9E1CBC-8656-4681-9FCF-082D12695F3C}"/>
          </ac:spMkLst>
        </pc:spChg>
        <pc:spChg chg="mod">
          <ac:chgData name="Lim Kelvin" userId="624f6ae12bb7b72b" providerId="LiveId" clId="{B272414D-B18A-4D81-997D-E20EBAE48599}" dt="2024-12-22T12:22:27.338" v="6831"/>
          <ac:spMkLst>
            <pc:docMk/>
            <pc:sldMk cId="2635874933" sldId="349"/>
            <ac:spMk id="656" creationId="{3A87F4EF-285F-47D0-84AA-5286ACF35325}"/>
          </ac:spMkLst>
        </pc:spChg>
        <pc:spChg chg="mod">
          <ac:chgData name="Lim Kelvin" userId="624f6ae12bb7b72b" providerId="LiveId" clId="{B272414D-B18A-4D81-997D-E20EBAE48599}" dt="2024-12-22T12:22:27.338" v="6831"/>
          <ac:spMkLst>
            <pc:docMk/>
            <pc:sldMk cId="2635874933" sldId="349"/>
            <ac:spMk id="659" creationId="{64C48A4D-3395-4C26-8683-58A021690510}"/>
          </ac:spMkLst>
        </pc:spChg>
        <pc:spChg chg="mod">
          <ac:chgData name="Lim Kelvin" userId="624f6ae12bb7b72b" providerId="LiveId" clId="{B272414D-B18A-4D81-997D-E20EBAE48599}" dt="2024-12-22T12:22:27.338" v="6831"/>
          <ac:spMkLst>
            <pc:docMk/>
            <pc:sldMk cId="2635874933" sldId="349"/>
            <ac:spMk id="660" creationId="{8310C186-B46C-4E0E-891F-6156A24C25C9}"/>
          </ac:spMkLst>
        </pc:spChg>
        <pc:spChg chg="mod">
          <ac:chgData name="Lim Kelvin" userId="624f6ae12bb7b72b" providerId="LiveId" clId="{B272414D-B18A-4D81-997D-E20EBAE48599}" dt="2024-12-22T12:22:27.338" v="6831"/>
          <ac:spMkLst>
            <pc:docMk/>
            <pc:sldMk cId="2635874933" sldId="349"/>
            <ac:spMk id="663" creationId="{7FD27557-4D75-4EEB-B666-B2E0A7DDB8FD}"/>
          </ac:spMkLst>
        </pc:spChg>
        <pc:spChg chg="mod">
          <ac:chgData name="Lim Kelvin" userId="624f6ae12bb7b72b" providerId="LiveId" clId="{B272414D-B18A-4D81-997D-E20EBAE48599}" dt="2024-12-22T12:22:27.338" v="6831"/>
          <ac:spMkLst>
            <pc:docMk/>
            <pc:sldMk cId="2635874933" sldId="349"/>
            <ac:spMk id="664" creationId="{7BE45589-4869-4682-B611-445DBF980CB3}"/>
          </ac:spMkLst>
        </pc:spChg>
        <pc:spChg chg="mod">
          <ac:chgData name="Lim Kelvin" userId="624f6ae12bb7b72b" providerId="LiveId" clId="{B272414D-B18A-4D81-997D-E20EBAE48599}" dt="2024-12-22T12:22:27.338" v="6831"/>
          <ac:spMkLst>
            <pc:docMk/>
            <pc:sldMk cId="2635874933" sldId="349"/>
            <ac:spMk id="667" creationId="{A57E4B5C-4233-4F72-B032-5BE481950EFB}"/>
          </ac:spMkLst>
        </pc:spChg>
        <pc:spChg chg="mod">
          <ac:chgData name="Lim Kelvin" userId="624f6ae12bb7b72b" providerId="LiveId" clId="{B272414D-B18A-4D81-997D-E20EBAE48599}" dt="2024-12-22T12:22:27.338" v="6831"/>
          <ac:spMkLst>
            <pc:docMk/>
            <pc:sldMk cId="2635874933" sldId="349"/>
            <ac:spMk id="668" creationId="{BA6706DB-898D-4E0F-A642-BEC8ACFA5118}"/>
          </ac:spMkLst>
        </pc:spChg>
        <pc:spChg chg="mod">
          <ac:chgData name="Lim Kelvin" userId="624f6ae12bb7b72b" providerId="LiveId" clId="{B272414D-B18A-4D81-997D-E20EBAE48599}" dt="2024-12-22T12:22:27.338" v="6831"/>
          <ac:spMkLst>
            <pc:docMk/>
            <pc:sldMk cId="2635874933" sldId="349"/>
            <ac:spMk id="671" creationId="{72CD2894-C8CE-43D7-B53F-332BE1B0E18E}"/>
          </ac:spMkLst>
        </pc:spChg>
        <pc:spChg chg="mod">
          <ac:chgData name="Lim Kelvin" userId="624f6ae12bb7b72b" providerId="LiveId" clId="{B272414D-B18A-4D81-997D-E20EBAE48599}" dt="2024-12-22T12:22:27.338" v="6831"/>
          <ac:spMkLst>
            <pc:docMk/>
            <pc:sldMk cId="2635874933" sldId="349"/>
            <ac:spMk id="673" creationId="{42A57E41-247A-4F54-9688-399B1903C963}"/>
          </ac:spMkLst>
        </pc:spChg>
        <pc:spChg chg="mod">
          <ac:chgData name="Lim Kelvin" userId="624f6ae12bb7b72b" providerId="LiveId" clId="{B272414D-B18A-4D81-997D-E20EBAE48599}" dt="2024-12-22T12:22:27.338" v="6831"/>
          <ac:spMkLst>
            <pc:docMk/>
            <pc:sldMk cId="2635874933" sldId="349"/>
            <ac:spMk id="674" creationId="{E5E537C8-5C4E-4FA5-8FBD-2172B69C9AA3}"/>
          </ac:spMkLst>
        </pc:spChg>
        <pc:spChg chg="mod">
          <ac:chgData name="Lim Kelvin" userId="624f6ae12bb7b72b" providerId="LiveId" clId="{B272414D-B18A-4D81-997D-E20EBAE48599}" dt="2024-12-22T12:22:27.338" v="6831"/>
          <ac:spMkLst>
            <pc:docMk/>
            <pc:sldMk cId="2635874933" sldId="349"/>
            <ac:spMk id="675" creationId="{2A651B3B-E85C-4C55-8BA8-464B25A2805F}"/>
          </ac:spMkLst>
        </pc:spChg>
        <pc:spChg chg="mod">
          <ac:chgData name="Lim Kelvin" userId="624f6ae12bb7b72b" providerId="LiveId" clId="{B272414D-B18A-4D81-997D-E20EBAE48599}" dt="2024-12-22T12:22:32.078" v="6833"/>
          <ac:spMkLst>
            <pc:docMk/>
            <pc:sldMk cId="2635874933" sldId="349"/>
            <ac:spMk id="695" creationId="{856394BE-8A27-4BA2-AA1E-CCC0B79DC0AB}"/>
          </ac:spMkLst>
        </pc:spChg>
        <pc:spChg chg="mod">
          <ac:chgData name="Lim Kelvin" userId="624f6ae12bb7b72b" providerId="LiveId" clId="{B272414D-B18A-4D81-997D-E20EBAE48599}" dt="2024-12-22T12:22:32.078" v="6833"/>
          <ac:spMkLst>
            <pc:docMk/>
            <pc:sldMk cId="2635874933" sldId="349"/>
            <ac:spMk id="698" creationId="{AD1919B8-B542-4201-A5C8-5D6EBDB3BBB0}"/>
          </ac:spMkLst>
        </pc:spChg>
        <pc:spChg chg="mod">
          <ac:chgData name="Lim Kelvin" userId="624f6ae12bb7b72b" providerId="LiveId" clId="{B272414D-B18A-4D81-997D-E20EBAE48599}" dt="2024-12-22T12:22:32.078" v="6833"/>
          <ac:spMkLst>
            <pc:docMk/>
            <pc:sldMk cId="2635874933" sldId="349"/>
            <ac:spMk id="699" creationId="{CBB24B10-5A66-4478-9D8B-CBA1BE14E050}"/>
          </ac:spMkLst>
        </pc:spChg>
        <pc:spChg chg="mod">
          <ac:chgData name="Lim Kelvin" userId="624f6ae12bb7b72b" providerId="LiveId" clId="{B272414D-B18A-4D81-997D-E20EBAE48599}" dt="2024-12-22T12:22:32.078" v="6833"/>
          <ac:spMkLst>
            <pc:docMk/>
            <pc:sldMk cId="2635874933" sldId="349"/>
            <ac:spMk id="702" creationId="{861EF0C1-E640-4FB9-9868-32F768077A08}"/>
          </ac:spMkLst>
        </pc:spChg>
        <pc:spChg chg="mod">
          <ac:chgData name="Lim Kelvin" userId="624f6ae12bb7b72b" providerId="LiveId" clId="{B272414D-B18A-4D81-997D-E20EBAE48599}" dt="2024-12-22T12:22:32.078" v="6833"/>
          <ac:spMkLst>
            <pc:docMk/>
            <pc:sldMk cId="2635874933" sldId="349"/>
            <ac:spMk id="703" creationId="{7B13CAFE-5840-4043-910F-69FD3817323F}"/>
          </ac:spMkLst>
        </pc:spChg>
        <pc:spChg chg="mod">
          <ac:chgData name="Lim Kelvin" userId="624f6ae12bb7b72b" providerId="LiveId" clId="{B272414D-B18A-4D81-997D-E20EBAE48599}" dt="2024-12-22T12:22:32.078" v="6833"/>
          <ac:spMkLst>
            <pc:docMk/>
            <pc:sldMk cId="2635874933" sldId="349"/>
            <ac:spMk id="706" creationId="{D1CBC27D-1557-4731-84B8-ED82ED820A5B}"/>
          </ac:spMkLst>
        </pc:spChg>
        <pc:spChg chg="mod">
          <ac:chgData name="Lim Kelvin" userId="624f6ae12bb7b72b" providerId="LiveId" clId="{B272414D-B18A-4D81-997D-E20EBAE48599}" dt="2024-12-22T12:22:32.078" v="6833"/>
          <ac:spMkLst>
            <pc:docMk/>
            <pc:sldMk cId="2635874933" sldId="349"/>
            <ac:spMk id="707" creationId="{DD3C0F30-70A8-44F0-BF2D-F70CD7AFF808}"/>
          </ac:spMkLst>
        </pc:spChg>
        <pc:spChg chg="mod">
          <ac:chgData name="Lim Kelvin" userId="624f6ae12bb7b72b" providerId="LiveId" clId="{B272414D-B18A-4D81-997D-E20EBAE48599}" dt="2024-12-22T12:22:32.078" v="6833"/>
          <ac:spMkLst>
            <pc:docMk/>
            <pc:sldMk cId="2635874933" sldId="349"/>
            <ac:spMk id="710" creationId="{FF982D07-9015-4DA7-9631-7E86DAEA2AFE}"/>
          </ac:spMkLst>
        </pc:spChg>
        <pc:spChg chg="mod">
          <ac:chgData name="Lim Kelvin" userId="624f6ae12bb7b72b" providerId="LiveId" clId="{B272414D-B18A-4D81-997D-E20EBAE48599}" dt="2024-12-22T12:22:32.078" v="6833"/>
          <ac:spMkLst>
            <pc:docMk/>
            <pc:sldMk cId="2635874933" sldId="349"/>
            <ac:spMk id="711" creationId="{1C615FAA-07C3-4E4E-AD99-AB359E87CA8B}"/>
          </ac:spMkLst>
        </pc:spChg>
        <pc:spChg chg="mod">
          <ac:chgData name="Lim Kelvin" userId="624f6ae12bb7b72b" providerId="LiveId" clId="{B272414D-B18A-4D81-997D-E20EBAE48599}" dt="2024-12-22T12:22:32.078" v="6833"/>
          <ac:spMkLst>
            <pc:docMk/>
            <pc:sldMk cId="2635874933" sldId="349"/>
            <ac:spMk id="714" creationId="{8567CC8D-3338-4871-858A-97FE9926B172}"/>
          </ac:spMkLst>
        </pc:spChg>
        <pc:spChg chg="mod">
          <ac:chgData name="Lim Kelvin" userId="624f6ae12bb7b72b" providerId="LiveId" clId="{B272414D-B18A-4D81-997D-E20EBAE48599}" dt="2024-12-22T12:22:32.078" v="6833"/>
          <ac:spMkLst>
            <pc:docMk/>
            <pc:sldMk cId="2635874933" sldId="349"/>
            <ac:spMk id="715" creationId="{82A00C87-CCEF-469E-A9AA-23A9384D5E64}"/>
          </ac:spMkLst>
        </pc:spChg>
        <pc:spChg chg="mod">
          <ac:chgData name="Lim Kelvin" userId="624f6ae12bb7b72b" providerId="LiveId" clId="{B272414D-B18A-4D81-997D-E20EBAE48599}" dt="2024-12-22T12:22:32.078" v="6833"/>
          <ac:spMkLst>
            <pc:docMk/>
            <pc:sldMk cId="2635874933" sldId="349"/>
            <ac:spMk id="718" creationId="{BBF02F03-2545-4D64-8800-66CBEF024A77}"/>
          </ac:spMkLst>
        </pc:spChg>
        <pc:spChg chg="mod">
          <ac:chgData name="Lim Kelvin" userId="624f6ae12bb7b72b" providerId="LiveId" clId="{B272414D-B18A-4D81-997D-E20EBAE48599}" dt="2024-12-22T12:22:32.078" v="6833"/>
          <ac:spMkLst>
            <pc:docMk/>
            <pc:sldMk cId="2635874933" sldId="349"/>
            <ac:spMk id="719" creationId="{ED886CA1-385B-409F-A47E-ED1838CA5187}"/>
          </ac:spMkLst>
        </pc:spChg>
        <pc:spChg chg="mod">
          <ac:chgData name="Lim Kelvin" userId="624f6ae12bb7b72b" providerId="LiveId" clId="{B272414D-B18A-4D81-997D-E20EBAE48599}" dt="2024-12-22T12:22:32.078" v="6833"/>
          <ac:spMkLst>
            <pc:docMk/>
            <pc:sldMk cId="2635874933" sldId="349"/>
            <ac:spMk id="722" creationId="{A07AA942-2F98-46A3-9DCE-E55BD1E842EF}"/>
          </ac:spMkLst>
        </pc:spChg>
        <pc:spChg chg="mod">
          <ac:chgData name="Lim Kelvin" userId="624f6ae12bb7b72b" providerId="LiveId" clId="{B272414D-B18A-4D81-997D-E20EBAE48599}" dt="2024-12-22T12:22:32.078" v="6833"/>
          <ac:spMkLst>
            <pc:docMk/>
            <pc:sldMk cId="2635874933" sldId="349"/>
            <ac:spMk id="723" creationId="{7B1C9819-E73D-4A9C-BB16-0839EB130892}"/>
          </ac:spMkLst>
        </pc:spChg>
        <pc:spChg chg="mod">
          <ac:chgData name="Lim Kelvin" userId="624f6ae12bb7b72b" providerId="LiveId" clId="{B272414D-B18A-4D81-997D-E20EBAE48599}" dt="2024-12-22T12:22:32.078" v="6833"/>
          <ac:spMkLst>
            <pc:docMk/>
            <pc:sldMk cId="2635874933" sldId="349"/>
            <ac:spMk id="726" creationId="{DD0CD8BB-BEF2-4A4A-835F-D9721EB4CF78}"/>
          </ac:spMkLst>
        </pc:spChg>
        <pc:spChg chg="mod">
          <ac:chgData name="Lim Kelvin" userId="624f6ae12bb7b72b" providerId="LiveId" clId="{B272414D-B18A-4D81-997D-E20EBAE48599}" dt="2024-12-22T12:22:32.078" v="6833"/>
          <ac:spMkLst>
            <pc:docMk/>
            <pc:sldMk cId="2635874933" sldId="349"/>
            <ac:spMk id="727" creationId="{37E4990B-7C4B-4EEC-9E42-1ADEC366CE7C}"/>
          </ac:spMkLst>
        </pc:spChg>
        <pc:spChg chg="mod">
          <ac:chgData name="Lim Kelvin" userId="624f6ae12bb7b72b" providerId="LiveId" clId="{B272414D-B18A-4D81-997D-E20EBAE48599}" dt="2024-12-22T12:22:32.078" v="6833"/>
          <ac:spMkLst>
            <pc:docMk/>
            <pc:sldMk cId="2635874933" sldId="349"/>
            <ac:spMk id="730" creationId="{4ED0446D-7620-4036-BEB1-CE0DA8E87D22}"/>
          </ac:spMkLst>
        </pc:spChg>
        <pc:spChg chg="mod">
          <ac:chgData name="Lim Kelvin" userId="624f6ae12bb7b72b" providerId="LiveId" clId="{B272414D-B18A-4D81-997D-E20EBAE48599}" dt="2024-12-22T12:22:32.078" v="6833"/>
          <ac:spMkLst>
            <pc:docMk/>
            <pc:sldMk cId="2635874933" sldId="349"/>
            <ac:spMk id="731" creationId="{9A686CE3-2D6F-4273-BB92-65B0A5297B6B}"/>
          </ac:spMkLst>
        </pc:spChg>
        <pc:spChg chg="mod">
          <ac:chgData name="Lim Kelvin" userId="624f6ae12bb7b72b" providerId="LiveId" clId="{B272414D-B18A-4D81-997D-E20EBAE48599}" dt="2024-12-22T12:22:32.078" v="6833"/>
          <ac:spMkLst>
            <pc:docMk/>
            <pc:sldMk cId="2635874933" sldId="349"/>
            <ac:spMk id="734" creationId="{064E3D9F-58F1-4147-8C29-31C4EA19A7B0}"/>
          </ac:spMkLst>
        </pc:spChg>
        <pc:spChg chg="mod">
          <ac:chgData name="Lim Kelvin" userId="624f6ae12bb7b72b" providerId="LiveId" clId="{B272414D-B18A-4D81-997D-E20EBAE48599}" dt="2024-12-22T12:22:32.078" v="6833"/>
          <ac:spMkLst>
            <pc:docMk/>
            <pc:sldMk cId="2635874933" sldId="349"/>
            <ac:spMk id="735" creationId="{ED02C162-45AF-4DA1-9C11-39B08B193120}"/>
          </ac:spMkLst>
        </pc:spChg>
        <pc:spChg chg="mod">
          <ac:chgData name="Lim Kelvin" userId="624f6ae12bb7b72b" providerId="LiveId" clId="{B272414D-B18A-4D81-997D-E20EBAE48599}" dt="2024-12-22T12:22:32.078" v="6833"/>
          <ac:spMkLst>
            <pc:docMk/>
            <pc:sldMk cId="2635874933" sldId="349"/>
            <ac:spMk id="738" creationId="{F9A2134D-FCE9-47A2-94CC-C974C2B88B91}"/>
          </ac:spMkLst>
        </pc:spChg>
        <pc:spChg chg="mod">
          <ac:chgData name="Lim Kelvin" userId="624f6ae12bb7b72b" providerId="LiveId" clId="{B272414D-B18A-4D81-997D-E20EBAE48599}" dt="2024-12-22T12:22:32.078" v="6833"/>
          <ac:spMkLst>
            <pc:docMk/>
            <pc:sldMk cId="2635874933" sldId="349"/>
            <ac:spMk id="739" creationId="{2A8297E3-D4F0-46FE-9871-14C7ECC606C1}"/>
          </ac:spMkLst>
        </pc:spChg>
        <pc:spChg chg="mod">
          <ac:chgData name="Lim Kelvin" userId="624f6ae12bb7b72b" providerId="LiveId" clId="{B272414D-B18A-4D81-997D-E20EBAE48599}" dt="2024-12-22T12:22:32.078" v="6833"/>
          <ac:spMkLst>
            <pc:docMk/>
            <pc:sldMk cId="2635874933" sldId="349"/>
            <ac:spMk id="742" creationId="{1BF63DC2-2C2C-4AF8-BBDA-7D29CAB7C6A8}"/>
          </ac:spMkLst>
        </pc:spChg>
        <pc:spChg chg="mod">
          <ac:chgData name="Lim Kelvin" userId="624f6ae12bb7b72b" providerId="LiveId" clId="{B272414D-B18A-4D81-997D-E20EBAE48599}" dt="2024-12-22T12:22:32.078" v="6833"/>
          <ac:spMkLst>
            <pc:docMk/>
            <pc:sldMk cId="2635874933" sldId="349"/>
            <ac:spMk id="743" creationId="{FCBCC31D-BC0B-4F58-9D8E-7D621D9EDA22}"/>
          </ac:spMkLst>
        </pc:spChg>
        <pc:spChg chg="mod">
          <ac:chgData name="Lim Kelvin" userId="624f6ae12bb7b72b" providerId="LiveId" clId="{B272414D-B18A-4D81-997D-E20EBAE48599}" dt="2024-12-22T12:22:32.078" v="6833"/>
          <ac:spMkLst>
            <pc:docMk/>
            <pc:sldMk cId="2635874933" sldId="349"/>
            <ac:spMk id="746" creationId="{4D269738-7DD2-49E7-BD4D-E5BECF98E3D5}"/>
          </ac:spMkLst>
        </pc:spChg>
        <pc:spChg chg="mod">
          <ac:chgData name="Lim Kelvin" userId="624f6ae12bb7b72b" providerId="LiveId" clId="{B272414D-B18A-4D81-997D-E20EBAE48599}" dt="2024-12-22T12:22:32.078" v="6833"/>
          <ac:spMkLst>
            <pc:docMk/>
            <pc:sldMk cId="2635874933" sldId="349"/>
            <ac:spMk id="747" creationId="{E4AC8339-2BAD-4790-9113-E61BF73D19C1}"/>
          </ac:spMkLst>
        </pc:spChg>
        <pc:spChg chg="mod">
          <ac:chgData name="Lim Kelvin" userId="624f6ae12bb7b72b" providerId="LiveId" clId="{B272414D-B18A-4D81-997D-E20EBAE48599}" dt="2024-12-22T12:22:32.078" v="6833"/>
          <ac:spMkLst>
            <pc:docMk/>
            <pc:sldMk cId="2635874933" sldId="349"/>
            <ac:spMk id="750" creationId="{DAF7FCED-DAD8-41EC-AB59-9FA8815B46EB}"/>
          </ac:spMkLst>
        </pc:spChg>
        <pc:spChg chg="mod">
          <ac:chgData name="Lim Kelvin" userId="624f6ae12bb7b72b" providerId="LiveId" clId="{B272414D-B18A-4D81-997D-E20EBAE48599}" dt="2024-12-22T12:22:32.078" v="6833"/>
          <ac:spMkLst>
            <pc:docMk/>
            <pc:sldMk cId="2635874933" sldId="349"/>
            <ac:spMk id="751" creationId="{2BB4852E-C507-40F2-8BD2-601FD1DC2D60}"/>
          </ac:spMkLst>
        </pc:spChg>
        <pc:spChg chg="mod">
          <ac:chgData name="Lim Kelvin" userId="624f6ae12bb7b72b" providerId="LiveId" clId="{B272414D-B18A-4D81-997D-E20EBAE48599}" dt="2024-12-22T12:22:32.078" v="6833"/>
          <ac:spMkLst>
            <pc:docMk/>
            <pc:sldMk cId="2635874933" sldId="349"/>
            <ac:spMk id="754" creationId="{665D7639-6ACF-4BA0-9C01-0C14B4E7809B}"/>
          </ac:spMkLst>
        </pc:spChg>
        <pc:spChg chg="mod">
          <ac:chgData name="Lim Kelvin" userId="624f6ae12bb7b72b" providerId="LiveId" clId="{B272414D-B18A-4D81-997D-E20EBAE48599}" dt="2024-12-22T12:22:32.078" v="6833"/>
          <ac:spMkLst>
            <pc:docMk/>
            <pc:sldMk cId="2635874933" sldId="349"/>
            <ac:spMk id="755" creationId="{639B62F3-3421-4E7B-86A0-7D4B47AF1309}"/>
          </ac:spMkLst>
        </pc:spChg>
        <pc:spChg chg="mod">
          <ac:chgData name="Lim Kelvin" userId="624f6ae12bb7b72b" providerId="LiveId" clId="{B272414D-B18A-4D81-997D-E20EBAE48599}" dt="2024-12-22T12:22:32.078" v="6833"/>
          <ac:spMkLst>
            <pc:docMk/>
            <pc:sldMk cId="2635874933" sldId="349"/>
            <ac:spMk id="758" creationId="{C94F69FA-142B-4B9C-9ADD-C11C363D4097}"/>
          </ac:spMkLst>
        </pc:spChg>
        <pc:spChg chg="mod">
          <ac:chgData name="Lim Kelvin" userId="624f6ae12bb7b72b" providerId="LiveId" clId="{B272414D-B18A-4D81-997D-E20EBAE48599}" dt="2024-12-22T12:22:32.078" v="6833"/>
          <ac:spMkLst>
            <pc:docMk/>
            <pc:sldMk cId="2635874933" sldId="349"/>
            <ac:spMk id="759" creationId="{DCCC4653-4392-42B3-9467-45C42142F703}"/>
          </ac:spMkLst>
        </pc:spChg>
        <pc:spChg chg="mod">
          <ac:chgData name="Lim Kelvin" userId="624f6ae12bb7b72b" providerId="LiveId" clId="{B272414D-B18A-4D81-997D-E20EBAE48599}" dt="2024-12-22T12:22:32.078" v="6833"/>
          <ac:spMkLst>
            <pc:docMk/>
            <pc:sldMk cId="2635874933" sldId="349"/>
            <ac:spMk id="762" creationId="{272ADB15-2E72-4763-876D-439BBA1EA1DF}"/>
          </ac:spMkLst>
        </pc:spChg>
        <pc:spChg chg="mod">
          <ac:chgData name="Lim Kelvin" userId="624f6ae12bb7b72b" providerId="LiveId" clId="{B272414D-B18A-4D81-997D-E20EBAE48599}" dt="2024-12-22T12:22:32.078" v="6833"/>
          <ac:spMkLst>
            <pc:docMk/>
            <pc:sldMk cId="2635874933" sldId="349"/>
            <ac:spMk id="763" creationId="{F3F9B76C-2ECC-4B1C-A207-125A823378EB}"/>
          </ac:spMkLst>
        </pc:spChg>
        <pc:spChg chg="mod">
          <ac:chgData name="Lim Kelvin" userId="624f6ae12bb7b72b" providerId="LiveId" clId="{B272414D-B18A-4D81-997D-E20EBAE48599}" dt="2024-12-22T12:22:32.078" v="6833"/>
          <ac:spMkLst>
            <pc:docMk/>
            <pc:sldMk cId="2635874933" sldId="349"/>
            <ac:spMk id="766" creationId="{2F2D7454-EA8A-4FEA-8B1B-93DFF7451D00}"/>
          </ac:spMkLst>
        </pc:spChg>
        <pc:grpChg chg="mod">
          <ac:chgData name="Lim Kelvin" userId="624f6ae12bb7b72b" providerId="LiveId" clId="{B272414D-B18A-4D81-997D-E20EBAE48599}" dt="2024-12-22T12:19:01.740" v="6813" actId="1076"/>
          <ac:grpSpMkLst>
            <pc:docMk/>
            <pc:sldMk cId="2635874933" sldId="349"/>
            <ac:grpSpMk id="6" creationId="{A935FE13-9B2C-47AF-B15F-C25C7620EC86}"/>
          </ac:grpSpMkLst>
        </pc:grpChg>
        <pc:grpChg chg="add mod">
          <ac:chgData name="Lim Kelvin" userId="624f6ae12bb7b72b" providerId="LiveId" clId="{B272414D-B18A-4D81-997D-E20EBAE48599}" dt="2024-12-22T12:19:07.058" v="6815" actId="1076"/>
          <ac:grpSpMkLst>
            <pc:docMk/>
            <pc:sldMk cId="2635874933" sldId="349"/>
            <ac:grpSpMk id="145" creationId="{C1505391-9C12-4658-A640-3B23BAF6C595}"/>
          </ac:grpSpMkLst>
        </pc:grpChg>
        <pc:grpChg chg="mod">
          <ac:chgData name="Lim Kelvin" userId="624f6ae12bb7b72b" providerId="LiveId" clId="{B272414D-B18A-4D81-997D-E20EBAE48599}" dt="2024-12-22T12:19:02.384" v="6814"/>
          <ac:grpSpMkLst>
            <pc:docMk/>
            <pc:sldMk cId="2635874933" sldId="349"/>
            <ac:grpSpMk id="146" creationId="{D7F72118-948E-487D-A3E6-D504F3567578}"/>
          </ac:grpSpMkLst>
        </pc:grpChg>
        <pc:grpChg chg="mod">
          <ac:chgData name="Lim Kelvin" userId="624f6ae12bb7b72b" providerId="LiveId" clId="{B272414D-B18A-4D81-997D-E20EBAE48599}" dt="2024-12-22T12:19:02.384" v="6814"/>
          <ac:grpSpMkLst>
            <pc:docMk/>
            <pc:sldMk cId="2635874933" sldId="349"/>
            <ac:grpSpMk id="147" creationId="{A54634BD-4AF5-4FF3-A1E1-5DDA8FC73E40}"/>
          </ac:grpSpMkLst>
        </pc:grpChg>
        <pc:grpChg chg="mod">
          <ac:chgData name="Lim Kelvin" userId="624f6ae12bb7b72b" providerId="LiveId" clId="{B272414D-B18A-4D81-997D-E20EBAE48599}" dt="2024-12-22T12:19:02.384" v="6814"/>
          <ac:grpSpMkLst>
            <pc:docMk/>
            <pc:sldMk cId="2635874933" sldId="349"/>
            <ac:grpSpMk id="148" creationId="{00F7B90B-1863-4673-93AA-8829552E50D5}"/>
          </ac:grpSpMkLst>
        </pc:grpChg>
        <pc:grpChg chg="mod">
          <ac:chgData name="Lim Kelvin" userId="624f6ae12bb7b72b" providerId="LiveId" clId="{B272414D-B18A-4D81-997D-E20EBAE48599}" dt="2024-12-22T12:19:02.384" v="6814"/>
          <ac:grpSpMkLst>
            <pc:docMk/>
            <pc:sldMk cId="2635874933" sldId="349"/>
            <ac:grpSpMk id="149" creationId="{4BD6870D-5507-44F7-930E-F4D4E7166E94}"/>
          </ac:grpSpMkLst>
        </pc:grpChg>
        <pc:grpChg chg="mod">
          <ac:chgData name="Lim Kelvin" userId="624f6ae12bb7b72b" providerId="LiveId" clId="{B272414D-B18A-4D81-997D-E20EBAE48599}" dt="2024-12-22T12:19:02.384" v="6814"/>
          <ac:grpSpMkLst>
            <pc:docMk/>
            <pc:sldMk cId="2635874933" sldId="349"/>
            <ac:grpSpMk id="150" creationId="{88D2302B-8E8D-4ED3-BDE0-0B6C64819A9D}"/>
          </ac:grpSpMkLst>
        </pc:grpChg>
        <pc:grpChg chg="mod">
          <ac:chgData name="Lim Kelvin" userId="624f6ae12bb7b72b" providerId="LiveId" clId="{B272414D-B18A-4D81-997D-E20EBAE48599}" dt="2024-12-22T12:19:02.384" v="6814"/>
          <ac:grpSpMkLst>
            <pc:docMk/>
            <pc:sldMk cId="2635874933" sldId="349"/>
            <ac:grpSpMk id="151" creationId="{E25D0D93-14FC-459C-9B22-A1DD6B27C273}"/>
          </ac:grpSpMkLst>
        </pc:grpChg>
        <pc:grpChg chg="mod">
          <ac:chgData name="Lim Kelvin" userId="624f6ae12bb7b72b" providerId="LiveId" clId="{B272414D-B18A-4D81-997D-E20EBAE48599}" dt="2024-12-22T12:19:02.384" v="6814"/>
          <ac:grpSpMkLst>
            <pc:docMk/>
            <pc:sldMk cId="2635874933" sldId="349"/>
            <ac:grpSpMk id="152" creationId="{EA5326D3-3C88-48E2-8C8D-F3AFA93345C1}"/>
          </ac:grpSpMkLst>
        </pc:grpChg>
        <pc:grpChg chg="mod">
          <ac:chgData name="Lim Kelvin" userId="624f6ae12bb7b72b" providerId="LiveId" clId="{B272414D-B18A-4D81-997D-E20EBAE48599}" dt="2024-12-22T12:19:02.384" v="6814"/>
          <ac:grpSpMkLst>
            <pc:docMk/>
            <pc:sldMk cId="2635874933" sldId="349"/>
            <ac:grpSpMk id="153" creationId="{B66D9531-BC83-4F48-A941-810245212088}"/>
          </ac:grpSpMkLst>
        </pc:grpChg>
        <pc:grpChg chg="mod">
          <ac:chgData name="Lim Kelvin" userId="624f6ae12bb7b72b" providerId="LiveId" clId="{B272414D-B18A-4D81-997D-E20EBAE48599}" dt="2024-12-22T12:19:02.384" v="6814"/>
          <ac:grpSpMkLst>
            <pc:docMk/>
            <pc:sldMk cId="2635874933" sldId="349"/>
            <ac:grpSpMk id="154" creationId="{3EE01934-DF18-49FE-8B8F-C003A224EADD}"/>
          </ac:grpSpMkLst>
        </pc:grpChg>
        <pc:grpChg chg="mod">
          <ac:chgData name="Lim Kelvin" userId="624f6ae12bb7b72b" providerId="LiveId" clId="{B272414D-B18A-4D81-997D-E20EBAE48599}" dt="2024-12-22T12:19:02.384" v="6814"/>
          <ac:grpSpMkLst>
            <pc:docMk/>
            <pc:sldMk cId="2635874933" sldId="349"/>
            <ac:grpSpMk id="155" creationId="{F7FAB0EF-6E3E-4C84-A05B-DFAD374398B2}"/>
          </ac:grpSpMkLst>
        </pc:grpChg>
        <pc:grpChg chg="mod">
          <ac:chgData name="Lim Kelvin" userId="624f6ae12bb7b72b" providerId="LiveId" clId="{B272414D-B18A-4D81-997D-E20EBAE48599}" dt="2024-12-22T12:19:02.384" v="6814"/>
          <ac:grpSpMkLst>
            <pc:docMk/>
            <pc:sldMk cId="2635874933" sldId="349"/>
            <ac:grpSpMk id="156" creationId="{8BC0F682-FDBB-48DA-A390-6E8708B1BE8C}"/>
          </ac:grpSpMkLst>
        </pc:grpChg>
        <pc:grpChg chg="mod">
          <ac:chgData name="Lim Kelvin" userId="624f6ae12bb7b72b" providerId="LiveId" clId="{B272414D-B18A-4D81-997D-E20EBAE48599}" dt="2024-12-22T12:19:02.384" v="6814"/>
          <ac:grpSpMkLst>
            <pc:docMk/>
            <pc:sldMk cId="2635874933" sldId="349"/>
            <ac:grpSpMk id="157" creationId="{D52662BC-5576-45AD-8631-E4651A68237B}"/>
          </ac:grpSpMkLst>
        </pc:grpChg>
        <pc:grpChg chg="mod">
          <ac:chgData name="Lim Kelvin" userId="624f6ae12bb7b72b" providerId="LiveId" clId="{B272414D-B18A-4D81-997D-E20EBAE48599}" dt="2024-12-22T12:19:02.384" v="6814"/>
          <ac:grpSpMkLst>
            <pc:docMk/>
            <pc:sldMk cId="2635874933" sldId="349"/>
            <ac:grpSpMk id="158" creationId="{FB81A210-33CE-4BCC-8007-BC4526687203}"/>
          </ac:grpSpMkLst>
        </pc:grpChg>
        <pc:grpChg chg="mod">
          <ac:chgData name="Lim Kelvin" userId="624f6ae12bb7b72b" providerId="LiveId" clId="{B272414D-B18A-4D81-997D-E20EBAE48599}" dt="2024-12-22T12:19:02.384" v="6814"/>
          <ac:grpSpMkLst>
            <pc:docMk/>
            <pc:sldMk cId="2635874933" sldId="349"/>
            <ac:grpSpMk id="159" creationId="{DA808AB2-BEBF-44D8-B24C-E24492D89290}"/>
          </ac:grpSpMkLst>
        </pc:grpChg>
        <pc:grpChg chg="mod">
          <ac:chgData name="Lim Kelvin" userId="624f6ae12bb7b72b" providerId="LiveId" clId="{B272414D-B18A-4D81-997D-E20EBAE48599}" dt="2024-12-22T12:19:02.384" v="6814"/>
          <ac:grpSpMkLst>
            <pc:docMk/>
            <pc:sldMk cId="2635874933" sldId="349"/>
            <ac:grpSpMk id="160" creationId="{44D32F08-3737-42B0-BE64-6D8F0840CE3E}"/>
          </ac:grpSpMkLst>
        </pc:grpChg>
        <pc:grpChg chg="mod">
          <ac:chgData name="Lim Kelvin" userId="624f6ae12bb7b72b" providerId="LiveId" clId="{B272414D-B18A-4D81-997D-E20EBAE48599}" dt="2024-12-22T12:19:02.384" v="6814"/>
          <ac:grpSpMkLst>
            <pc:docMk/>
            <pc:sldMk cId="2635874933" sldId="349"/>
            <ac:grpSpMk id="161" creationId="{BCD8FC28-928E-4B97-BE49-0951DFBA5CA1}"/>
          </ac:grpSpMkLst>
        </pc:grpChg>
        <pc:grpChg chg="mod">
          <ac:chgData name="Lim Kelvin" userId="624f6ae12bb7b72b" providerId="LiveId" clId="{B272414D-B18A-4D81-997D-E20EBAE48599}" dt="2024-12-22T12:19:02.384" v="6814"/>
          <ac:grpSpMkLst>
            <pc:docMk/>
            <pc:sldMk cId="2635874933" sldId="349"/>
            <ac:grpSpMk id="162" creationId="{33E22FC2-0ABB-4C7C-8D15-AC033D9D4C29}"/>
          </ac:grpSpMkLst>
        </pc:grpChg>
        <pc:grpChg chg="mod">
          <ac:chgData name="Lim Kelvin" userId="624f6ae12bb7b72b" providerId="LiveId" clId="{B272414D-B18A-4D81-997D-E20EBAE48599}" dt="2024-12-22T12:19:02.384" v="6814"/>
          <ac:grpSpMkLst>
            <pc:docMk/>
            <pc:sldMk cId="2635874933" sldId="349"/>
            <ac:grpSpMk id="163" creationId="{18D505DF-7C44-46F5-B5E3-119AD7110B1C}"/>
          </ac:grpSpMkLst>
        </pc:grpChg>
        <pc:grpChg chg="mod">
          <ac:chgData name="Lim Kelvin" userId="624f6ae12bb7b72b" providerId="LiveId" clId="{B272414D-B18A-4D81-997D-E20EBAE48599}" dt="2024-12-22T12:19:02.384" v="6814"/>
          <ac:grpSpMkLst>
            <pc:docMk/>
            <pc:sldMk cId="2635874933" sldId="349"/>
            <ac:grpSpMk id="165" creationId="{52FE19DE-69E6-4C7E-B42D-FFFFD89771ED}"/>
          </ac:grpSpMkLst>
        </pc:grpChg>
        <pc:grpChg chg="mod">
          <ac:chgData name="Lim Kelvin" userId="624f6ae12bb7b72b" providerId="LiveId" clId="{B272414D-B18A-4D81-997D-E20EBAE48599}" dt="2024-12-22T12:19:02.384" v="6814"/>
          <ac:grpSpMkLst>
            <pc:docMk/>
            <pc:sldMk cId="2635874933" sldId="349"/>
            <ac:grpSpMk id="169" creationId="{32207418-6B69-453A-8B21-072C8D6BFB7F}"/>
          </ac:grpSpMkLst>
        </pc:grpChg>
        <pc:grpChg chg="mod">
          <ac:chgData name="Lim Kelvin" userId="624f6ae12bb7b72b" providerId="LiveId" clId="{B272414D-B18A-4D81-997D-E20EBAE48599}" dt="2024-12-22T12:19:02.384" v="6814"/>
          <ac:grpSpMkLst>
            <pc:docMk/>
            <pc:sldMk cId="2635874933" sldId="349"/>
            <ac:grpSpMk id="173" creationId="{A376CF0C-F7FB-4EE5-A609-3CA88F43B94D}"/>
          </ac:grpSpMkLst>
        </pc:grpChg>
        <pc:grpChg chg="mod">
          <ac:chgData name="Lim Kelvin" userId="624f6ae12bb7b72b" providerId="LiveId" clId="{B272414D-B18A-4D81-997D-E20EBAE48599}" dt="2024-12-22T12:19:02.384" v="6814"/>
          <ac:grpSpMkLst>
            <pc:docMk/>
            <pc:sldMk cId="2635874933" sldId="349"/>
            <ac:grpSpMk id="177" creationId="{2392E1DD-0AA0-4E70-B4E7-7C3AA1CFE8CF}"/>
          </ac:grpSpMkLst>
        </pc:grpChg>
        <pc:grpChg chg="mod">
          <ac:chgData name="Lim Kelvin" userId="624f6ae12bb7b72b" providerId="LiveId" clId="{B272414D-B18A-4D81-997D-E20EBAE48599}" dt="2024-12-22T12:19:02.384" v="6814"/>
          <ac:grpSpMkLst>
            <pc:docMk/>
            <pc:sldMk cId="2635874933" sldId="349"/>
            <ac:grpSpMk id="181" creationId="{F103FA1A-AC41-46AA-BD55-5860C59B0069}"/>
          </ac:grpSpMkLst>
        </pc:grpChg>
        <pc:grpChg chg="mod">
          <ac:chgData name="Lim Kelvin" userId="624f6ae12bb7b72b" providerId="LiveId" clId="{B272414D-B18A-4D81-997D-E20EBAE48599}" dt="2024-12-22T12:19:02.384" v="6814"/>
          <ac:grpSpMkLst>
            <pc:docMk/>
            <pc:sldMk cId="2635874933" sldId="349"/>
            <ac:grpSpMk id="185" creationId="{25DECF9D-E1D0-43EB-87FA-87D6FE0A7672}"/>
          </ac:grpSpMkLst>
        </pc:grpChg>
        <pc:grpChg chg="mod">
          <ac:chgData name="Lim Kelvin" userId="624f6ae12bb7b72b" providerId="LiveId" clId="{B272414D-B18A-4D81-997D-E20EBAE48599}" dt="2024-12-22T12:19:02.384" v="6814"/>
          <ac:grpSpMkLst>
            <pc:docMk/>
            <pc:sldMk cId="2635874933" sldId="349"/>
            <ac:grpSpMk id="189" creationId="{012427F7-5956-4EC6-B3B1-5BF8A2476306}"/>
          </ac:grpSpMkLst>
        </pc:grpChg>
        <pc:grpChg chg="mod">
          <ac:chgData name="Lim Kelvin" userId="624f6ae12bb7b72b" providerId="LiveId" clId="{B272414D-B18A-4D81-997D-E20EBAE48599}" dt="2024-12-22T12:19:02.384" v="6814"/>
          <ac:grpSpMkLst>
            <pc:docMk/>
            <pc:sldMk cId="2635874933" sldId="349"/>
            <ac:grpSpMk id="193" creationId="{7B5C1B23-E257-44A4-BB61-D8604BC0F811}"/>
          </ac:grpSpMkLst>
        </pc:grpChg>
        <pc:grpChg chg="mod">
          <ac:chgData name="Lim Kelvin" userId="624f6ae12bb7b72b" providerId="LiveId" clId="{B272414D-B18A-4D81-997D-E20EBAE48599}" dt="2024-12-22T12:19:02.384" v="6814"/>
          <ac:grpSpMkLst>
            <pc:docMk/>
            <pc:sldMk cId="2635874933" sldId="349"/>
            <ac:grpSpMk id="197" creationId="{A95A9BDB-0A2C-49D5-A9E7-9C33793720AE}"/>
          </ac:grpSpMkLst>
        </pc:grpChg>
        <pc:grpChg chg="mod">
          <ac:chgData name="Lim Kelvin" userId="624f6ae12bb7b72b" providerId="LiveId" clId="{B272414D-B18A-4D81-997D-E20EBAE48599}" dt="2024-12-22T12:19:02.384" v="6814"/>
          <ac:grpSpMkLst>
            <pc:docMk/>
            <pc:sldMk cId="2635874933" sldId="349"/>
            <ac:grpSpMk id="201" creationId="{8B724A64-8D6C-4DC1-AA3F-B25C1DB242D4}"/>
          </ac:grpSpMkLst>
        </pc:grpChg>
        <pc:grpChg chg="mod">
          <ac:chgData name="Lim Kelvin" userId="624f6ae12bb7b72b" providerId="LiveId" clId="{B272414D-B18A-4D81-997D-E20EBAE48599}" dt="2024-12-22T12:19:02.384" v="6814"/>
          <ac:grpSpMkLst>
            <pc:docMk/>
            <pc:sldMk cId="2635874933" sldId="349"/>
            <ac:grpSpMk id="205" creationId="{D009C785-03BC-4BCC-8D8E-C2A8F3225A4A}"/>
          </ac:grpSpMkLst>
        </pc:grpChg>
        <pc:grpChg chg="mod">
          <ac:chgData name="Lim Kelvin" userId="624f6ae12bb7b72b" providerId="LiveId" clId="{B272414D-B18A-4D81-997D-E20EBAE48599}" dt="2024-12-22T12:19:02.384" v="6814"/>
          <ac:grpSpMkLst>
            <pc:docMk/>
            <pc:sldMk cId="2635874933" sldId="349"/>
            <ac:grpSpMk id="209" creationId="{0CFD7FAC-E54F-47E3-8D95-ABC5DA7212FE}"/>
          </ac:grpSpMkLst>
        </pc:grpChg>
        <pc:grpChg chg="mod">
          <ac:chgData name="Lim Kelvin" userId="624f6ae12bb7b72b" providerId="LiveId" clId="{B272414D-B18A-4D81-997D-E20EBAE48599}" dt="2024-12-22T12:19:02.384" v="6814"/>
          <ac:grpSpMkLst>
            <pc:docMk/>
            <pc:sldMk cId="2635874933" sldId="349"/>
            <ac:grpSpMk id="213" creationId="{876FF9F1-1CA2-4E35-913B-4C8064600BBC}"/>
          </ac:grpSpMkLst>
        </pc:grpChg>
        <pc:grpChg chg="mod">
          <ac:chgData name="Lim Kelvin" userId="624f6ae12bb7b72b" providerId="LiveId" clId="{B272414D-B18A-4D81-997D-E20EBAE48599}" dt="2024-12-22T12:19:02.384" v="6814"/>
          <ac:grpSpMkLst>
            <pc:docMk/>
            <pc:sldMk cId="2635874933" sldId="349"/>
            <ac:grpSpMk id="217" creationId="{533D49DB-607C-4A43-8A3D-1586BB59E134}"/>
          </ac:grpSpMkLst>
        </pc:grpChg>
        <pc:grpChg chg="mod">
          <ac:chgData name="Lim Kelvin" userId="624f6ae12bb7b72b" providerId="LiveId" clId="{B272414D-B18A-4D81-997D-E20EBAE48599}" dt="2024-12-22T12:19:02.384" v="6814"/>
          <ac:grpSpMkLst>
            <pc:docMk/>
            <pc:sldMk cId="2635874933" sldId="349"/>
            <ac:grpSpMk id="221" creationId="{1C9DED92-B78C-4C26-88F1-BA889325F850}"/>
          </ac:grpSpMkLst>
        </pc:grpChg>
        <pc:grpChg chg="mod">
          <ac:chgData name="Lim Kelvin" userId="624f6ae12bb7b72b" providerId="LiveId" clId="{B272414D-B18A-4D81-997D-E20EBAE48599}" dt="2024-12-22T12:19:02.384" v="6814"/>
          <ac:grpSpMkLst>
            <pc:docMk/>
            <pc:sldMk cId="2635874933" sldId="349"/>
            <ac:grpSpMk id="225" creationId="{361F4546-2985-417C-8825-5DDB4F063EB2}"/>
          </ac:grpSpMkLst>
        </pc:grpChg>
        <pc:grpChg chg="mod">
          <ac:chgData name="Lim Kelvin" userId="624f6ae12bb7b72b" providerId="LiveId" clId="{B272414D-B18A-4D81-997D-E20EBAE48599}" dt="2024-12-22T12:19:02.384" v="6814"/>
          <ac:grpSpMkLst>
            <pc:docMk/>
            <pc:sldMk cId="2635874933" sldId="349"/>
            <ac:grpSpMk id="229" creationId="{B5FF22D1-2DF3-42E6-8F9D-7A979504923C}"/>
          </ac:grpSpMkLst>
        </pc:grpChg>
        <pc:grpChg chg="mod">
          <ac:chgData name="Lim Kelvin" userId="624f6ae12bb7b72b" providerId="LiveId" clId="{B272414D-B18A-4D81-997D-E20EBAE48599}" dt="2024-12-22T12:19:02.384" v="6814"/>
          <ac:grpSpMkLst>
            <pc:docMk/>
            <pc:sldMk cId="2635874933" sldId="349"/>
            <ac:grpSpMk id="233" creationId="{3DA426AE-8DF7-4AA6-9FFE-92C5EB69327F}"/>
          </ac:grpSpMkLst>
        </pc:grpChg>
        <pc:grpChg chg="add mod">
          <ac:chgData name="Lim Kelvin" userId="624f6ae12bb7b72b" providerId="LiveId" clId="{B272414D-B18A-4D81-997D-E20EBAE48599}" dt="2024-12-22T12:20:17.030" v="6818"/>
          <ac:grpSpMkLst>
            <pc:docMk/>
            <pc:sldMk cId="2635874933" sldId="349"/>
            <ac:grpSpMk id="236" creationId="{DBCAE99E-283E-413A-84B6-022EA0A034A6}"/>
          </ac:grpSpMkLst>
        </pc:grpChg>
        <pc:grpChg chg="mod">
          <ac:chgData name="Lim Kelvin" userId="624f6ae12bb7b72b" providerId="LiveId" clId="{B272414D-B18A-4D81-997D-E20EBAE48599}" dt="2024-12-22T12:20:17.030" v="6818"/>
          <ac:grpSpMkLst>
            <pc:docMk/>
            <pc:sldMk cId="2635874933" sldId="349"/>
            <ac:grpSpMk id="237" creationId="{B29A9652-2CC9-428B-81EB-0931C99AE7F8}"/>
          </ac:grpSpMkLst>
        </pc:grpChg>
        <pc:grpChg chg="mod">
          <ac:chgData name="Lim Kelvin" userId="624f6ae12bb7b72b" providerId="LiveId" clId="{B272414D-B18A-4D81-997D-E20EBAE48599}" dt="2024-12-22T12:20:17.030" v="6818"/>
          <ac:grpSpMkLst>
            <pc:docMk/>
            <pc:sldMk cId="2635874933" sldId="349"/>
            <ac:grpSpMk id="238" creationId="{3FAB19EC-1F47-40DA-B173-DCD2EB91BA38}"/>
          </ac:grpSpMkLst>
        </pc:grpChg>
        <pc:grpChg chg="mod">
          <ac:chgData name="Lim Kelvin" userId="624f6ae12bb7b72b" providerId="LiveId" clId="{B272414D-B18A-4D81-997D-E20EBAE48599}" dt="2024-12-22T12:20:17.030" v="6818"/>
          <ac:grpSpMkLst>
            <pc:docMk/>
            <pc:sldMk cId="2635874933" sldId="349"/>
            <ac:grpSpMk id="239" creationId="{A243C94D-D52B-4038-A62C-2AE0788EAFBC}"/>
          </ac:grpSpMkLst>
        </pc:grpChg>
        <pc:grpChg chg="mod">
          <ac:chgData name="Lim Kelvin" userId="624f6ae12bb7b72b" providerId="LiveId" clId="{B272414D-B18A-4D81-997D-E20EBAE48599}" dt="2024-12-22T12:20:17.030" v="6818"/>
          <ac:grpSpMkLst>
            <pc:docMk/>
            <pc:sldMk cId="2635874933" sldId="349"/>
            <ac:grpSpMk id="240" creationId="{20A88716-C64E-4C3E-8810-1E2C3398C636}"/>
          </ac:grpSpMkLst>
        </pc:grpChg>
        <pc:grpChg chg="mod">
          <ac:chgData name="Lim Kelvin" userId="624f6ae12bb7b72b" providerId="LiveId" clId="{B272414D-B18A-4D81-997D-E20EBAE48599}" dt="2024-12-22T12:20:17.030" v="6818"/>
          <ac:grpSpMkLst>
            <pc:docMk/>
            <pc:sldMk cId="2635874933" sldId="349"/>
            <ac:grpSpMk id="241" creationId="{9EF3A012-662B-456C-8ED9-D7C2848CB1FF}"/>
          </ac:grpSpMkLst>
        </pc:grpChg>
        <pc:grpChg chg="mod">
          <ac:chgData name="Lim Kelvin" userId="624f6ae12bb7b72b" providerId="LiveId" clId="{B272414D-B18A-4D81-997D-E20EBAE48599}" dt="2024-12-22T12:20:17.030" v="6818"/>
          <ac:grpSpMkLst>
            <pc:docMk/>
            <pc:sldMk cId="2635874933" sldId="349"/>
            <ac:grpSpMk id="242" creationId="{FE048AA7-441D-440B-8003-76CF73102318}"/>
          </ac:grpSpMkLst>
        </pc:grpChg>
        <pc:grpChg chg="mod">
          <ac:chgData name="Lim Kelvin" userId="624f6ae12bb7b72b" providerId="LiveId" clId="{B272414D-B18A-4D81-997D-E20EBAE48599}" dt="2024-12-22T12:20:17.030" v="6818"/>
          <ac:grpSpMkLst>
            <pc:docMk/>
            <pc:sldMk cId="2635874933" sldId="349"/>
            <ac:grpSpMk id="243" creationId="{47DFA752-2110-4888-8A17-F08F6A22795E}"/>
          </ac:grpSpMkLst>
        </pc:grpChg>
        <pc:grpChg chg="mod">
          <ac:chgData name="Lim Kelvin" userId="624f6ae12bb7b72b" providerId="LiveId" clId="{B272414D-B18A-4D81-997D-E20EBAE48599}" dt="2024-12-22T12:20:17.030" v="6818"/>
          <ac:grpSpMkLst>
            <pc:docMk/>
            <pc:sldMk cId="2635874933" sldId="349"/>
            <ac:grpSpMk id="244" creationId="{D231281A-728F-4A9D-B6BE-F00E8AEBE0D9}"/>
          </ac:grpSpMkLst>
        </pc:grpChg>
        <pc:grpChg chg="mod">
          <ac:chgData name="Lim Kelvin" userId="624f6ae12bb7b72b" providerId="LiveId" clId="{B272414D-B18A-4D81-997D-E20EBAE48599}" dt="2024-12-22T12:20:17.030" v="6818"/>
          <ac:grpSpMkLst>
            <pc:docMk/>
            <pc:sldMk cId="2635874933" sldId="349"/>
            <ac:grpSpMk id="245" creationId="{23DC2EA3-CAB5-4548-BB46-7DFE5DA03093}"/>
          </ac:grpSpMkLst>
        </pc:grpChg>
        <pc:grpChg chg="mod">
          <ac:chgData name="Lim Kelvin" userId="624f6ae12bb7b72b" providerId="LiveId" clId="{B272414D-B18A-4D81-997D-E20EBAE48599}" dt="2024-12-22T12:20:17.030" v="6818"/>
          <ac:grpSpMkLst>
            <pc:docMk/>
            <pc:sldMk cId="2635874933" sldId="349"/>
            <ac:grpSpMk id="246" creationId="{16E45553-89F6-48BB-85C3-31ACC28E3F5B}"/>
          </ac:grpSpMkLst>
        </pc:grpChg>
        <pc:grpChg chg="mod">
          <ac:chgData name="Lim Kelvin" userId="624f6ae12bb7b72b" providerId="LiveId" clId="{B272414D-B18A-4D81-997D-E20EBAE48599}" dt="2024-12-22T12:20:17.030" v="6818"/>
          <ac:grpSpMkLst>
            <pc:docMk/>
            <pc:sldMk cId="2635874933" sldId="349"/>
            <ac:grpSpMk id="247" creationId="{7BCD42CF-529D-46A7-A8A9-E8C75F49E05D}"/>
          </ac:grpSpMkLst>
        </pc:grpChg>
        <pc:grpChg chg="mod">
          <ac:chgData name="Lim Kelvin" userId="624f6ae12bb7b72b" providerId="LiveId" clId="{B272414D-B18A-4D81-997D-E20EBAE48599}" dt="2024-12-22T12:20:17.030" v="6818"/>
          <ac:grpSpMkLst>
            <pc:docMk/>
            <pc:sldMk cId="2635874933" sldId="349"/>
            <ac:grpSpMk id="248" creationId="{6B8DEF50-CFE6-4C2D-AB2F-EAB0E7198EB6}"/>
          </ac:grpSpMkLst>
        </pc:grpChg>
        <pc:grpChg chg="mod">
          <ac:chgData name="Lim Kelvin" userId="624f6ae12bb7b72b" providerId="LiveId" clId="{B272414D-B18A-4D81-997D-E20EBAE48599}" dt="2024-12-22T12:20:17.030" v="6818"/>
          <ac:grpSpMkLst>
            <pc:docMk/>
            <pc:sldMk cId="2635874933" sldId="349"/>
            <ac:grpSpMk id="249" creationId="{F058AD99-6857-4D74-95CE-06B1D0129DA0}"/>
          </ac:grpSpMkLst>
        </pc:grpChg>
        <pc:grpChg chg="mod">
          <ac:chgData name="Lim Kelvin" userId="624f6ae12bb7b72b" providerId="LiveId" clId="{B272414D-B18A-4D81-997D-E20EBAE48599}" dt="2024-12-22T12:20:17.030" v="6818"/>
          <ac:grpSpMkLst>
            <pc:docMk/>
            <pc:sldMk cId="2635874933" sldId="349"/>
            <ac:grpSpMk id="250" creationId="{71A47D44-5916-4DC5-9B20-5A587460340F}"/>
          </ac:grpSpMkLst>
        </pc:grpChg>
        <pc:grpChg chg="mod">
          <ac:chgData name="Lim Kelvin" userId="624f6ae12bb7b72b" providerId="LiveId" clId="{B272414D-B18A-4D81-997D-E20EBAE48599}" dt="2024-12-22T12:20:17.030" v="6818"/>
          <ac:grpSpMkLst>
            <pc:docMk/>
            <pc:sldMk cId="2635874933" sldId="349"/>
            <ac:grpSpMk id="251" creationId="{EFE62A56-7A64-4868-A509-CD34FFC80A0B}"/>
          </ac:grpSpMkLst>
        </pc:grpChg>
        <pc:grpChg chg="mod">
          <ac:chgData name="Lim Kelvin" userId="624f6ae12bb7b72b" providerId="LiveId" clId="{B272414D-B18A-4D81-997D-E20EBAE48599}" dt="2024-12-22T12:20:17.030" v="6818"/>
          <ac:grpSpMkLst>
            <pc:docMk/>
            <pc:sldMk cId="2635874933" sldId="349"/>
            <ac:grpSpMk id="252" creationId="{1EAE058F-053B-40CB-98A3-07FC7C18E2A5}"/>
          </ac:grpSpMkLst>
        </pc:grpChg>
        <pc:grpChg chg="mod">
          <ac:chgData name="Lim Kelvin" userId="624f6ae12bb7b72b" providerId="LiveId" clId="{B272414D-B18A-4D81-997D-E20EBAE48599}" dt="2024-12-22T12:20:17.030" v="6818"/>
          <ac:grpSpMkLst>
            <pc:docMk/>
            <pc:sldMk cId="2635874933" sldId="349"/>
            <ac:grpSpMk id="253" creationId="{15FA0EEE-D8E6-4017-980C-46CC39366D12}"/>
          </ac:grpSpMkLst>
        </pc:grpChg>
        <pc:grpChg chg="mod">
          <ac:chgData name="Lim Kelvin" userId="624f6ae12bb7b72b" providerId="LiveId" clId="{B272414D-B18A-4D81-997D-E20EBAE48599}" dt="2024-12-22T12:20:17.030" v="6818"/>
          <ac:grpSpMkLst>
            <pc:docMk/>
            <pc:sldMk cId="2635874933" sldId="349"/>
            <ac:grpSpMk id="254" creationId="{7897946C-7328-4C14-9BCA-8CA3EB79ABAB}"/>
          </ac:grpSpMkLst>
        </pc:grpChg>
        <pc:grpChg chg="mod">
          <ac:chgData name="Lim Kelvin" userId="624f6ae12bb7b72b" providerId="LiveId" clId="{B272414D-B18A-4D81-997D-E20EBAE48599}" dt="2024-12-22T12:20:17.030" v="6818"/>
          <ac:grpSpMkLst>
            <pc:docMk/>
            <pc:sldMk cId="2635874933" sldId="349"/>
            <ac:grpSpMk id="256" creationId="{94DE8308-31A0-43E6-B657-4A4E200E6B21}"/>
          </ac:grpSpMkLst>
        </pc:grpChg>
        <pc:grpChg chg="mod">
          <ac:chgData name="Lim Kelvin" userId="624f6ae12bb7b72b" providerId="LiveId" clId="{B272414D-B18A-4D81-997D-E20EBAE48599}" dt="2024-12-22T12:20:17.030" v="6818"/>
          <ac:grpSpMkLst>
            <pc:docMk/>
            <pc:sldMk cId="2635874933" sldId="349"/>
            <ac:grpSpMk id="260" creationId="{F7FC8633-3D34-4F36-ABC3-4459DEEE4995}"/>
          </ac:grpSpMkLst>
        </pc:grpChg>
        <pc:grpChg chg="mod">
          <ac:chgData name="Lim Kelvin" userId="624f6ae12bb7b72b" providerId="LiveId" clId="{B272414D-B18A-4D81-997D-E20EBAE48599}" dt="2024-12-22T12:20:17.030" v="6818"/>
          <ac:grpSpMkLst>
            <pc:docMk/>
            <pc:sldMk cId="2635874933" sldId="349"/>
            <ac:grpSpMk id="264" creationId="{CCC49E72-86EB-4C28-8B78-B63D1FF7BD30}"/>
          </ac:grpSpMkLst>
        </pc:grpChg>
        <pc:grpChg chg="mod">
          <ac:chgData name="Lim Kelvin" userId="624f6ae12bb7b72b" providerId="LiveId" clId="{B272414D-B18A-4D81-997D-E20EBAE48599}" dt="2024-12-22T12:20:17.030" v="6818"/>
          <ac:grpSpMkLst>
            <pc:docMk/>
            <pc:sldMk cId="2635874933" sldId="349"/>
            <ac:grpSpMk id="268" creationId="{CECC1595-80D8-4909-8296-88CEFD196074}"/>
          </ac:grpSpMkLst>
        </pc:grpChg>
        <pc:grpChg chg="mod">
          <ac:chgData name="Lim Kelvin" userId="624f6ae12bb7b72b" providerId="LiveId" clId="{B272414D-B18A-4D81-997D-E20EBAE48599}" dt="2024-12-22T12:20:17.030" v="6818"/>
          <ac:grpSpMkLst>
            <pc:docMk/>
            <pc:sldMk cId="2635874933" sldId="349"/>
            <ac:grpSpMk id="272" creationId="{7A4ACB5B-5DAB-4FF2-A930-D1E2928EFDBD}"/>
          </ac:grpSpMkLst>
        </pc:grpChg>
        <pc:grpChg chg="mod">
          <ac:chgData name="Lim Kelvin" userId="624f6ae12bb7b72b" providerId="LiveId" clId="{B272414D-B18A-4D81-997D-E20EBAE48599}" dt="2024-12-22T12:20:17.030" v="6818"/>
          <ac:grpSpMkLst>
            <pc:docMk/>
            <pc:sldMk cId="2635874933" sldId="349"/>
            <ac:grpSpMk id="276" creationId="{61C590D9-5597-4880-AEE8-E280814A4A9B}"/>
          </ac:grpSpMkLst>
        </pc:grpChg>
        <pc:grpChg chg="mod">
          <ac:chgData name="Lim Kelvin" userId="624f6ae12bb7b72b" providerId="LiveId" clId="{B272414D-B18A-4D81-997D-E20EBAE48599}" dt="2024-12-22T12:20:17.030" v="6818"/>
          <ac:grpSpMkLst>
            <pc:docMk/>
            <pc:sldMk cId="2635874933" sldId="349"/>
            <ac:grpSpMk id="280" creationId="{DABADB26-3C2B-43D8-BED8-269D3D9FE17E}"/>
          </ac:grpSpMkLst>
        </pc:grpChg>
        <pc:grpChg chg="mod">
          <ac:chgData name="Lim Kelvin" userId="624f6ae12bb7b72b" providerId="LiveId" clId="{B272414D-B18A-4D81-997D-E20EBAE48599}" dt="2024-12-22T12:20:17.030" v="6818"/>
          <ac:grpSpMkLst>
            <pc:docMk/>
            <pc:sldMk cId="2635874933" sldId="349"/>
            <ac:grpSpMk id="284" creationId="{4E55CCD6-D90A-469C-82D7-B1D30BCE5206}"/>
          </ac:grpSpMkLst>
        </pc:grpChg>
        <pc:grpChg chg="mod">
          <ac:chgData name="Lim Kelvin" userId="624f6ae12bb7b72b" providerId="LiveId" clId="{B272414D-B18A-4D81-997D-E20EBAE48599}" dt="2024-12-22T12:20:17.030" v="6818"/>
          <ac:grpSpMkLst>
            <pc:docMk/>
            <pc:sldMk cId="2635874933" sldId="349"/>
            <ac:grpSpMk id="288" creationId="{57E3604D-6BFC-4B0F-8BD9-E676483B5BA3}"/>
          </ac:grpSpMkLst>
        </pc:grpChg>
        <pc:grpChg chg="mod">
          <ac:chgData name="Lim Kelvin" userId="624f6ae12bb7b72b" providerId="LiveId" clId="{B272414D-B18A-4D81-997D-E20EBAE48599}" dt="2024-12-22T12:20:17.030" v="6818"/>
          <ac:grpSpMkLst>
            <pc:docMk/>
            <pc:sldMk cId="2635874933" sldId="349"/>
            <ac:grpSpMk id="292" creationId="{14562EED-763F-4215-BDF7-000646D71F72}"/>
          </ac:grpSpMkLst>
        </pc:grpChg>
        <pc:grpChg chg="mod">
          <ac:chgData name="Lim Kelvin" userId="624f6ae12bb7b72b" providerId="LiveId" clId="{B272414D-B18A-4D81-997D-E20EBAE48599}" dt="2024-12-22T12:20:17.030" v="6818"/>
          <ac:grpSpMkLst>
            <pc:docMk/>
            <pc:sldMk cId="2635874933" sldId="349"/>
            <ac:grpSpMk id="296" creationId="{5A2B7F6A-B020-404D-A75D-37AAF11FAFDD}"/>
          </ac:grpSpMkLst>
        </pc:grpChg>
        <pc:grpChg chg="mod">
          <ac:chgData name="Lim Kelvin" userId="624f6ae12bb7b72b" providerId="LiveId" clId="{B272414D-B18A-4D81-997D-E20EBAE48599}" dt="2024-12-22T12:20:17.030" v="6818"/>
          <ac:grpSpMkLst>
            <pc:docMk/>
            <pc:sldMk cId="2635874933" sldId="349"/>
            <ac:grpSpMk id="300" creationId="{357F9579-25B7-4EAF-B43E-274736699E14}"/>
          </ac:grpSpMkLst>
        </pc:grpChg>
        <pc:grpChg chg="mod">
          <ac:chgData name="Lim Kelvin" userId="624f6ae12bb7b72b" providerId="LiveId" clId="{B272414D-B18A-4D81-997D-E20EBAE48599}" dt="2024-12-22T12:20:17.030" v="6818"/>
          <ac:grpSpMkLst>
            <pc:docMk/>
            <pc:sldMk cId="2635874933" sldId="349"/>
            <ac:grpSpMk id="304" creationId="{7157E774-1527-4FD2-B06E-71113A770855}"/>
          </ac:grpSpMkLst>
        </pc:grpChg>
        <pc:grpChg chg="mod">
          <ac:chgData name="Lim Kelvin" userId="624f6ae12bb7b72b" providerId="LiveId" clId="{B272414D-B18A-4D81-997D-E20EBAE48599}" dt="2024-12-22T12:20:17.030" v="6818"/>
          <ac:grpSpMkLst>
            <pc:docMk/>
            <pc:sldMk cId="2635874933" sldId="349"/>
            <ac:grpSpMk id="308" creationId="{1D77A5D7-CE0C-4747-A495-213A23F4F582}"/>
          </ac:grpSpMkLst>
        </pc:grpChg>
        <pc:grpChg chg="mod">
          <ac:chgData name="Lim Kelvin" userId="624f6ae12bb7b72b" providerId="LiveId" clId="{B272414D-B18A-4D81-997D-E20EBAE48599}" dt="2024-12-22T12:20:17.030" v="6818"/>
          <ac:grpSpMkLst>
            <pc:docMk/>
            <pc:sldMk cId="2635874933" sldId="349"/>
            <ac:grpSpMk id="312" creationId="{1A44D6A3-99D7-4E30-95E9-F6AC525627FC}"/>
          </ac:grpSpMkLst>
        </pc:grpChg>
        <pc:grpChg chg="mod">
          <ac:chgData name="Lim Kelvin" userId="624f6ae12bb7b72b" providerId="LiveId" clId="{B272414D-B18A-4D81-997D-E20EBAE48599}" dt="2024-12-22T12:20:17.030" v="6818"/>
          <ac:grpSpMkLst>
            <pc:docMk/>
            <pc:sldMk cId="2635874933" sldId="349"/>
            <ac:grpSpMk id="316" creationId="{6BFD1137-700E-4CD8-B288-8914E5F838CD}"/>
          </ac:grpSpMkLst>
        </pc:grpChg>
        <pc:grpChg chg="mod">
          <ac:chgData name="Lim Kelvin" userId="624f6ae12bb7b72b" providerId="LiveId" clId="{B272414D-B18A-4D81-997D-E20EBAE48599}" dt="2024-12-22T12:20:17.030" v="6818"/>
          <ac:grpSpMkLst>
            <pc:docMk/>
            <pc:sldMk cId="2635874933" sldId="349"/>
            <ac:grpSpMk id="320" creationId="{E673A6E7-798C-4023-84CE-215288CCFBD4}"/>
          </ac:grpSpMkLst>
        </pc:grpChg>
        <pc:grpChg chg="mod">
          <ac:chgData name="Lim Kelvin" userId="624f6ae12bb7b72b" providerId="LiveId" clId="{B272414D-B18A-4D81-997D-E20EBAE48599}" dt="2024-12-22T12:20:17.030" v="6818"/>
          <ac:grpSpMkLst>
            <pc:docMk/>
            <pc:sldMk cId="2635874933" sldId="349"/>
            <ac:grpSpMk id="324" creationId="{E5FCA96C-912E-449A-B10F-D46327C7B90A}"/>
          </ac:grpSpMkLst>
        </pc:grpChg>
        <pc:grpChg chg="add mod">
          <ac:chgData name="Lim Kelvin" userId="624f6ae12bb7b72b" providerId="LiveId" clId="{B272414D-B18A-4D81-997D-E20EBAE48599}" dt="2024-12-22T12:22:24.896" v="6830" actId="1076"/>
          <ac:grpSpMkLst>
            <pc:docMk/>
            <pc:sldMk cId="2635874933" sldId="349"/>
            <ac:grpSpMk id="327" creationId="{0719478A-9A9A-4637-A06C-9F9F3DA9AC8E}"/>
          </ac:grpSpMkLst>
        </pc:grpChg>
        <pc:grpChg chg="mod">
          <ac:chgData name="Lim Kelvin" userId="624f6ae12bb7b72b" providerId="LiveId" clId="{B272414D-B18A-4D81-997D-E20EBAE48599}" dt="2024-12-22T12:20:56.301" v="6821"/>
          <ac:grpSpMkLst>
            <pc:docMk/>
            <pc:sldMk cId="2635874933" sldId="349"/>
            <ac:grpSpMk id="331" creationId="{1BE61D93-9940-444B-B8BD-CDB17257034A}"/>
          </ac:grpSpMkLst>
        </pc:grpChg>
        <pc:grpChg chg="mod">
          <ac:chgData name="Lim Kelvin" userId="624f6ae12bb7b72b" providerId="LiveId" clId="{B272414D-B18A-4D81-997D-E20EBAE48599}" dt="2024-12-22T12:20:56.301" v="6821"/>
          <ac:grpSpMkLst>
            <pc:docMk/>
            <pc:sldMk cId="2635874933" sldId="349"/>
            <ac:grpSpMk id="333" creationId="{2EC82998-453B-4299-A450-6F89772B20E4}"/>
          </ac:grpSpMkLst>
        </pc:grpChg>
        <pc:grpChg chg="mod">
          <ac:chgData name="Lim Kelvin" userId="624f6ae12bb7b72b" providerId="LiveId" clId="{B272414D-B18A-4D81-997D-E20EBAE48599}" dt="2024-12-22T12:20:56.301" v="6821"/>
          <ac:grpSpMkLst>
            <pc:docMk/>
            <pc:sldMk cId="2635874933" sldId="349"/>
            <ac:grpSpMk id="334" creationId="{58F739D5-E25A-4A15-BA0C-4679ABF5B6F5}"/>
          </ac:grpSpMkLst>
        </pc:grpChg>
        <pc:grpChg chg="mod">
          <ac:chgData name="Lim Kelvin" userId="624f6ae12bb7b72b" providerId="LiveId" clId="{B272414D-B18A-4D81-997D-E20EBAE48599}" dt="2024-12-22T12:20:56.301" v="6821"/>
          <ac:grpSpMkLst>
            <pc:docMk/>
            <pc:sldMk cId="2635874933" sldId="349"/>
            <ac:grpSpMk id="335" creationId="{B4F7725A-C1EC-4B16-8340-23194C76DCCC}"/>
          </ac:grpSpMkLst>
        </pc:grpChg>
        <pc:grpChg chg="mod">
          <ac:chgData name="Lim Kelvin" userId="624f6ae12bb7b72b" providerId="LiveId" clId="{B272414D-B18A-4D81-997D-E20EBAE48599}" dt="2024-12-22T12:20:56.301" v="6821"/>
          <ac:grpSpMkLst>
            <pc:docMk/>
            <pc:sldMk cId="2635874933" sldId="349"/>
            <ac:grpSpMk id="336" creationId="{4F5E9830-B352-4F94-93B1-F3D11AB12AF4}"/>
          </ac:grpSpMkLst>
        </pc:grpChg>
        <pc:grpChg chg="mod">
          <ac:chgData name="Lim Kelvin" userId="624f6ae12bb7b72b" providerId="LiveId" clId="{B272414D-B18A-4D81-997D-E20EBAE48599}" dt="2024-12-22T12:20:56.301" v="6821"/>
          <ac:grpSpMkLst>
            <pc:docMk/>
            <pc:sldMk cId="2635874933" sldId="349"/>
            <ac:grpSpMk id="337" creationId="{E6AC6B89-6001-4A97-B9E0-A7E2C22D3400}"/>
          </ac:grpSpMkLst>
        </pc:grpChg>
        <pc:grpChg chg="mod">
          <ac:chgData name="Lim Kelvin" userId="624f6ae12bb7b72b" providerId="LiveId" clId="{B272414D-B18A-4D81-997D-E20EBAE48599}" dt="2024-12-22T12:20:56.301" v="6821"/>
          <ac:grpSpMkLst>
            <pc:docMk/>
            <pc:sldMk cId="2635874933" sldId="349"/>
            <ac:grpSpMk id="338" creationId="{1308BECC-0F7D-43B0-8439-F312A8928917}"/>
          </ac:grpSpMkLst>
        </pc:grpChg>
        <pc:grpChg chg="mod">
          <ac:chgData name="Lim Kelvin" userId="624f6ae12bb7b72b" providerId="LiveId" clId="{B272414D-B18A-4D81-997D-E20EBAE48599}" dt="2024-12-22T12:20:56.301" v="6821"/>
          <ac:grpSpMkLst>
            <pc:docMk/>
            <pc:sldMk cId="2635874933" sldId="349"/>
            <ac:grpSpMk id="339" creationId="{CF6D7AAC-D3E7-4184-9EB1-27982A02BC2C}"/>
          </ac:grpSpMkLst>
        </pc:grpChg>
        <pc:grpChg chg="mod">
          <ac:chgData name="Lim Kelvin" userId="624f6ae12bb7b72b" providerId="LiveId" clId="{B272414D-B18A-4D81-997D-E20EBAE48599}" dt="2024-12-22T12:20:56.301" v="6821"/>
          <ac:grpSpMkLst>
            <pc:docMk/>
            <pc:sldMk cId="2635874933" sldId="349"/>
            <ac:grpSpMk id="340" creationId="{069EB611-0E55-4655-A07D-30E6536897CB}"/>
          </ac:grpSpMkLst>
        </pc:grpChg>
        <pc:grpChg chg="mod">
          <ac:chgData name="Lim Kelvin" userId="624f6ae12bb7b72b" providerId="LiveId" clId="{B272414D-B18A-4D81-997D-E20EBAE48599}" dt="2024-12-22T12:20:56.301" v="6821"/>
          <ac:grpSpMkLst>
            <pc:docMk/>
            <pc:sldMk cId="2635874933" sldId="349"/>
            <ac:grpSpMk id="341" creationId="{5DA51EEF-BC10-4815-B832-D79DE064FBEC}"/>
          </ac:grpSpMkLst>
        </pc:grpChg>
        <pc:grpChg chg="mod">
          <ac:chgData name="Lim Kelvin" userId="624f6ae12bb7b72b" providerId="LiveId" clId="{B272414D-B18A-4D81-997D-E20EBAE48599}" dt="2024-12-22T12:20:56.301" v="6821"/>
          <ac:grpSpMkLst>
            <pc:docMk/>
            <pc:sldMk cId="2635874933" sldId="349"/>
            <ac:grpSpMk id="342" creationId="{184B88B3-0BEB-4BEF-AF79-02E94F36FE9C}"/>
          </ac:grpSpMkLst>
        </pc:grpChg>
        <pc:grpChg chg="mod">
          <ac:chgData name="Lim Kelvin" userId="624f6ae12bb7b72b" providerId="LiveId" clId="{B272414D-B18A-4D81-997D-E20EBAE48599}" dt="2024-12-22T12:20:56.301" v="6821"/>
          <ac:grpSpMkLst>
            <pc:docMk/>
            <pc:sldMk cId="2635874933" sldId="349"/>
            <ac:grpSpMk id="344" creationId="{F39111C2-BE7C-42F9-A608-04E2740856A1}"/>
          </ac:grpSpMkLst>
        </pc:grpChg>
        <pc:grpChg chg="mod">
          <ac:chgData name="Lim Kelvin" userId="624f6ae12bb7b72b" providerId="LiveId" clId="{B272414D-B18A-4D81-997D-E20EBAE48599}" dt="2024-12-22T12:20:56.301" v="6821"/>
          <ac:grpSpMkLst>
            <pc:docMk/>
            <pc:sldMk cId="2635874933" sldId="349"/>
            <ac:grpSpMk id="345" creationId="{A5FF4E91-9650-430E-8884-DA6639639C3E}"/>
          </ac:grpSpMkLst>
        </pc:grpChg>
        <pc:grpChg chg="mod">
          <ac:chgData name="Lim Kelvin" userId="624f6ae12bb7b72b" providerId="LiveId" clId="{B272414D-B18A-4D81-997D-E20EBAE48599}" dt="2024-12-22T12:20:56.301" v="6821"/>
          <ac:grpSpMkLst>
            <pc:docMk/>
            <pc:sldMk cId="2635874933" sldId="349"/>
            <ac:grpSpMk id="346" creationId="{BE17590E-0C82-40CA-BD62-F3F20C293D9D}"/>
          </ac:grpSpMkLst>
        </pc:grpChg>
        <pc:grpChg chg="mod">
          <ac:chgData name="Lim Kelvin" userId="624f6ae12bb7b72b" providerId="LiveId" clId="{B272414D-B18A-4D81-997D-E20EBAE48599}" dt="2024-12-22T12:20:56.301" v="6821"/>
          <ac:grpSpMkLst>
            <pc:docMk/>
            <pc:sldMk cId="2635874933" sldId="349"/>
            <ac:grpSpMk id="347" creationId="{FFD13677-C93B-4861-8258-14AA6A908DEA}"/>
          </ac:grpSpMkLst>
        </pc:grpChg>
        <pc:grpChg chg="mod">
          <ac:chgData name="Lim Kelvin" userId="624f6ae12bb7b72b" providerId="LiveId" clId="{B272414D-B18A-4D81-997D-E20EBAE48599}" dt="2024-12-22T12:20:56.301" v="6821"/>
          <ac:grpSpMkLst>
            <pc:docMk/>
            <pc:sldMk cId="2635874933" sldId="349"/>
            <ac:grpSpMk id="349" creationId="{CE803BFE-46F1-4A3A-8AE0-6580AA992DF7}"/>
          </ac:grpSpMkLst>
        </pc:grpChg>
        <pc:grpChg chg="mod">
          <ac:chgData name="Lim Kelvin" userId="624f6ae12bb7b72b" providerId="LiveId" clId="{B272414D-B18A-4D81-997D-E20EBAE48599}" dt="2024-12-22T12:20:56.301" v="6821"/>
          <ac:grpSpMkLst>
            <pc:docMk/>
            <pc:sldMk cId="2635874933" sldId="349"/>
            <ac:grpSpMk id="350" creationId="{D1963B27-C4FE-42CF-92FE-8A7106680F4E}"/>
          </ac:grpSpMkLst>
        </pc:grpChg>
        <pc:grpChg chg="mod">
          <ac:chgData name="Lim Kelvin" userId="624f6ae12bb7b72b" providerId="LiveId" clId="{B272414D-B18A-4D81-997D-E20EBAE48599}" dt="2024-12-22T12:20:56.301" v="6821"/>
          <ac:grpSpMkLst>
            <pc:docMk/>
            <pc:sldMk cId="2635874933" sldId="349"/>
            <ac:grpSpMk id="351" creationId="{E3928A95-96DC-44D9-88ED-62AC317F9201}"/>
          </ac:grpSpMkLst>
        </pc:grpChg>
        <pc:grpChg chg="mod">
          <ac:chgData name="Lim Kelvin" userId="624f6ae12bb7b72b" providerId="LiveId" clId="{B272414D-B18A-4D81-997D-E20EBAE48599}" dt="2024-12-22T12:20:56.301" v="6821"/>
          <ac:grpSpMkLst>
            <pc:docMk/>
            <pc:sldMk cId="2635874933" sldId="349"/>
            <ac:grpSpMk id="353" creationId="{896D9AE0-D5F1-412A-BEA6-FC1EC514A5D8}"/>
          </ac:grpSpMkLst>
        </pc:grpChg>
        <pc:grpChg chg="mod">
          <ac:chgData name="Lim Kelvin" userId="624f6ae12bb7b72b" providerId="LiveId" clId="{B272414D-B18A-4D81-997D-E20EBAE48599}" dt="2024-12-22T12:20:56.301" v="6821"/>
          <ac:grpSpMkLst>
            <pc:docMk/>
            <pc:sldMk cId="2635874933" sldId="349"/>
            <ac:grpSpMk id="354" creationId="{12C2BAD6-6F34-4554-8993-25FDD366D0BA}"/>
          </ac:grpSpMkLst>
        </pc:grpChg>
        <pc:grpChg chg="mod">
          <ac:chgData name="Lim Kelvin" userId="624f6ae12bb7b72b" providerId="LiveId" clId="{B272414D-B18A-4D81-997D-E20EBAE48599}" dt="2024-12-22T12:20:56.301" v="6821"/>
          <ac:grpSpMkLst>
            <pc:docMk/>
            <pc:sldMk cId="2635874933" sldId="349"/>
            <ac:grpSpMk id="355" creationId="{64A53466-5075-476B-8AA3-79851A0422F2}"/>
          </ac:grpSpMkLst>
        </pc:grpChg>
        <pc:grpChg chg="mod">
          <ac:chgData name="Lim Kelvin" userId="624f6ae12bb7b72b" providerId="LiveId" clId="{B272414D-B18A-4D81-997D-E20EBAE48599}" dt="2024-12-22T12:20:56.301" v="6821"/>
          <ac:grpSpMkLst>
            <pc:docMk/>
            <pc:sldMk cId="2635874933" sldId="349"/>
            <ac:grpSpMk id="356" creationId="{A60FA71E-48BB-49CF-9736-CA8A758E3850}"/>
          </ac:grpSpMkLst>
        </pc:grpChg>
        <pc:grpChg chg="mod">
          <ac:chgData name="Lim Kelvin" userId="624f6ae12bb7b72b" providerId="LiveId" clId="{B272414D-B18A-4D81-997D-E20EBAE48599}" dt="2024-12-22T12:20:56.301" v="6821"/>
          <ac:grpSpMkLst>
            <pc:docMk/>
            <pc:sldMk cId="2635874933" sldId="349"/>
            <ac:grpSpMk id="357" creationId="{3641C85D-6638-461B-90D6-003011EB939B}"/>
          </ac:grpSpMkLst>
        </pc:grpChg>
        <pc:grpChg chg="mod">
          <ac:chgData name="Lim Kelvin" userId="624f6ae12bb7b72b" providerId="LiveId" clId="{B272414D-B18A-4D81-997D-E20EBAE48599}" dt="2024-12-22T12:20:56.301" v="6821"/>
          <ac:grpSpMkLst>
            <pc:docMk/>
            <pc:sldMk cId="2635874933" sldId="349"/>
            <ac:grpSpMk id="358" creationId="{9293E866-A312-41AA-A709-6B3DB8CA4BC1}"/>
          </ac:grpSpMkLst>
        </pc:grpChg>
        <pc:grpChg chg="mod">
          <ac:chgData name="Lim Kelvin" userId="624f6ae12bb7b72b" providerId="LiveId" clId="{B272414D-B18A-4D81-997D-E20EBAE48599}" dt="2024-12-22T12:20:56.301" v="6821"/>
          <ac:grpSpMkLst>
            <pc:docMk/>
            <pc:sldMk cId="2635874933" sldId="349"/>
            <ac:grpSpMk id="359" creationId="{C047EB9B-97E9-4361-A529-6E96AE257CD1}"/>
          </ac:grpSpMkLst>
        </pc:grpChg>
        <pc:grpChg chg="mod">
          <ac:chgData name="Lim Kelvin" userId="624f6ae12bb7b72b" providerId="LiveId" clId="{B272414D-B18A-4D81-997D-E20EBAE48599}" dt="2024-12-22T12:20:56.301" v="6821"/>
          <ac:grpSpMkLst>
            <pc:docMk/>
            <pc:sldMk cId="2635874933" sldId="349"/>
            <ac:grpSpMk id="361" creationId="{54827CAB-4A3C-4655-BF7D-F7B4C98A53F0}"/>
          </ac:grpSpMkLst>
        </pc:grpChg>
        <pc:grpChg chg="mod">
          <ac:chgData name="Lim Kelvin" userId="624f6ae12bb7b72b" providerId="LiveId" clId="{B272414D-B18A-4D81-997D-E20EBAE48599}" dt="2024-12-22T12:20:56.301" v="6821"/>
          <ac:grpSpMkLst>
            <pc:docMk/>
            <pc:sldMk cId="2635874933" sldId="349"/>
            <ac:grpSpMk id="365" creationId="{E0E00B52-4E2F-474D-9A09-AF6DE34C039F}"/>
          </ac:grpSpMkLst>
        </pc:grpChg>
        <pc:grpChg chg="mod">
          <ac:chgData name="Lim Kelvin" userId="624f6ae12bb7b72b" providerId="LiveId" clId="{B272414D-B18A-4D81-997D-E20EBAE48599}" dt="2024-12-22T12:20:56.301" v="6821"/>
          <ac:grpSpMkLst>
            <pc:docMk/>
            <pc:sldMk cId="2635874933" sldId="349"/>
            <ac:grpSpMk id="369" creationId="{26BF7BDE-D8C0-488E-BDEA-F0C6037E1D24}"/>
          </ac:grpSpMkLst>
        </pc:grpChg>
        <pc:grpChg chg="mod">
          <ac:chgData name="Lim Kelvin" userId="624f6ae12bb7b72b" providerId="LiveId" clId="{B272414D-B18A-4D81-997D-E20EBAE48599}" dt="2024-12-22T12:20:56.301" v="6821"/>
          <ac:grpSpMkLst>
            <pc:docMk/>
            <pc:sldMk cId="2635874933" sldId="349"/>
            <ac:grpSpMk id="373" creationId="{BB2142CC-BFF8-4850-AEEC-B4B2540997B8}"/>
          </ac:grpSpMkLst>
        </pc:grpChg>
        <pc:grpChg chg="mod">
          <ac:chgData name="Lim Kelvin" userId="624f6ae12bb7b72b" providerId="LiveId" clId="{B272414D-B18A-4D81-997D-E20EBAE48599}" dt="2024-12-22T12:20:56.301" v="6821"/>
          <ac:grpSpMkLst>
            <pc:docMk/>
            <pc:sldMk cId="2635874933" sldId="349"/>
            <ac:grpSpMk id="377" creationId="{8AE6E787-26AD-40D3-A218-DFE08109FA1C}"/>
          </ac:grpSpMkLst>
        </pc:grpChg>
        <pc:grpChg chg="mod">
          <ac:chgData name="Lim Kelvin" userId="624f6ae12bb7b72b" providerId="LiveId" clId="{B272414D-B18A-4D81-997D-E20EBAE48599}" dt="2024-12-22T12:20:56.301" v="6821"/>
          <ac:grpSpMkLst>
            <pc:docMk/>
            <pc:sldMk cId="2635874933" sldId="349"/>
            <ac:grpSpMk id="381" creationId="{27E18405-6AF8-4969-AAF9-62CB2741CB98}"/>
          </ac:grpSpMkLst>
        </pc:grpChg>
        <pc:grpChg chg="mod">
          <ac:chgData name="Lim Kelvin" userId="624f6ae12bb7b72b" providerId="LiveId" clId="{B272414D-B18A-4D81-997D-E20EBAE48599}" dt="2024-12-22T12:20:56.301" v="6821"/>
          <ac:grpSpMkLst>
            <pc:docMk/>
            <pc:sldMk cId="2635874933" sldId="349"/>
            <ac:grpSpMk id="385" creationId="{78F6296D-CC50-4196-956F-46EB1B59854E}"/>
          </ac:grpSpMkLst>
        </pc:grpChg>
        <pc:grpChg chg="mod">
          <ac:chgData name="Lim Kelvin" userId="624f6ae12bb7b72b" providerId="LiveId" clId="{B272414D-B18A-4D81-997D-E20EBAE48599}" dt="2024-12-22T12:20:56.301" v="6821"/>
          <ac:grpSpMkLst>
            <pc:docMk/>
            <pc:sldMk cId="2635874933" sldId="349"/>
            <ac:grpSpMk id="389" creationId="{688DA27C-F293-498C-8F24-671C95BE14B2}"/>
          </ac:grpSpMkLst>
        </pc:grpChg>
        <pc:grpChg chg="mod">
          <ac:chgData name="Lim Kelvin" userId="624f6ae12bb7b72b" providerId="LiveId" clId="{B272414D-B18A-4D81-997D-E20EBAE48599}" dt="2024-12-22T12:20:56.301" v="6821"/>
          <ac:grpSpMkLst>
            <pc:docMk/>
            <pc:sldMk cId="2635874933" sldId="349"/>
            <ac:grpSpMk id="393" creationId="{BF581CA5-A4A9-410E-8591-9360102C3659}"/>
          </ac:grpSpMkLst>
        </pc:grpChg>
        <pc:grpChg chg="mod">
          <ac:chgData name="Lim Kelvin" userId="624f6ae12bb7b72b" providerId="LiveId" clId="{B272414D-B18A-4D81-997D-E20EBAE48599}" dt="2024-12-22T12:20:56.301" v="6821"/>
          <ac:grpSpMkLst>
            <pc:docMk/>
            <pc:sldMk cId="2635874933" sldId="349"/>
            <ac:grpSpMk id="397" creationId="{51680D71-3FF6-4B91-B550-89BC8DA55391}"/>
          </ac:grpSpMkLst>
        </pc:grpChg>
        <pc:grpChg chg="mod">
          <ac:chgData name="Lim Kelvin" userId="624f6ae12bb7b72b" providerId="LiveId" clId="{B272414D-B18A-4D81-997D-E20EBAE48599}" dt="2024-12-22T12:20:56.301" v="6821"/>
          <ac:grpSpMkLst>
            <pc:docMk/>
            <pc:sldMk cId="2635874933" sldId="349"/>
            <ac:grpSpMk id="401" creationId="{81AFA2B5-800A-4DEC-9FA4-4BD50041CF74}"/>
          </ac:grpSpMkLst>
        </pc:grpChg>
        <pc:grpChg chg="mod">
          <ac:chgData name="Lim Kelvin" userId="624f6ae12bb7b72b" providerId="LiveId" clId="{B272414D-B18A-4D81-997D-E20EBAE48599}" dt="2024-12-22T12:20:56.301" v="6821"/>
          <ac:grpSpMkLst>
            <pc:docMk/>
            <pc:sldMk cId="2635874933" sldId="349"/>
            <ac:grpSpMk id="405" creationId="{E33ED2A3-C85C-489A-9DA7-74AB9E7C0BBF}"/>
          </ac:grpSpMkLst>
        </pc:grpChg>
        <pc:grpChg chg="mod">
          <ac:chgData name="Lim Kelvin" userId="624f6ae12bb7b72b" providerId="LiveId" clId="{B272414D-B18A-4D81-997D-E20EBAE48599}" dt="2024-12-22T12:20:56.301" v="6821"/>
          <ac:grpSpMkLst>
            <pc:docMk/>
            <pc:sldMk cId="2635874933" sldId="349"/>
            <ac:grpSpMk id="409" creationId="{26A82CD2-5703-49D5-ADCE-C885C62256DD}"/>
          </ac:grpSpMkLst>
        </pc:grpChg>
        <pc:grpChg chg="mod">
          <ac:chgData name="Lim Kelvin" userId="624f6ae12bb7b72b" providerId="LiveId" clId="{B272414D-B18A-4D81-997D-E20EBAE48599}" dt="2024-12-22T12:20:56.301" v="6821"/>
          <ac:grpSpMkLst>
            <pc:docMk/>
            <pc:sldMk cId="2635874933" sldId="349"/>
            <ac:grpSpMk id="413" creationId="{B885EC6B-6675-46AF-B4B3-2C6E8F490983}"/>
          </ac:grpSpMkLst>
        </pc:grpChg>
        <pc:grpChg chg="mod">
          <ac:chgData name="Lim Kelvin" userId="624f6ae12bb7b72b" providerId="LiveId" clId="{B272414D-B18A-4D81-997D-E20EBAE48599}" dt="2024-12-22T12:20:56.301" v="6821"/>
          <ac:grpSpMkLst>
            <pc:docMk/>
            <pc:sldMk cId="2635874933" sldId="349"/>
            <ac:grpSpMk id="417" creationId="{9A37921B-0AFE-417D-B8E7-31EE1BC73F20}"/>
          </ac:grpSpMkLst>
        </pc:grpChg>
        <pc:grpChg chg="mod">
          <ac:chgData name="Lim Kelvin" userId="624f6ae12bb7b72b" providerId="LiveId" clId="{B272414D-B18A-4D81-997D-E20EBAE48599}" dt="2024-12-22T12:20:56.301" v="6821"/>
          <ac:grpSpMkLst>
            <pc:docMk/>
            <pc:sldMk cId="2635874933" sldId="349"/>
            <ac:grpSpMk id="421" creationId="{3185BACE-C7F5-4303-B9C1-2F6D34D6CC25}"/>
          </ac:grpSpMkLst>
        </pc:grpChg>
        <pc:grpChg chg="mod">
          <ac:chgData name="Lim Kelvin" userId="624f6ae12bb7b72b" providerId="LiveId" clId="{B272414D-B18A-4D81-997D-E20EBAE48599}" dt="2024-12-22T12:20:56.301" v="6821"/>
          <ac:grpSpMkLst>
            <pc:docMk/>
            <pc:sldMk cId="2635874933" sldId="349"/>
            <ac:grpSpMk id="425" creationId="{556B2697-458A-412A-9FAB-D47D72C91C27}"/>
          </ac:grpSpMkLst>
        </pc:grpChg>
        <pc:grpChg chg="mod">
          <ac:chgData name="Lim Kelvin" userId="624f6ae12bb7b72b" providerId="LiveId" clId="{B272414D-B18A-4D81-997D-E20EBAE48599}" dt="2024-12-22T12:20:56.301" v="6821"/>
          <ac:grpSpMkLst>
            <pc:docMk/>
            <pc:sldMk cId="2635874933" sldId="349"/>
            <ac:grpSpMk id="429" creationId="{938839D9-2754-42E1-8F14-1437E98808D7}"/>
          </ac:grpSpMkLst>
        </pc:grpChg>
        <pc:grpChg chg="mod">
          <ac:chgData name="Lim Kelvin" userId="624f6ae12bb7b72b" providerId="LiveId" clId="{B272414D-B18A-4D81-997D-E20EBAE48599}" dt="2024-12-22T12:20:56.301" v="6821"/>
          <ac:grpSpMkLst>
            <pc:docMk/>
            <pc:sldMk cId="2635874933" sldId="349"/>
            <ac:grpSpMk id="433" creationId="{7F3DE97D-BA89-4C81-A260-71309CC21092}"/>
          </ac:grpSpMkLst>
        </pc:grpChg>
        <pc:grpChg chg="mod">
          <ac:chgData name="Lim Kelvin" userId="624f6ae12bb7b72b" providerId="LiveId" clId="{B272414D-B18A-4D81-997D-E20EBAE48599}" dt="2024-12-22T12:20:56.301" v="6821"/>
          <ac:grpSpMkLst>
            <pc:docMk/>
            <pc:sldMk cId="2635874933" sldId="349"/>
            <ac:grpSpMk id="437" creationId="{0D20726A-ACFD-4211-AB96-D9ED26728DA0}"/>
          </ac:grpSpMkLst>
        </pc:grpChg>
        <pc:grpChg chg="mod">
          <ac:chgData name="Lim Kelvin" userId="624f6ae12bb7b72b" providerId="LiveId" clId="{B272414D-B18A-4D81-997D-E20EBAE48599}" dt="2024-12-22T12:20:56.301" v="6821"/>
          <ac:grpSpMkLst>
            <pc:docMk/>
            <pc:sldMk cId="2635874933" sldId="349"/>
            <ac:grpSpMk id="441" creationId="{280F0929-2349-4B55-BE5B-953C627DE585}"/>
          </ac:grpSpMkLst>
        </pc:grpChg>
        <pc:grpChg chg="mod">
          <ac:chgData name="Lim Kelvin" userId="624f6ae12bb7b72b" providerId="LiveId" clId="{B272414D-B18A-4D81-997D-E20EBAE48599}" dt="2024-12-22T12:20:56.301" v="6821"/>
          <ac:grpSpMkLst>
            <pc:docMk/>
            <pc:sldMk cId="2635874933" sldId="349"/>
            <ac:grpSpMk id="445" creationId="{BC0956E1-B426-4107-AF54-D04B8FFFEC29}"/>
          </ac:grpSpMkLst>
        </pc:grpChg>
        <pc:grpChg chg="mod">
          <ac:chgData name="Lim Kelvin" userId="624f6ae12bb7b72b" providerId="LiveId" clId="{B272414D-B18A-4D81-997D-E20EBAE48599}" dt="2024-12-22T12:20:56.301" v="6821"/>
          <ac:grpSpMkLst>
            <pc:docMk/>
            <pc:sldMk cId="2635874933" sldId="349"/>
            <ac:grpSpMk id="449" creationId="{E6E8735F-EA60-4EC1-B518-8575F40122AF}"/>
          </ac:grpSpMkLst>
        </pc:grpChg>
        <pc:grpChg chg="add mod">
          <ac:chgData name="Lim Kelvin" userId="624f6ae12bb7b72b" providerId="LiveId" clId="{B272414D-B18A-4D81-997D-E20EBAE48599}" dt="2024-12-22T12:22:21.587" v="6829" actId="1076"/>
          <ac:grpSpMkLst>
            <pc:docMk/>
            <pc:sldMk cId="2635874933" sldId="349"/>
            <ac:grpSpMk id="456" creationId="{FCC4505A-45FE-4266-98DE-E12EB33EEB94}"/>
          </ac:grpSpMkLst>
        </pc:grpChg>
        <pc:grpChg chg="mod">
          <ac:chgData name="Lim Kelvin" userId="624f6ae12bb7b72b" providerId="LiveId" clId="{B272414D-B18A-4D81-997D-E20EBAE48599}" dt="2024-12-22T12:22:09.729" v="6827"/>
          <ac:grpSpMkLst>
            <pc:docMk/>
            <pc:sldMk cId="2635874933" sldId="349"/>
            <ac:grpSpMk id="457" creationId="{E92B19CD-E401-4D7B-99C4-F3394C4FE706}"/>
          </ac:grpSpMkLst>
        </pc:grpChg>
        <pc:grpChg chg="mod">
          <ac:chgData name="Lim Kelvin" userId="624f6ae12bb7b72b" providerId="LiveId" clId="{B272414D-B18A-4D81-997D-E20EBAE48599}" dt="2024-12-22T12:22:09.729" v="6827"/>
          <ac:grpSpMkLst>
            <pc:docMk/>
            <pc:sldMk cId="2635874933" sldId="349"/>
            <ac:grpSpMk id="458" creationId="{19E2CA65-EF1C-4A66-AC68-DC537A8DF792}"/>
          </ac:grpSpMkLst>
        </pc:grpChg>
        <pc:grpChg chg="mod">
          <ac:chgData name="Lim Kelvin" userId="624f6ae12bb7b72b" providerId="LiveId" clId="{B272414D-B18A-4D81-997D-E20EBAE48599}" dt="2024-12-22T12:22:09.729" v="6827"/>
          <ac:grpSpMkLst>
            <pc:docMk/>
            <pc:sldMk cId="2635874933" sldId="349"/>
            <ac:grpSpMk id="459" creationId="{51BE7D58-322B-4319-9F1E-236098AA2EB6}"/>
          </ac:grpSpMkLst>
        </pc:grpChg>
        <pc:grpChg chg="mod">
          <ac:chgData name="Lim Kelvin" userId="624f6ae12bb7b72b" providerId="LiveId" clId="{B272414D-B18A-4D81-997D-E20EBAE48599}" dt="2024-12-22T12:22:09.729" v="6827"/>
          <ac:grpSpMkLst>
            <pc:docMk/>
            <pc:sldMk cId="2635874933" sldId="349"/>
            <ac:grpSpMk id="460" creationId="{A1FB5BDF-46E2-4A8E-9E81-E69728484E29}"/>
          </ac:grpSpMkLst>
        </pc:grpChg>
        <pc:grpChg chg="mod">
          <ac:chgData name="Lim Kelvin" userId="624f6ae12bb7b72b" providerId="LiveId" clId="{B272414D-B18A-4D81-997D-E20EBAE48599}" dt="2024-12-22T12:22:09.729" v="6827"/>
          <ac:grpSpMkLst>
            <pc:docMk/>
            <pc:sldMk cId="2635874933" sldId="349"/>
            <ac:grpSpMk id="461" creationId="{83944B82-D774-4918-B655-682BC0FA2335}"/>
          </ac:grpSpMkLst>
        </pc:grpChg>
        <pc:grpChg chg="mod">
          <ac:chgData name="Lim Kelvin" userId="624f6ae12bb7b72b" providerId="LiveId" clId="{B272414D-B18A-4D81-997D-E20EBAE48599}" dt="2024-12-22T12:22:09.729" v="6827"/>
          <ac:grpSpMkLst>
            <pc:docMk/>
            <pc:sldMk cId="2635874933" sldId="349"/>
            <ac:grpSpMk id="462" creationId="{9EA25031-C5E4-4091-A0CD-F31B8F672FCE}"/>
          </ac:grpSpMkLst>
        </pc:grpChg>
        <pc:grpChg chg="mod">
          <ac:chgData name="Lim Kelvin" userId="624f6ae12bb7b72b" providerId="LiveId" clId="{B272414D-B18A-4D81-997D-E20EBAE48599}" dt="2024-12-22T12:22:09.729" v="6827"/>
          <ac:grpSpMkLst>
            <pc:docMk/>
            <pc:sldMk cId="2635874933" sldId="349"/>
            <ac:grpSpMk id="463" creationId="{CC1764AC-770E-46A6-8FDE-A35479324DFC}"/>
          </ac:grpSpMkLst>
        </pc:grpChg>
        <pc:grpChg chg="mod">
          <ac:chgData name="Lim Kelvin" userId="624f6ae12bb7b72b" providerId="LiveId" clId="{B272414D-B18A-4D81-997D-E20EBAE48599}" dt="2024-12-22T12:22:09.729" v="6827"/>
          <ac:grpSpMkLst>
            <pc:docMk/>
            <pc:sldMk cId="2635874933" sldId="349"/>
            <ac:grpSpMk id="464" creationId="{1FC29BAE-FE4E-4F1B-A000-294EBCC89C40}"/>
          </ac:grpSpMkLst>
        </pc:grpChg>
        <pc:grpChg chg="mod">
          <ac:chgData name="Lim Kelvin" userId="624f6ae12bb7b72b" providerId="LiveId" clId="{B272414D-B18A-4D81-997D-E20EBAE48599}" dt="2024-12-22T12:22:09.729" v="6827"/>
          <ac:grpSpMkLst>
            <pc:docMk/>
            <pc:sldMk cId="2635874933" sldId="349"/>
            <ac:grpSpMk id="465" creationId="{8FDCA2C2-3853-45EE-B22A-1C03E44B517B}"/>
          </ac:grpSpMkLst>
        </pc:grpChg>
        <pc:grpChg chg="mod">
          <ac:chgData name="Lim Kelvin" userId="624f6ae12bb7b72b" providerId="LiveId" clId="{B272414D-B18A-4D81-997D-E20EBAE48599}" dt="2024-12-22T12:22:09.729" v="6827"/>
          <ac:grpSpMkLst>
            <pc:docMk/>
            <pc:sldMk cId="2635874933" sldId="349"/>
            <ac:grpSpMk id="466" creationId="{934A4218-EBF9-4DBF-B6B8-BE8DD9ED4E96}"/>
          </ac:grpSpMkLst>
        </pc:grpChg>
        <pc:grpChg chg="mod">
          <ac:chgData name="Lim Kelvin" userId="624f6ae12bb7b72b" providerId="LiveId" clId="{B272414D-B18A-4D81-997D-E20EBAE48599}" dt="2024-12-22T12:22:09.729" v="6827"/>
          <ac:grpSpMkLst>
            <pc:docMk/>
            <pc:sldMk cId="2635874933" sldId="349"/>
            <ac:grpSpMk id="467" creationId="{7FE11780-1680-4C2A-8D3C-1795B25E49D0}"/>
          </ac:grpSpMkLst>
        </pc:grpChg>
        <pc:grpChg chg="mod">
          <ac:chgData name="Lim Kelvin" userId="624f6ae12bb7b72b" providerId="LiveId" clId="{B272414D-B18A-4D81-997D-E20EBAE48599}" dt="2024-12-22T12:22:09.729" v="6827"/>
          <ac:grpSpMkLst>
            <pc:docMk/>
            <pc:sldMk cId="2635874933" sldId="349"/>
            <ac:grpSpMk id="468" creationId="{3808629B-154B-4D95-B764-96E6613B26F7}"/>
          </ac:grpSpMkLst>
        </pc:grpChg>
        <pc:grpChg chg="mod">
          <ac:chgData name="Lim Kelvin" userId="624f6ae12bb7b72b" providerId="LiveId" clId="{B272414D-B18A-4D81-997D-E20EBAE48599}" dt="2024-12-22T12:22:09.729" v="6827"/>
          <ac:grpSpMkLst>
            <pc:docMk/>
            <pc:sldMk cId="2635874933" sldId="349"/>
            <ac:grpSpMk id="469" creationId="{AEA26176-B9B2-4CC2-853E-D7505491AC36}"/>
          </ac:grpSpMkLst>
        </pc:grpChg>
        <pc:grpChg chg="mod">
          <ac:chgData name="Lim Kelvin" userId="624f6ae12bb7b72b" providerId="LiveId" clId="{B272414D-B18A-4D81-997D-E20EBAE48599}" dt="2024-12-22T12:22:09.729" v="6827"/>
          <ac:grpSpMkLst>
            <pc:docMk/>
            <pc:sldMk cId="2635874933" sldId="349"/>
            <ac:grpSpMk id="470" creationId="{58553C07-B1DC-44A5-89F8-105D215080CB}"/>
          </ac:grpSpMkLst>
        </pc:grpChg>
        <pc:grpChg chg="mod">
          <ac:chgData name="Lim Kelvin" userId="624f6ae12bb7b72b" providerId="LiveId" clId="{B272414D-B18A-4D81-997D-E20EBAE48599}" dt="2024-12-22T12:22:09.729" v="6827"/>
          <ac:grpSpMkLst>
            <pc:docMk/>
            <pc:sldMk cId="2635874933" sldId="349"/>
            <ac:grpSpMk id="471" creationId="{A433CE5D-13FD-4EDA-AE4B-8D984AA59B8A}"/>
          </ac:grpSpMkLst>
        </pc:grpChg>
        <pc:grpChg chg="mod">
          <ac:chgData name="Lim Kelvin" userId="624f6ae12bb7b72b" providerId="LiveId" clId="{B272414D-B18A-4D81-997D-E20EBAE48599}" dt="2024-12-22T12:22:09.729" v="6827"/>
          <ac:grpSpMkLst>
            <pc:docMk/>
            <pc:sldMk cId="2635874933" sldId="349"/>
            <ac:grpSpMk id="472" creationId="{DC0035B8-165C-4723-A876-8E2004C47649}"/>
          </ac:grpSpMkLst>
        </pc:grpChg>
        <pc:grpChg chg="mod">
          <ac:chgData name="Lim Kelvin" userId="624f6ae12bb7b72b" providerId="LiveId" clId="{B272414D-B18A-4D81-997D-E20EBAE48599}" dt="2024-12-22T12:22:09.729" v="6827"/>
          <ac:grpSpMkLst>
            <pc:docMk/>
            <pc:sldMk cId="2635874933" sldId="349"/>
            <ac:grpSpMk id="473" creationId="{314CE141-F727-41AA-8A0A-4DA0BC913287}"/>
          </ac:grpSpMkLst>
        </pc:grpChg>
        <pc:grpChg chg="mod">
          <ac:chgData name="Lim Kelvin" userId="624f6ae12bb7b72b" providerId="LiveId" clId="{B272414D-B18A-4D81-997D-E20EBAE48599}" dt="2024-12-22T12:22:09.729" v="6827"/>
          <ac:grpSpMkLst>
            <pc:docMk/>
            <pc:sldMk cId="2635874933" sldId="349"/>
            <ac:grpSpMk id="474" creationId="{F0D8CF4E-04C1-41D9-8BD7-75C8D5D091FC}"/>
          </ac:grpSpMkLst>
        </pc:grpChg>
        <pc:grpChg chg="mod">
          <ac:chgData name="Lim Kelvin" userId="624f6ae12bb7b72b" providerId="LiveId" clId="{B272414D-B18A-4D81-997D-E20EBAE48599}" dt="2024-12-22T12:22:09.729" v="6827"/>
          <ac:grpSpMkLst>
            <pc:docMk/>
            <pc:sldMk cId="2635874933" sldId="349"/>
            <ac:grpSpMk id="476" creationId="{C82E3ED0-CADB-4157-8DDE-A5456843234E}"/>
          </ac:grpSpMkLst>
        </pc:grpChg>
        <pc:grpChg chg="mod">
          <ac:chgData name="Lim Kelvin" userId="624f6ae12bb7b72b" providerId="LiveId" clId="{B272414D-B18A-4D81-997D-E20EBAE48599}" dt="2024-12-22T12:22:09.729" v="6827"/>
          <ac:grpSpMkLst>
            <pc:docMk/>
            <pc:sldMk cId="2635874933" sldId="349"/>
            <ac:grpSpMk id="480" creationId="{6B41BE26-EE6E-46F9-8076-FE670B631ED1}"/>
          </ac:grpSpMkLst>
        </pc:grpChg>
        <pc:grpChg chg="mod">
          <ac:chgData name="Lim Kelvin" userId="624f6ae12bb7b72b" providerId="LiveId" clId="{B272414D-B18A-4D81-997D-E20EBAE48599}" dt="2024-12-22T12:22:09.729" v="6827"/>
          <ac:grpSpMkLst>
            <pc:docMk/>
            <pc:sldMk cId="2635874933" sldId="349"/>
            <ac:grpSpMk id="484" creationId="{820EF234-83CA-4A81-9F34-49DD45337E45}"/>
          </ac:grpSpMkLst>
        </pc:grpChg>
        <pc:grpChg chg="mod">
          <ac:chgData name="Lim Kelvin" userId="624f6ae12bb7b72b" providerId="LiveId" clId="{B272414D-B18A-4D81-997D-E20EBAE48599}" dt="2024-12-22T12:22:09.729" v="6827"/>
          <ac:grpSpMkLst>
            <pc:docMk/>
            <pc:sldMk cId="2635874933" sldId="349"/>
            <ac:grpSpMk id="488" creationId="{D3D96876-1C24-4852-A0F8-2B63780A90C1}"/>
          </ac:grpSpMkLst>
        </pc:grpChg>
        <pc:grpChg chg="mod">
          <ac:chgData name="Lim Kelvin" userId="624f6ae12bb7b72b" providerId="LiveId" clId="{B272414D-B18A-4D81-997D-E20EBAE48599}" dt="2024-12-22T12:22:09.729" v="6827"/>
          <ac:grpSpMkLst>
            <pc:docMk/>
            <pc:sldMk cId="2635874933" sldId="349"/>
            <ac:grpSpMk id="492" creationId="{099EB449-5D42-48AB-97ED-D3DD8240AA5D}"/>
          </ac:grpSpMkLst>
        </pc:grpChg>
        <pc:grpChg chg="mod">
          <ac:chgData name="Lim Kelvin" userId="624f6ae12bb7b72b" providerId="LiveId" clId="{B272414D-B18A-4D81-997D-E20EBAE48599}" dt="2024-12-22T12:22:09.729" v="6827"/>
          <ac:grpSpMkLst>
            <pc:docMk/>
            <pc:sldMk cId="2635874933" sldId="349"/>
            <ac:grpSpMk id="496" creationId="{454185E3-6E65-4078-9864-A61682B4FCF3}"/>
          </ac:grpSpMkLst>
        </pc:grpChg>
        <pc:grpChg chg="mod">
          <ac:chgData name="Lim Kelvin" userId="624f6ae12bb7b72b" providerId="LiveId" clId="{B272414D-B18A-4D81-997D-E20EBAE48599}" dt="2024-12-22T12:22:09.729" v="6827"/>
          <ac:grpSpMkLst>
            <pc:docMk/>
            <pc:sldMk cId="2635874933" sldId="349"/>
            <ac:grpSpMk id="500" creationId="{6BD8D5C8-B9AF-4DA2-95B7-EACBBD46B51A}"/>
          </ac:grpSpMkLst>
        </pc:grpChg>
        <pc:grpChg chg="mod">
          <ac:chgData name="Lim Kelvin" userId="624f6ae12bb7b72b" providerId="LiveId" clId="{B272414D-B18A-4D81-997D-E20EBAE48599}" dt="2024-12-22T12:22:09.729" v="6827"/>
          <ac:grpSpMkLst>
            <pc:docMk/>
            <pc:sldMk cId="2635874933" sldId="349"/>
            <ac:grpSpMk id="504" creationId="{0C9291DE-F4D9-42F2-8E43-63147EDF4DF0}"/>
          </ac:grpSpMkLst>
        </pc:grpChg>
        <pc:grpChg chg="mod">
          <ac:chgData name="Lim Kelvin" userId="624f6ae12bb7b72b" providerId="LiveId" clId="{B272414D-B18A-4D81-997D-E20EBAE48599}" dt="2024-12-22T12:22:09.729" v="6827"/>
          <ac:grpSpMkLst>
            <pc:docMk/>
            <pc:sldMk cId="2635874933" sldId="349"/>
            <ac:grpSpMk id="508" creationId="{617F9899-2124-4263-AECD-A250373861C6}"/>
          </ac:grpSpMkLst>
        </pc:grpChg>
        <pc:grpChg chg="mod">
          <ac:chgData name="Lim Kelvin" userId="624f6ae12bb7b72b" providerId="LiveId" clId="{B272414D-B18A-4D81-997D-E20EBAE48599}" dt="2024-12-22T12:22:09.729" v="6827"/>
          <ac:grpSpMkLst>
            <pc:docMk/>
            <pc:sldMk cId="2635874933" sldId="349"/>
            <ac:grpSpMk id="512" creationId="{37A378FE-96CF-4FEE-BC4D-62EE2579B6EB}"/>
          </ac:grpSpMkLst>
        </pc:grpChg>
        <pc:grpChg chg="mod">
          <ac:chgData name="Lim Kelvin" userId="624f6ae12bb7b72b" providerId="LiveId" clId="{B272414D-B18A-4D81-997D-E20EBAE48599}" dt="2024-12-22T12:22:09.729" v="6827"/>
          <ac:grpSpMkLst>
            <pc:docMk/>
            <pc:sldMk cId="2635874933" sldId="349"/>
            <ac:grpSpMk id="516" creationId="{051FA34F-B8E3-4EF3-8F9A-219BBB52FD87}"/>
          </ac:grpSpMkLst>
        </pc:grpChg>
        <pc:grpChg chg="mod">
          <ac:chgData name="Lim Kelvin" userId="624f6ae12bb7b72b" providerId="LiveId" clId="{B272414D-B18A-4D81-997D-E20EBAE48599}" dt="2024-12-22T12:22:09.729" v="6827"/>
          <ac:grpSpMkLst>
            <pc:docMk/>
            <pc:sldMk cId="2635874933" sldId="349"/>
            <ac:grpSpMk id="520" creationId="{0BB19C95-A3BA-459B-B53F-878250E285E2}"/>
          </ac:grpSpMkLst>
        </pc:grpChg>
        <pc:grpChg chg="mod">
          <ac:chgData name="Lim Kelvin" userId="624f6ae12bb7b72b" providerId="LiveId" clId="{B272414D-B18A-4D81-997D-E20EBAE48599}" dt="2024-12-22T12:22:09.729" v="6827"/>
          <ac:grpSpMkLst>
            <pc:docMk/>
            <pc:sldMk cId="2635874933" sldId="349"/>
            <ac:grpSpMk id="524" creationId="{1A6E722A-2DB4-45D3-8E5E-119193AB91BA}"/>
          </ac:grpSpMkLst>
        </pc:grpChg>
        <pc:grpChg chg="mod">
          <ac:chgData name="Lim Kelvin" userId="624f6ae12bb7b72b" providerId="LiveId" clId="{B272414D-B18A-4D81-997D-E20EBAE48599}" dt="2024-12-22T12:22:09.729" v="6827"/>
          <ac:grpSpMkLst>
            <pc:docMk/>
            <pc:sldMk cId="2635874933" sldId="349"/>
            <ac:grpSpMk id="528" creationId="{649DE0EF-C432-43D7-8BE4-B6481F80E6D2}"/>
          </ac:grpSpMkLst>
        </pc:grpChg>
        <pc:grpChg chg="mod">
          <ac:chgData name="Lim Kelvin" userId="624f6ae12bb7b72b" providerId="LiveId" clId="{B272414D-B18A-4D81-997D-E20EBAE48599}" dt="2024-12-22T12:22:09.729" v="6827"/>
          <ac:grpSpMkLst>
            <pc:docMk/>
            <pc:sldMk cId="2635874933" sldId="349"/>
            <ac:grpSpMk id="532" creationId="{40AEF72A-2316-45FE-886C-E44F35C04E75}"/>
          </ac:grpSpMkLst>
        </pc:grpChg>
        <pc:grpChg chg="mod">
          <ac:chgData name="Lim Kelvin" userId="624f6ae12bb7b72b" providerId="LiveId" clId="{B272414D-B18A-4D81-997D-E20EBAE48599}" dt="2024-12-22T12:22:09.729" v="6827"/>
          <ac:grpSpMkLst>
            <pc:docMk/>
            <pc:sldMk cId="2635874933" sldId="349"/>
            <ac:grpSpMk id="536" creationId="{2C990E4C-5ABB-40A0-9E88-9CB11F3895D5}"/>
          </ac:grpSpMkLst>
        </pc:grpChg>
        <pc:grpChg chg="mod">
          <ac:chgData name="Lim Kelvin" userId="624f6ae12bb7b72b" providerId="LiveId" clId="{B272414D-B18A-4D81-997D-E20EBAE48599}" dt="2024-12-22T12:22:09.729" v="6827"/>
          <ac:grpSpMkLst>
            <pc:docMk/>
            <pc:sldMk cId="2635874933" sldId="349"/>
            <ac:grpSpMk id="540" creationId="{B9AF0568-6A92-42ED-BBCF-263111164BB2}"/>
          </ac:grpSpMkLst>
        </pc:grpChg>
        <pc:grpChg chg="mod">
          <ac:chgData name="Lim Kelvin" userId="624f6ae12bb7b72b" providerId="LiveId" clId="{B272414D-B18A-4D81-997D-E20EBAE48599}" dt="2024-12-22T12:22:09.729" v="6827"/>
          <ac:grpSpMkLst>
            <pc:docMk/>
            <pc:sldMk cId="2635874933" sldId="349"/>
            <ac:grpSpMk id="544" creationId="{DB07FB9E-B5D2-4917-9984-025BB195C57E}"/>
          </ac:grpSpMkLst>
        </pc:grpChg>
        <pc:grpChg chg="add mod">
          <ac:chgData name="Lim Kelvin" userId="624f6ae12bb7b72b" providerId="LiveId" clId="{B272414D-B18A-4D81-997D-E20EBAE48599}" dt="2024-12-22T12:22:31.248" v="6832" actId="1076"/>
          <ac:grpSpMkLst>
            <pc:docMk/>
            <pc:sldMk cId="2635874933" sldId="349"/>
            <ac:grpSpMk id="547" creationId="{A9A83824-7111-43D4-9FAE-488E9B8D761A}"/>
          </ac:grpSpMkLst>
        </pc:grpChg>
        <pc:grpChg chg="mod">
          <ac:chgData name="Lim Kelvin" userId="624f6ae12bb7b72b" providerId="LiveId" clId="{B272414D-B18A-4D81-997D-E20EBAE48599}" dt="2024-12-22T12:22:27.338" v="6831"/>
          <ac:grpSpMkLst>
            <pc:docMk/>
            <pc:sldMk cId="2635874933" sldId="349"/>
            <ac:grpSpMk id="551" creationId="{B0C3CCDF-DBF8-4DF7-94AC-EDB269F81701}"/>
          </ac:grpSpMkLst>
        </pc:grpChg>
        <pc:grpChg chg="mod">
          <ac:chgData name="Lim Kelvin" userId="624f6ae12bb7b72b" providerId="LiveId" clId="{B272414D-B18A-4D81-997D-E20EBAE48599}" dt="2024-12-22T12:22:27.338" v="6831"/>
          <ac:grpSpMkLst>
            <pc:docMk/>
            <pc:sldMk cId="2635874933" sldId="349"/>
            <ac:grpSpMk id="553" creationId="{0B252654-D741-4023-86A7-DB5BBC8FB4F8}"/>
          </ac:grpSpMkLst>
        </pc:grpChg>
        <pc:grpChg chg="mod">
          <ac:chgData name="Lim Kelvin" userId="624f6ae12bb7b72b" providerId="LiveId" clId="{B272414D-B18A-4D81-997D-E20EBAE48599}" dt="2024-12-22T12:22:27.338" v="6831"/>
          <ac:grpSpMkLst>
            <pc:docMk/>
            <pc:sldMk cId="2635874933" sldId="349"/>
            <ac:grpSpMk id="554" creationId="{C7EA3E58-BA84-4A26-A623-0945153616DB}"/>
          </ac:grpSpMkLst>
        </pc:grpChg>
        <pc:grpChg chg="mod">
          <ac:chgData name="Lim Kelvin" userId="624f6ae12bb7b72b" providerId="LiveId" clId="{B272414D-B18A-4D81-997D-E20EBAE48599}" dt="2024-12-22T12:22:27.338" v="6831"/>
          <ac:grpSpMkLst>
            <pc:docMk/>
            <pc:sldMk cId="2635874933" sldId="349"/>
            <ac:grpSpMk id="555" creationId="{5A42546E-7ECA-45A4-ADD2-293F32BF893E}"/>
          </ac:grpSpMkLst>
        </pc:grpChg>
        <pc:grpChg chg="mod">
          <ac:chgData name="Lim Kelvin" userId="624f6ae12bb7b72b" providerId="LiveId" clId="{B272414D-B18A-4D81-997D-E20EBAE48599}" dt="2024-12-22T12:22:27.338" v="6831"/>
          <ac:grpSpMkLst>
            <pc:docMk/>
            <pc:sldMk cId="2635874933" sldId="349"/>
            <ac:grpSpMk id="556" creationId="{07F4058F-F9E7-4860-91C4-6D742ECD8172}"/>
          </ac:grpSpMkLst>
        </pc:grpChg>
        <pc:grpChg chg="mod">
          <ac:chgData name="Lim Kelvin" userId="624f6ae12bb7b72b" providerId="LiveId" clId="{B272414D-B18A-4D81-997D-E20EBAE48599}" dt="2024-12-22T12:22:27.338" v="6831"/>
          <ac:grpSpMkLst>
            <pc:docMk/>
            <pc:sldMk cId="2635874933" sldId="349"/>
            <ac:grpSpMk id="557" creationId="{CD1BEF06-4D80-472B-A33E-31A3A8229E4F}"/>
          </ac:grpSpMkLst>
        </pc:grpChg>
        <pc:grpChg chg="mod">
          <ac:chgData name="Lim Kelvin" userId="624f6ae12bb7b72b" providerId="LiveId" clId="{B272414D-B18A-4D81-997D-E20EBAE48599}" dt="2024-12-22T12:22:27.338" v="6831"/>
          <ac:grpSpMkLst>
            <pc:docMk/>
            <pc:sldMk cId="2635874933" sldId="349"/>
            <ac:grpSpMk id="558" creationId="{7DA02E96-3012-4ECA-AC4D-16BE84EF06BF}"/>
          </ac:grpSpMkLst>
        </pc:grpChg>
        <pc:grpChg chg="mod">
          <ac:chgData name="Lim Kelvin" userId="624f6ae12bb7b72b" providerId="LiveId" clId="{B272414D-B18A-4D81-997D-E20EBAE48599}" dt="2024-12-22T12:22:27.338" v="6831"/>
          <ac:grpSpMkLst>
            <pc:docMk/>
            <pc:sldMk cId="2635874933" sldId="349"/>
            <ac:grpSpMk id="559" creationId="{3C580FA7-E0AA-4D47-B5E9-DB63378505B9}"/>
          </ac:grpSpMkLst>
        </pc:grpChg>
        <pc:grpChg chg="mod">
          <ac:chgData name="Lim Kelvin" userId="624f6ae12bb7b72b" providerId="LiveId" clId="{B272414D-B18A-4D81-997D-E20EBAE48599}" dt="2024-12-22T12:22:27.338" v="6831"/>
          <ac:grpSpMkLst>
            <pc:docMk/>
            <pc:sldMk cId="2635874933" sldId="349"/>
            <ac:grpSpMk id="560" creationId="{8D781BC6-E737-4FD1-A016-DA862BD8287A}"/>
          </ac:grpSpMkLst>
        </pc:grpChg>
        <pc:grpChg chg="mod">
          <ac:chgData name="Lim Kelvin" userId="624f6ae12bb7b72b" providerId="LiveId" clId="{B272414D-B18A-4D81-997D-E20EBAE48599}" dt="2024-12-22T12:22:27.338" v="6831"/>
          <ac:grpSpMkLst>
            <pc:docMk/>
            <pc:sldMk cId="2635874933" sldId="349"/>
            <ac:grpSpMk id="561" creationId="{154ABFD5-B648-4641-925E-08F1890A2D72}"/>
          </ac:grpSpMkLst>
        </pc:grpChg>
        <pc:grpChg chg="mod">
          <ac:chgData name="Lim Kelvin" userId="624f6ae12bb7b72b" providerId="LiveId" clId="{B272414D-B18A-4D81-997D-E20EBAE48599}" dt="2024-12-22T12:22:27.338" v="6831"/>
          <ac:grpSpMkLst>
            <pc:docMk/>
            <pc:sldMk cId="2635874933" sldId="349"/>
            <ac:grpSpMk id="562" creationId="{316B930E-6B3F-4F45-8D58-8FFE335460FF}"/>
          </ac:grpSpMkLst>
        </pc:grpChg>
        <pc:grpChg chg="mod">
          <ac:chgData name="Lim Kelvin" userId="624f6ae12bb7b72b" providerId="LiveId" clId="{B272414D-B18A-4D81-997D-E20EBAE48599}" dt="2024-12-22T12:22:27.338" v="6831"/>
          <ac:grpSpMkLst>
            <pc:docMk/>
            <pc:sldMk cId="2635874933" sldId="349"/>
            <ac:grpSpMk id="564" creationId="{2927A7A8-62AF-4CDE-946E-567765C50D4D}"/>
          </ac:grpSpMkLst>
        </pc:grpChg>
        <pc:grpChg chg="mod">
          <ac:chgData name="Lim Kelvin" userId="624f6ae12bb7b72b" providerId="LiveId" clId="{B272414D-B18A-4D81-997D-E20EBAE48599}" dt="2024-12-22T12:22:27.338" v="6831"/>
          <ac:grpSpMkLst>
            <pc:docMk/>
            <pc:sldMk cId="2635874933" sldId="349"/>
            <ac:grpSpMk id="565" creationId="{844D7890-3573-468B-82FB-40D9FA079FA5}"/>
          </ac:grpSpMkLst>
        </pc:grpChg>
        <pc:grpChg chg="mod">
          <ac:chgData name="Lim Kelvin" userId="624f6ae12bb7b72b" providerId="LiveId" clId="{B272414D-B18A-4D81-997D-E20EBAE48599}" dt="2024-12-22T12:22:27.338" v="6831"/>
          <ac:grpSpMkLst>
            <pc:docMk/>
            <pc:sldMk cId="2635874933" sldId="349"/>
            <ac:grpSpMk id="566" creationId="{9FD88F2D-784B-40B7-AA50-1880C9095781}"/>
          </ac:grpSpMkLst>
        </pc:grpChg>
        <pc:grpChg chg="mod">
          <ac:chgData name="Lim Kelvin" userId="624f6ae12bb7b72b" providerId="LiveId" clId="{B272414D-B18A-4D81-997D-E20EBAE48599}" dt="2024-12-22T12:22:27.338" v="6831"/>
          <ac:grpSpMkLst>
            <pc:docMk/>
            <pc:sldMk cId="2635874933" sldId="349"/>
            <ac:grpSpMk id="567" creationId="{F528C820-117A-4E55-8AF5-4FE234A7C811}"/>
          </ac:grpSpMkLst>
        </pc:grpChg>
        <pc:grpChg chg="mod">
          <ac:chgData name="Lim Kelvin" userId="624f6ae12bb7b72b" providerId="LiveId" clId="{B272414D-B18A-4D81-997D-E20EBAE48599}" dt="2024-12-22T12:22:27.338" v="6831"/>
          <ac:grpSpMkLst>
            <pc:docMk/>
            <pc:sldMk cId="2635874933" sldId="349"/>
            <ac:grpSpMk id="569" creationId="{5FB69FD5-F387-460C-B532-6B43EC4EF892}"/>
          </ac:grpSpMkLst>
        </pc:grpChg>
        <pc:grpChg chg="mod">
          <ac:chgData name="Lim Kelvin" userId="624f6ae12bb7b72b" providerId="LiveId" clId="{B272414D-B18A-4D81-997D-E20EBAE48599}" dt="2024-12-22T12:22:27.338" v="6831"/>
          <ac:grpSpMkLst>
            <pc:docMk/>
            <pc:sldMk cId="2635874933" sldId="349"/>
            <ac:grpSpMk id="570" creationId="{175C9CF2-0387-4903-957D-22819DC6240A}"/>
          </ac:grpSpMkLst>
        </pc:grpChg>
        <pc:grpChg chg="mod">
          <ac:chgData name="Lim Kelvin" userId="624f6ae12bb7b72b" providerId="LiveId" clId="{B272414D-B18A-4D81-997D-E20EBAE48599}" dt="2024-12-22T12:22:27.338" v="6831"/>
          <ac:grpSpMkLst>
            <pc:docMk/>
            <pc:sldMk cId="2635874933" sldId="349"/>
            <ac:grpSpMk id="571" creationId="{71BE107E-E63F-41B3-A64E-727B8EEFCB5F}"/>
          </ac:grpSpMkLst>
        </pc:grpChg>
        <pc:grpChg chg="mod">
          <ac:chgData name="Lim Kelvin" userId="624f6ae12bb7b72b" providerId="LiveId" clId="{B272414D-B18A-4D81-997D-E20EBAE48599}" dt="2024-12-22T12:22:27.338" v="6831"/>
          <ac:grpSpMkLst>
            <pc:docMk/>
            <pc:sldMk cId="2635874933" sldId="349"/>
            <ac:grpSpMk id="573" creationId="{B8611100-AB39-437D-9D22-644CBC24753A}"/>
          </ac:grpSpMkLst>
        </pc:grpChg>
        <pc:grpChg chg="mod">
          <ac:chgData name="Lim Kelvin" userId="624f6ae12bb7b72b" providerId="LiveId" clId="{B272414D-B18A-4D81-997D-E20EBAE48599}" dt="2024-12-22T12:22:27.338" v="6831"/>
          <ac:grpSpMkLst>
            <pc:docMk/>
            <pc:sldMk cId="2635874933" sldId="349"/>
            <ac:grpSpMk id="574" creationId="{E10F3217-FC45-4D84-9C1E-5BE2A0C6D5BC}"/>
          </ac:grpSpMkLst>
        </pc:grpChg>
        <pc:grpChg chg="mod">
          <ac:chgData name="Lim Kelvin" userId="624f6ae12bb7b72b" providerId="LiveId" clId="{B272414D-B18A-4D81-997D-E20EBAE48599}" dt="2024-12-22T12:22:27.338" v="6831"/>
          <ac:grpSpMkLst>
            <pc:docMk/>
            <pc:sldMk cId="2635874933" sldId="349"/>
            <ac:grpSpMk id="575" creationId="{EEA77ED1-3D6F-4551-9E4B-9CCA7B59F012}"/>
          </ac:grpSpMkLst>
        </pc:grpChg>
        <pc:grpChg chg="mod">
          <ac:chgData name="Lim Kelvin" userId="624f6ae12bb7b72b" providerId="LiveId" clId="{B272414D-B18A-4D81-997D-E20EBAE48599}" dt="2024-12-22T12:22:27.338" v="6831"/>
          <ac:grpSpMkLst>
            <pc:docMk/>
            <pc:sldMk cId="2635874933" sldId="349"/>
            <ac:grpSpMk id="576" creationId="{D47A2B72-6AF9-4AA7-B556-7A6B44C1EED3}"/>
          </ac:grpSpMkLst>
        </pc:grpChg>
        <pc:grpChg chg="mod">
          <ac:chgData name="Lim Kelvin" userId="624f6ae12bb7b72b" providerId="LiveId" clId="{B272414D-B18A-4D81-997D-E20EBAE48599}" dt="2024-12-22T12:22:27.338" v="6831"/>
          <ac:grpSpMkLst>
            <pc:docMk/>
            <pc:sldMk cId="2635874933" sldId="349"/>
            <ac:grpSpMk id="577" creationId="{2B1302C0-7BE2-4E58-B5A7-EFAEF6E2DB84}"/>
          </ac:grpSpMkLst>
        </pc:grpChg>
        <pc:grpChg chg="mod">
          <ac:chgData name="Lim Kelvin" userId="624f6ae12bb7b72b" providerId="LiveId" clId="{B272414D-B18A-4D81-997D-E20EBAE48599}" dt="2024-12-22T12:22:27.338" v="6831"/>
          <ac:grpSpMkLst>
            <pc:docMk/>
            <pc:sldMk cId="2635874933" sldId="349"/>
            <ac:grpSpMk id="578" creationId="{ADA81770-054F-48FC-BD75-2CC4947069A6}"/>
          </ac:grpSpMkLst>
        </pc:grpChg>
        <pc:grpChg chg="mod">
          <ac:chgData name="Lim Kelvin" userId="624f6ae12bb7b72b" providerId="LiveId" clId="{B272414D-B18A-4D81-997D-E20EBAE48599}" dt="2024-12-22T12:22:27.338" v="6831"/>
          <ac:grpSpMkLst>
            <pc:docMk/>
            <pc:sldMk cId="2635874933" sldId="349"/>
            <ac:grpSpMk id="579" creationId="{564F9FAF-12E7-41B5-BC0E-F1A90F65C5F5}"/>
          </ac:grpSpMkLst>
        </pc:grpChg>
        <pc:grpChg chg="mod">
          <ac:chgData name="Lim Kelvin" userId="624f6ae12bb7b72b" providerId="LiveId" clId="{B272414D-B18A-4D81-997D-E20EBAE48599}" dt="2024-12-22T12:22:27.338" v="6831"/>
          <ac:grpSpMkLst>
            <pc:docMk/>
            <pc:sldMk cId="2635874933" sldId="349"/>
            <ac:grpSpMk id="581" creationId="{288B6E92-2E37-4CF1-A27F-1B3794E4D174}"/>
          </ac:grpSpMkLst>
        </pc:grpChg>
        <pc:grpChg chg="mod">
          <ac:chgData name="Lim Kelvin" userId="624f6ae12bb7b72b" providerId="LiveId" clId="{B272414D-B18A-4D81-997D-E20EBAE48599}" dt="2024-12-22T12:22:27.338" v="6831"/>
          <ac:grpSpMkLst>
            <pc:docMk/>
            <pc:sldMk cId="2635874933" sldId="349"/>
            <ac:grpSpMk id="585" creationId="{F7119F2F-279F-439C-88BA-F5119417A3B0}"/>
          </ac:grpSpMkLst>
        </pc:grpChg>
        <pc:grpChg chg="mod">
          <ac:chgData name="Lim Kelvin" userId="624f6ae12bb7b72b" providerId="LiveId" clId="{B272414D-B18A-4D81-997D-E20EBAE48599}" dt="2024-12-22T12:22:27.338" v="6831"/>
          <ac:grpSpMkLst>
            <pc:docMk/>
            <pc:sldMk cId="2635874933" sldId="349"/>
            <ac:grpSpMk id="589" creationId="{C648E169-507A-4650-BEF7-476427DA08F7}"/>
          </ac:grpSpMkLst>
        </pc:grpChg>
        <pc:grpChg chg="mod">
          <ac:chgData name="Lim Kelvin" userId="624f6ae12bb7b72b" providerId="LiveId" clId="{B272414D-B18A-4D81-997D-E20EBAE48599}" dt="2024-12-22T12:22:27.338" v="6831"/>
          <ac:grpSpMkLst>
            <pc:docMk/>
            <pc:sldMk cId="2635874933" sldId="349"/>
            <ac:grpSpMk id="593" creationId="{57317398-6B53-4040-881E-A8122E205DA0}"/>
          </ac:grpSpMkLst>
        </pc:grpChg>
        <pc:grpChg chg="mod">
          <ac:chgData name="Lim Kelvin" userId="624f6ae12bb7b72b" providerId="LiveId" clId="{B272414D-B18A-4D81-997D-E20EBAE48599}" dt="2024-12-22T12:22:27.338" v="6831"/>
          <ac:grpSpMkLst>
            <pc:docMk/>
            <pc:sldMk cId="2635874933" sldId="349"/>
            <ac:grpSpMk id="597" creationId="{720A81E3-EEC8-480F-887A-0A50FA7B7C9F}"/>
          </ac:grpSpMkLst>
        </pc:grpChg>
        <pc:grpChg chg="mod">
          <ac:chgData name="Lim Kelvin" userId="624f6ae12bb7b72b" providerId="LiveId" clId="{B272414D-B18A-4D81-997D-E20EBAE48599}" dt="2024-12-22T12:22:27.338" v="6831"/>
          <ac:grpSpMkLst>
            <pc:docMk/>
            <pc:sldMk cId="2635874933" sldId="349"/>
            <ac:grpSpMk id="601" creationId="{360683E0-15CB-4A65-9D3E-35DAE1407540}"/>
          </ac:grpSpMkLst>
        </pc:grpChg>
        <pc:grpChg chg="mod">
          <ac:chgData name="Lim Kelvin" userId="624f6ae12bb7b72b" providerId="LiveId" clId="{B272414D-B18A-4D81-997D-E20EBAE48599}" dt="2024-12-22T12:22:27.338" v="6831"/>
          <ac:grpSpMkLst>
            <pc:docMk/>
            <pc:sldMk cId="2635874933" sldId="349"/>
            <ac:grpSpMk id="605" creationId="{40887DF1-B999-4089-B9B2-53C877FC88F5}"/>
          </ac:grpSpMkLst>
        </pc:grpChg>
        <pc:grpChg chg="mod">
          <ac:chgData name="Lim Kelvin" userId="624f6ae12bb7b72b" providerId="LiveId" clId="{B272414D-B18A-4D81-997D-E20EBAE48599}" dt="2024-12-22T12:22:27.338" v="6831"/>
          <ac:grpSpMkLst>
            <pc:docMk/>
            <pc:sldMk cId="2635874933" sldId="349"/>
            <ac:grpSpMk id="609" creationId="{43AF563F-D8DC-4667-B799-AF1F068AF5E7}"/>
          </ac:grpSpMkLst>
        </pc:grpChg>
        <pc:grpChg chg="mod">
          <ac:chgData name="Lim Kelvin" userId="624f6ae12bb7b72b" providerId="LiveId" clId="{B272414D-B18A-4D81-997D-E20EBAE48599}" dt="2024-12-22T12:22:27.338" v="6831"/>
          <ac:grpSpMkLst>
            <pc:docMk/>
            <pc:sldMk cId="2635874933" sldId="349"/>
            <ac:grpSpMk id="613" creationId="{9D8ECCA8-32DE-4ABE-8B25-C65DCDC2CA6A}"/>
          </ac:grpSpMkLst>
        </pc:grpChg>
        <pc:grpChg chg="mod">
          <ac:chgData name="Lim Kelvin" userId="624f6ae12bb7b72b" providerId="LiveId" clId="{B272414D-B18A-4D81-997D-E20EBAE48599}" dt="2024-12-22T12:22:27.338" v="6831"/>
          <ac:grpSpMkLst>
            <pc:docMk/>
            <pc:sldMk cId="2635874933" sldId="349"/>
            <ac:grpSpMk id="617" creationId="{383B2AC1-0B48-485C-BEB4-EA50B341D5B9}"/>
          </ac:grpSpMkLst>
        </pc:grpChg>
        <pc:grpChg chg="mod">
          <ac:chgData name="Lim Kelvin" userId="624f6ae12bb7b72b" providerId="LiveId" clId="{B272414D-B18A-4D81-997D-E20EBAE48599}" dt="2024-12-22T12:22:27.338" v="6831"/>
          <ac:grpSpMkLst>
            <pc:docMk/>
            <pc:sldMk cId="2635874933" sldId="349"/>
            <ac:grpSpMk id="621" creationId="{27E3CCFD-46E1-4665-BC1B-2B42B4EC806F}"/>
          </ac:grpSpMkLst>
        </pc:grpChg>
        <pc:grpChg chg="mod">
          <ac:chgData name="Lim Kelvin" userId="624f6ae12bb7b72b" providerId="LiveId" clId="{B272414D-B18A-4D81-997D-E20EBAE48599}" dt="2024-12-22T12:22:27.338" v="6831"/>
          <ac:grpSpMkLst>
            <pc:docMk/>
            <pc:sldMk cId="2635874933" sldId="349"/>
            <ac:grpSpMk id="625" creationId="{FC935340-6306-42C4-96BA-DD96CAFD9A75}"/>
          </ac:grpSpMkLst>
        </pc:grpChg>
        <pc:grpChg chg="mod">
          <ac:chgData name="Lim Kelvin" userId="624f6ae12bb7b72b" providerId="LiveId" clId="{B272414D-B18A-4D81-997D-E20EBAE48599}" dt="2024-12-22T12:22:27.338" v="6831"/>
          <ac:grpSpMkLst>
            <pc:docMk/>
            <pc:sldMk cId="2635874933" sldId="349"/>
            <ac:grpSpMk id="629" creationId="{A5EB5611-4D8D-49A6-B5F2-8CB289434BCE}"/>
          </ac:grpSpMkLst>
        </pc:grpChg>
        <pc:grpChg chg="mod">
          <ac:chgData name="Lim Kelvin" userId="624f6ae12bb7b72b" providerId="LiveId" clId="{B272414D-B18A-4D81-997D-E20EBAE48599}" dt="2024-12-22T12:22:27.338" v="6831"/>
          <ac:grpSpMkLst>
            <pc:docMk/>
            <pc:sldMk cId="2635874933" sldId="349"/>
            <ac:grpSpMk id="633" creationId="{146BF297-FF52-4B3B-BF9A-3D047585C89E}"/>
          </ac:grpSpMkLst>
        </pc:grpChg>
        <pc:grpChg chg="mod">
          <ac:chgData name="Lim Kelvin" userId="624f6ae12bb7b72b" providerId="LiveId" clId="{B272414D-B18A-4D81-997D-E20EBAE48599}" dt="2024-12-22T12:22:27.338" v="6831"/>
          <ac:grpSpMkLst>
            <pc:docMk/>
            <pc:sldMk cId="2635874933" sldId="349"/>
            <ac:grpSpMk id="637" creationId="{F371970A-C0DE-4FC1-AA09-53D277EDD4D1}"/>
          </ac:grpSpMkLst>
        </pc:grpChg>
        <pc:grpChg chg="mod">
          <ac:chgData name="Lim Kelvin" userId="624f6ae12bb7b72b" providerId="LiveId" clId="{B272414D-B18A-4D81-997D-E20EBAE48599}" dt="2024-12-22T12:22:27.338" v="6831"/>
          <ac:grpSpMkLst>
            <pc:docMk/>
            <pc:sldMk cId="2635874933" sldId="349"/>
            <ac:grpSpMk id="641" creationId="{747F706F-BAF9-4034-9376-22D73B428990}"/>
          </ac:grpSpMkLst>
        </pc:grpChg>
        <pc:grpChg chg="mod">
          <ac:chgData name="Lim Kelvin" userId="624f6ae12bb7b72b" providerId="LiveId" clId="{B272414D-B18A-4D81-997D-E20EBAE48599}" dt="2024-12-22T12:22:27.338" v="6831"/>
          <ac:grpSpMkLst>
            <pc:docMk/>
            <pc:sldMk cId="2635874933" sldId="349"/>
            <ac:grpSpMk id="645" creationId="{7C06DE46-971A-4306-B22B-468BB754723E}"/>
          </ac:grpSpMkLst>
        </pc:grpChg>
        <pc:grpChg chg="mod">
          <ac:chgData name="Lim Kelvin" userId="624f6ae12bb7b72b" providerId="LiveId" clId="{B272414D-B18A-4D81-997D-E20EBAE48599}" dt="2024-12-22T12:22:27.338" v="6831"/>
          <ac:grpSpMkLst>
            <pc:docMk/>
            <pc:sldMk cId="2635874933" sldId="349"/>
            <ac:grpSpMk id="649" creationId="{5937F2FB-5E3C-4F9F-B8CB-78DEFBC14BD0}"/>
          </ac:grpSpMkLst>
        </pc:grpChg>
        <pc:grpChg chg="mod">
          <ac:chgData name="Lim Kelvin" userId="624f6ae12bb7b72b" providerId="LiveId" clId="{B272414D-B18A-4D81-997D-E20EBAE48599}" dt="2024-12-22T12:22:27.338" v="6831"/>
          <ac:grpSpMkLst>
            <pc:docMk/>
            <pc:sldMk cId="2635874933" sldId="349"/>
            <ac:grpSpMk id="653" creationId="{50A772E6-888E-4CE1-80AC-A7A9013052B1}"/>
          </ac:grpSpMkLst>
        </pc:grpChg>
        <pc:grpChg chg="mod">
          <ac:chgData name="Lim Kelvin" userId="624f6ae12bb7b72b" providerId="LiveId" clId="{B272414D-B18A-4D81-997D-E20EBAE48599}" dt="2024-12-22T12:22:27.338" v="6831"/>
          <ac:grpSpMkLst>
            <pc:docMk/>
            <pc:sldMk cId="2635874933" sldId="349"/>
            <ac:grpSpMk id="657" creationId="{BA75CA55-BC85-45F5-A5FF-9E6005903BC3}"/>
          </ac:grpSpMkLst>
        </pc:grpChg>
        <pc:grpChg chg="mod">
          <ac:chgData name="Lim Kelvin" userId="624f6ae12bb7b72b" providerId="LiveId" clId="{B272414D-B18A-4D81-997D-E20EBAE48599}" dt="2024-12-22T12:22:27.338" v="6831"/>
          <ac:grpSpMkLst>
            <pc:docMk/>
            <pc:sldMk cId="2635874933" sldId="349"/>
            <ac:grpSpMk id="661" creationId="{084D9CD9-ED4D-4FB9-AF99-EB6761A64CAA}"/>
          </ac:grpSpMkLst>
        </pc:grpChg>
        <pc:grpChg chg="mod">
          <ac:chgData name="Lim Kelvin" userId="624f6ae12bb7b72b" providerId="LiveId" clId="{B272414D-B18A-4D81-997D-E20EBAE48599}" dt="2024-12-22T12:22:27.338" v="6831"/>
          <ac:grpSpMkLst>
            <pc:docMk/>
            <pc:sldMk cId="2635874933" sldId="349"/>
            <ac:grpSpMk id="665" creationId="{FF462832-A294-4F66-8B0D-A20BE94212A0}"/>
          </ac:grpSpMkLst>
        </pc:grpChg>
        <pc:grpChg chg="mod">
          <ac:chgData name="Lim Kelvin" userId="624f6ae12bb7b72b" providerId="LiveId" clId="{B272414D-B18A-4D81-997D-E20EBAE48599}" dt="2024-12-22T12:22:27.338" v="6831"/>
          <ac:grpSpMkLst>
            <pc:docMk/>
            <pc:sldMk cId="2635874933" sldId="349"/>
            <ac:grpSpMk id="669" creationId="{53A5B107-A79B-4A5B-B47D-A728416A5BF6}"/>
          </ac:grpSpMkLst>
        </pc:grpChg>
        <pc:grpChg chg="add mod">
          <ac:chgData name="Lim Kelvin" userId="624f6ae12bb7b72b" providerId="LiveId" clId="{B272414D-B18A-4D81-997D-E20EBAE48599}" dt="2024-12-22T12:22:34.430" v="6834" actId="1076"/>
          <ac:grpSpMkLst>
            <pc:docMk/>
            <pc:sldMk cId="2635874933" sldId="349"/>
            <ac:grpSpMk id="676" creationId="{DA30FBD1-88EF-4DD0-AA78-923980664BDF}"/>
          </ac:grpSpMkLst>
        </pc:grpChg>
        <pc:grpChg chg="mod">
          <ac:chgData name="Lim Kelvin" userId="624f6ae12bb7b72b" providerId="LiveId" clId="{B272414D-B18A-4D81-997D-E20EBAE48599}" dt="2024-12-22T12:22:32.078" v="6833"/>
          <ac:grpSpMkLst>
            <pc:docMk/>
            <pc:sldMk cId="2635874933" sldId="349"/>
            <ac:grpSpMk id="677" creationId="{865591C8-9BD4-4DD1-B7C5-555668F6CC76}"/>
          </ac:grpSpMkLst>
        </pc:grpChg>
        <pc:grpChg chg="mod">
          <ac:chgData name="Lim Kelvin" userId="624f6ae12bb7b72b" providerId="LiveId" clId="{B272414D-B18A-4D81-997D-E20EBAE48599}" dt="2024-12-22T12:22:32.078" v="6833"/>
          <ac:grpSpMkLst>
            <pc:docMk/>
            <pc:sldMk cId="2635874933" sldId="349"/>
            <ac:grpSpMk id="678" creationId="{192117FE-A9E6-4FAA-AF08-F60FF0063C7C}"/>
          </ac:grpSpMkLst>
        </pc:grpChg>
        <pc:grpChg chg="mod">
          <ac:chgData name="Lim Kelvin" userId="624f6ae12bb7b72b" providerId="LiveId" clId="{B272414D-B18A-4D81-997D-E20EBAE48599}" dt="2024-12-22T12:22:32.078" v="6833"/>
          <ac:grpSpMkLst>
            <pc:docMk/>
            <pc:sldMk cId="2635874933" sldId="349"/>
            <ac:grpSpMk id="679" creationId="{776F911C-3E23-48F4-A108-AA252A53049A}"/>
          </ac:grpSpMkLst>
        </pc:grpChg>
        <pc:grpChg chg="mod">
          <ac:chgData name="Lim Kelvin" userId="624f6ae12bb7b72b" providerId="LiveId" clId="{B272414D-B18A-4D81-997D-E20EBAE48599}" dt="2024-12-22T12:22:32.078" v="6833"/>
          <ac:grpSpMkLst>
            <pc:docMk/>
            <pc:sldMk cId="2635874933" sldId="349"/>
            <ac:grpSpMk id="680" creationId="{0FF41F91-4D87-4390-8A15-C0646985C57B}"/>
          </ac:grpSpMkLst>
        </pc:grpChg>
        <pc:grpChg chg="mod">
          <ac:chgData name="Lim Kelvin" userId="624f6ae12bb7b72b" providerId="LiveId" clId="{B272414D-B18A-4D81-997D-E20EBAE48599}" dt="2024-12-22T12:22:32.078" v="6833"/>
          <ac:grpSpMkLst>
            <pc:docMk/>
            <pc:sldMk cId="2635874933" sldId="349"/>
            <ac:grpSpMk id="681" creationId="{1AE82C66-D727-43EC-8B3E-8D647E1D1D57}"/>
          </ac:grpSpMkLst>
        </pc:grpChg>
        <pc:grpChg chg="mod">
          <ac:chgData name="Lim Kelvin" userId="624f6ae12bb7b72b" providerId="LiveId" clId="{B272414D-B18A-4D81-997D-E20EBAE48599}" dt="2024-12-22T12:22:32.078" v="6833"/>
          <ac:grpSpMkLst>
            <pc:docMk/>
            <pc:sldMk cId="2635874933" sldId="349"/>
            <ac:grpSpMk id="682" creationId="{AA4CCC9B-2EDC-4E69-9C34-F687F040C6EF}"/>
          </ac:grpSpMkLst>
        </pc:grpChg>
        <pc:grpChg chg="mod">
          <ac:chgData name="Lim Kelvin" userId="624f6ae12bb7b72b" providerId="LiveId" clId="{B272414D-B18A-4D81-997D-E20EBAE48599}" dt="2024-12-22T12:22:32.078" v="6833"/>
          <ac:grpSpMkLst>
            <pc:docMk/>
            <pc:sldMk cId="2635874933" sldId="349"/>
            <ac:grpSpMk id="683" creationId="{327F292E-8606-4BA6-A664-D4BE114A897E}"/>
          </ac:grpSpMkLst>
        </pc:grpChg>
        <pc:grpChg chg="mod">
          <ac:chgData name="Lim Kelvin" userId="624f6ae12bb7b72b" providerId="LiveId" clId="{B272414D-B18A-4D81-997D-E20EBAE48599}" dt="2024-12-22T12:22:32.078" v="6833"/>
          <ac:grpSpMkLst>
            <pc:docMk/>
            <pc:sldMk cId="2635874933" sldId="349"/>
            <ac:grpSpMk id="684" creationId="{BAF00138-2921-45B3-87DC-D415B4EB1C2A}"/>
          </ac:grpSpMkLst>
        </pc:grpChg>
        <pc:grpChg chg="mod">
          <ac:chgData name="Lim Kelvin" userId="624f6ae12bb7b72b" providerId="LiveId" clId="{B272414D-B18A-4D81-997D-E20EBAE48599}" dt="2024-12-22T12:22:32.078" v="6833"/>
          <ac:grpSpMkLst>
            <pc:docMk/>
            <pc:sldMk cId="2635874933" sldId="349"/>
            <ac:grpSpMk id="685" creationId="{245641AD-4C98-4E0E-8600-82DE7BFCC697}"/>
          </ac:grpSpMkLst>
        </pc:grpChg>
        <pc:grpChg chg="mod">
          <ac:chgData name="Lim Kelvin" userId="624f6ae12bb7b72b" providerId="LiveId" clId="{B272414D-B18A-4D81-997D-E20EBAE48599}" dt="2024-12-22T12:22:32.078" v="6833"/>
          <ac:grpSpMkLst>
            <pc:docMk/>
            <pc:sldMk cId="2635874933" sldId="349"/>
            <ac:grpSpMk id="686" creationId="{4C8328A0-4E9E-46AE-BEB5-B0043B4B0EAF}"/>
          </ac:grpSpMkLst>
        </pc:grpChg>
        <pc:grpChg chg="mod">
          <ac:chgData name="Lim Kelvin" userId="624f6ae12bb7b72b" providerId="LiveId" clId="{B272414D-B18A-4D81-997D-E20EBAE48599}" dt="2024-12-22T12:22:32.078" v="6833"/>
          <ac:grpSpMkLst>
            <pc:docMk/>
            <pc:sldMk cId="2635874933" sldId="349"/>
            <ac:grpSpMk id="687" creationId="{CACAD4B5-084B-49F8-9634-41484EC7CBC8}"/>
          </ac:grpSpMkLst>
        </pc:grpChg>
        <pc:grpChg chg="mod">
          <ac:chgData name="Lim Kelvin" userId="624f6ae12bb7b72b" providerId="LiveId" clId="{B272414D-B18A-4D81-997D-E20EBAE48599}" dt="2024-12-22T12:22:32.078" v="6833"/>
          <ac:grpSpMkLst>
            <pc:docMk/>
            <pc:sldMk cId="2635874933" sldId="349"/>
            <ac:grpSpMk id="688" creationId="{970A0410-44D3-43AD-BCE4-9AA98F3C00A5}"/>
          </ac:grpSpMkLst>
        </pc:grpChg>
        <pc:grpChg chg="mod">
          <ac:chgData name="Lim Kelvin" userId="624f6ae12bb7b72b" providerId="LiveId" clId="{B272414D-B18A-4D81-997D-E20EBAE48599}" dt="2024-12-22T12:22:32.078" v="6833"/>
          <ac:grpSpMkLst>
            <pc:docMk/>
            <pc:sldMk cId="2635874933" sldId="349"/>
            <ac:grpSpMk id="689" creationId="{39A4FE68-DA6B-49E5-9650-687036C358A0}"/>
          </ac:grpSpMkLst>
        </pc:grpChg>
        <pc:grpChg chg="mod">
          <ac:chgData name="Lim Kelvin" userId="624f6ae12bb7b72b" providerId="LiveId" clId="{B272414D-B18A-4D81-997D-E20EBAE48599}" dt="2024-12-22T12:22:32.078" v="6833"/>
          <ac:grpSpMkLst>
            <pc:docMk/>
            <pc:sldMk cId="2635874933" sldId="349"/>
            <ac:grpSpMk id="690" creationId="{12B7EC6D-C4A4-4AB0-B26F-18C2978367DB}"/>
          </ac:grpSpMkLst>
        </pc:grpChg>
        <pc:grpChg chg="mod">
          <ac:chgData name="Lim Kelvin" userId="624f6ae12bb7b72b" providerId="LiveId" clId="{B272414D-B18A-4D81-997D-E20EBAE48599}" dt="2024-12-22T12:22:32.078" v="6833"/>
          <ac:grpSpMkLst>
            <pc:docMk/>
            <pc:sldMk cId="2635874933" sldId="349"/>
            <ac:grpSpMk id="691" creationId="{2026EF0E-4C76-4AD9-B035-4D81B225B0D1}"/>
          </ac:grpSpMkLst>
        </pc:grpChg>
        <pc:grpChg chg="mod">
          <ac:chgData name="Lim Kelvin" userId="624f6ae12bb7b72b" providerId="LiveId" clId="{B272414D-B18A-4D81-997D-E20EBAE48599}" dt="2024-12-22T12:22:32.078" v="6833"/>
          <ac:grpSpMkLst>
            <pc:docMk/>
            <pc:sldMk cId="2635874933" sldId="349"/>
            <ac:grpSpMk id="692" creationId="{09145FA9-9CFE-4401-BC60-AE9B60439A06}"/>
          </ac:grpSpMkLst>
        </pc:grpChg>
        <pc:grpChg chg="mod">
          <ac:chgData name="Lim Kelvin" userId="624f6ae12bb7b72b" providerId="LiveId" clId="{B272414D-B18A-4D81-997D-E20EBAE48599}" dt="2024-12-22T12:22:32.078" v="6833"/>
          <ac:grpSpMkLst>
            <pc:docMk/>
            <pc:sldMk cId="2635874933" sldId="349"/>
            <ac:grpSpMk id="693" creationId="{1DB62A71-CC4F-419C-996D-E741B02D649B}"/>
          </ac:grpSpMkLst>
        </pc:grpChg>
        <pc:grpChg chg="mod">
          <ac:chgData name="Lim Kelvin" userId="624f6ae12bb7b72b" providerId="LiveId" clId="{B272414D-B18A-4D81-997D-E20EBAE48599}" dt="2024-12-22T12:22:32.078" v="6833"/>
          <ac:grpSpMkLst>
            <pc:docMk/>
            <pc:sldMk cId="2635874933" sldId="349"/>
            <ac:grpSpMk id="694" creationId="{9B7803CE-9452-4234-A20B-44A1B5D02BB9}"/>
          </ac:grpSpMkLst>
        </pc:grpChg>
        <pc:grpChg chg="mod">
          <ac:chgData name="Lim Kelvin" userId="624f6ae12bb7b72b" providerId="LiveId" clId="{B272414D-B18A-4D81-997D-E20EBAE48599}" dt="2024-12-22T12:22:32.078" v="6833"/>
          <ac:grpSpMkLst>
            <pc:docMk/>
            <pc:sldMk cId="2635874933" sldId="349"/>
            <ac:grpSpMk id="696" creationId="{ED7B1308-036E-482E-916C-4E54F9692817}"/>
          </ac:grpSpMkLst>
        </pc:grpChg>
        <pc:grpChg chg="mod">
          <ac:chgData name="Lim Kelvin" userId="624f6ae12bb7b72b" providerId="LiveId" clId="{B272414D-B18A-4D81-997D-E20EBAE48599}" dt="2024-12-22T12:22:32.078" v="6833"/>
          <ac:grpSpMkLst>
            <pc:docMk/>
            <pc:sldMk cId="2635874933" sldId="349"/>
            <ac:grpSpMk id="700" creationId="{0788763F-DB47-41AB-914A-3C7A5896D42A}"/>
          </ac:grpSpMkLst>
        </pc:grpChg>
        <pc:grpChg chg="mod">
          <ac:chgData name="Lim Kelvin" userId="624f6ae12bb7b72b" providerId="LiveId" clId="{B272414D-B18A-4D81-997D-E20EBAE48599}" dt="2024-12-22T12:22:32.078" v="6833"/>
          <ac:grpSpMkLst>
            <pc:docMk/>
            <pc:sldMk cId="2635874933" sldId="349"/>
            <ac:grpSpMk id="704" creationId="{8AD87AF5-793E-4B6A-B4A8-3E22BF0D4E7C}"/>
          </ac:grpSpMkLst>
        </pc:grpChg>
        <pc:grpChg chg="mod">
          <ac:chgData name="Lim Kelvin" userId="624f6ae12bb7b72b" providerId="LiveId" clId="{B272414D-B18A-4D81-997D-E20EBAE48599}" dt="2024-12-22T12:22:32.078" v="6833"/>
          <ac:grpSpMkLst>
            <pc:docMk/>
            <pc:sldMk cId="2635874933" sldId="349"/>
            <ac:grpSpMk id="708" creationId="{1084820B-02B3-4067-A944-5746BEC2D8C5}"/>
          </ac:grpSpMkLst>
        </pc:grpChg>
        <pc:grpChg chg="mod">
          <ac:chgData name="Lim Kelvin" userId="624f6ae12bb7b72b" providerId="LiveId" clId="{B272414D-B18A-4D81-997D-E20EBAE48599}" dt="2024-12-22T12:22:32.078" v="6833"/>
          <ac:grpSpMkLst>
            <pc:docMk/>
            <pc:sldMk cId="2635874933" sldId="349"/>
            <ac:grpSpMk id="712" creationId="{8F8CCAE4-6E8D-490F-88A9-A2CC3B331903}"/>
          </ac:grpSpMkLst>
        </pc:grpChg>
        <pc:grpChg chg="mod">
          <ac:chgData name="Lim Kelvin" userId="624f6ae12bb7b72b" providerId="LiveId" clId="{B272414D-B18A-4D81-997D-E20EBAE48599}" dt="2024-12-22T12:22:32.078" v="6833"/>
          <ac:grpSpMkLst>
            <pc:docMk/>
            <pc:sldMk cId="2635874933" sldId="349"/>
            <ac:grpSpMk id="716" creationId="{FD9C4519-CD7A-4E0D-BADD-E4C1CD640151}"/>
          </ac:grpSpMkLst>
        </pc:grpChg>
        <pc:grpChg chg="mod">
          <ac:chgData name="Lim Kelvin" userId="624f6ae12bb7b72b" providerId="LiveId" clId="{B272414D-B18A-4D81-997D-E20EBAE48599}" dt="2024-12-22T12:22:32.078" v="6833"/>
          <ac:grpSpMkLst>
            <pc:docMk/>
            <pc:sldMk cId="2635874933" sldId="349"/>
            <ac:grpSpMk id="720" creationId="{EC0D367F-4998-4DC7-9672-D428FDDF31DC}"/>
          </ac:grpSpMkLst>
        </pc:grpChg>
        <pc:grpChg chg="mod">
          <ac:chgData name="Lim Kelvin" userId="624f6ae12bb7b72b" providerId="LiveId" clId="{B272414D-B18A-4D81-997D-E20EBAE48599}" dt="2024-12-22T12:22:32.078" v="6833"/>
          <ac:grpSpMkLst>
            <pc:docMk/>
            <pc:sldMk cId="2635874933" sldId="349"/>
            <ac:grpSpMk id="724" creationId="{078520DC-5BF0-42F6-AB6A-CE5BAD501346}"/>
          </ac:grpSpMkLst>
        </pc:grpChg>
        <pc:grpChg chg="mod">
          <ac:chgData name="Lim Kelvin" userId="624f6ae12bb7b72b" providerId="LiveId" clId="{B272414D-B18A-4D81-997D-E20EBAE48599}" dt="2024-12-22T12:22:32.078" v="6833"/>
          <ac:grpSpMkLst>
            <pc:docMk/>
            <pc:sldMk cId="2635874933" sldId="349"/>
            <ac:grpSpMk id="728" creationId="{DC3CB8F1-88FA-45A3-8D9C-305FF9ED3A08}"/>
          </ac:grpSpMkLst>
        </pc:grpChg>
        <pc:grpChg chg="mod">
          <ac:chgData name="Lim Kelvin" userId="624f6ae12bb7b72b" providerId="LiveId" clId="{B272414D-B18A-4D81-997D-E20EBAE48599}" dt="2024-12-22T12:22:32.078" v="6833"/>
          <ac:grpSpMkLst>
            <pc:docMk/>
            <pc:sldMk cId="2635874933" sldId="349"/>
            <ac:grpSpMk id="732" creationId="{263D9BE0-DF2C-42BD-A8D5-3CEA538C664D}"/>
          </ac:grpSpMkLst>
        </pc:grpChg>
        <pc:grpChg chg="mod">
          <ac:chgData name="Lim Kelvin" userId="624f6ae12bb7b72b" providerId="LiveId" clId="{B272414D-B18A-4D81-997D-E20EBAE48599}" dt="2024-12-22T12:22:32.078" v="6833"/>
          <ac:grpSpMkLst>
            <pc:docMk/>
            <pc:sldMk cId="2635874933" sldId="349"/>
            <ac:grpSpMk id="736" creationId="{7653016E-2475-45D0-B3F4-8A18A46F7EE7}"/>
          </ac:grpSpMkLst>
        </pc:grpChg>
        <pc:grpChg chg="mod">
          <ac:chgData name="Lim Kelvin" userId="624f6ae12bb7b72b" providerId="LiveId" clId="{B272414D-B18A-4D81-997D-E20EBAE48599}" dt="2024-12-22T12:22:32.078" v="6833"/>
          <ac:grpSpMkLst>
            <pc:docMk/>
            <pc:sldMk cId="2635874933" sldId="349"/>
            <ac:grpSpMk id="740" creationId="{04AC3A6A-4A56-43BB-B345-E4898DD33C67}"/>
          </ac:grpSpMkLst>
        </pc:grpChg>
        <pc:grpChg chg="mod">
          <ac:chgData name="Lim Kelvin" userId="624f6ae12bb7b72b" providerId="LiveId" clId="{B272414D-B18A-4D81-997D-E20EBAE48599}" dt="2024-12-22T12:22:32.078" v="6833"/>
          <ac:grpSpMkLst>
            <pc:docMk/>
            <pc:sldMk cId="2635874933" sldId="349"/>
            <ac:grpSpMk id="744" creationId="{91D0315C-A8CB-4D61-9B60-653F0D101A57}"/>
          </ac:grpSpMkLst>
        </pc:grpChg>
        <pc:grpChg chg="mod">
          <ac:chgData name="Lim Kelvin" userId="624f6ae12bb7b72b" providerId="LiveId" clId="{B272414D-B18A-4D81-997D-E20EBAE48599}" dt="2024-12-22T12:22:32.078" v="6833"/>
          <ac:grpSpMkLst>
            <pc:docMk/>
            <pc:sldMk cId="2635874933" sldId="349"/>
            <ac:grpSpMk id="748" creationId="{F5C92CFC-0DA3-49AA-BFC7-2C559CC834A9}"/>
          </ac:grpSpMkLst>
        </pc:grpChg>
        <pc:grpChg chg="mod">
          <ac:chgData name="Lim Kelvin" userId="624f6ae12bb7b72b" providerId="LiveId" clId="{B272414D-B18A-4D81-997D-E20EBAE48599}" dt="2024-12-22T12:22:32.078" v="6833"/>
          <ac:grpSpMkLst>
            <pc:docMk/>
            <pc:sldMk cId="2635874933" sldId="349"/>
            <ac:grpSpMk id="752" creationId="{1D3D8A94-2E6E-4CBE-8838-C4A6A1E6AB8B}"/>
          </ac:grpSpMkLst>
        </pc:grpChg>
        <pc:grpChg chg="mod">
          <ac:chgData name="Lim Kelvin" userId="624f6ae12bb7b72b" providerId="LiveId" clId="{B272414D-B18A-4D81-997D-E20EBAE48599}" dt="2024-12-22T12:22:32.078" v="6833"/>
          <ac:grpSpMkLst>
            <pc:docMk/>
            <pc:sldMk cId="2635874933" sldId="349"/>
            <ac:grpSpMk id="756" creationId="{C6F76353-22C4-4F8D-8F14-498E5851AA0F}"/>
          </ac:grpSpMkLst>
        </pc:grpChg>
        <pc:grpChg chg="mod">
          <ac:chgData name="Lim Kelvin" userId="624f6ae12bb7b72b" providerId="LiveId" clId="{B272414D-B18A-4D81-997D-E20EBAE48599}" dt="2024-12-22T12:22:32.078" v="6833"/>
          <ac:grpSpMkLst>
            <pc:docMk/>
            <pc:sldMk cId="2635874933" sldId="349"/>
            <ac:grpSpMk id="760" creationId="{5749A1AD-96FD-4630-AADE-696F7CF36FA1}"/>
          </ac:grpSpMkLst>
        </pc:grpChg>
        <pc:grpChg chg="mod">
          <ac:chgData name="Lim Kelvin" userId="624f6ae12bb7b72b" providerId="LiveId" clId="{B272414D-B18A-4D81-997D-E20EBAE48599}" dt="2024-12-22T12:22:32.078" v="6833"/>
          <ac:grpSpMkLst>
            <pc:docMk/>
            <pc:sldMk cId="2635874933" sldId="349"/>
            <ac:grpSpMk id="764" creationId="{A65084FD-A366-495C-B3AC-34EC605EA55B}"/>
          </ac:grpSpMkLst>
        </pc:grpChg>
        <pc:picChg chg="mod">
          <ac:chgData name="Lim Kelvin" userId="624f6ae12bb7b72b" providerId="LiveId" clId="{B272414D-B18A-4D81-997D-E20EBAE48599}" dt="2024-12-22T12:19:02.384" v="6814"/>
          <ac:picMkLst>
            <pc:docMk/>
            <pc:sldMk cId="2635874933" sldId="349"/>
            <ac:picMk id="166" creationId="{9648E9F5-459E-4F10-B046-2755E2726C29}"/>
          </ac:picMkLst>
        </pc:picChg>
        <pc:picChg chg="mod">
          <ac:chgData name="Lim Kelvin" userId="624f6ae12bb7b72b" providerId="LiveId" clId="{B272414D-B18A-4D81-997D-E20EBAE48599}" dt="2024-12-22T12:19:02.384" v="6814"/>
          <ac:picMkLst>
            <pc:docMk/>
            <pc:sldMk cId="2635874933" sldId="349"/>
            <ac:picMk id="170" creationId="{E235D6BD-36F1-4EB8-9B41-35EC190216E0}"/>
          </ac:picMkLst>
        </pc:picChg>
        <pc:picChg chg="mod">
          <ac:chgData name="Lim Kelvin" userId="624f6ae12bb7b72b" providerId="LiveId" clId="{B272414D-B18A-4D81-997D-E20EBAE48599}" dt="2024-12-22T12:19:02.384" v="6814"/>
          <ac:picMkLst>
            <pc:docMk/>
            <pc:sldMk cId="2635874933" sldId="349"/>
            <ac:picMk id="174" creationId="{23FDD3F6-E366-462B-BD44-AD8039F4D157}"/>
          </ac:picMkLst>
        </pc:picChg>
        <pc:picChg chg="mod">
          <ac:chgData name="Lim Kelvin" userId="624f6ae12bb7b72b" providerId="LiveId" clId="{B272414D-B18A-4D81-997D-E20EBAE48599}" dt="2024-12-22T12:19:02.384" v="6814"/>
          <ac:picMkLst>
            <pc:docMk/>
            <pc:sldMk cId="2635874933" sldId="349"/>
            <ac:picMk id="178" creationId="{0EF47485-8679-4824-A92E-18A28FD1FA7D}"/>
          </ac:picMkLst>
        </pc:picChg>
        <pc:picChg chg="mod">
          <ac:chgData name="Lim Kelvin" userId="624f6ae12bb7b72b" providerId="LiveId" clId="{B272414D-B18A-4D81-997D-E20EBAE48599}" dt="2024-12-22T12:19:02.384" v="6814"/>
          <ac:picMkLst>
            <pc:docMk/>
            <pc:sldMk cId="2635874933" sldId="349"/>
            <ac:picMk id="182" creationId="{455D9453-92E1-4197-9D5A-5ABCEDBC041D}"/>
          </ac:picMkLst>
        </pc:picChg>
        <pc:picChg chg="mod">
          <ac:chgData name="Lim Kelvin" userId="624f6ae12bb7b72b" providerId="LiveId" clId="{B272414D-B18A-4D81-997D-E20EBAE48599}" dt="2024-12-22T12:19:02.384" v="6814"/>
          <ac:picMkLst>
            <pc:docMk/>
            <pc:sldMk cId="2635874933" sldId="349"/>
            <ac:picMk id="186" creationId="{D5E9F883-C891-475B-9945-3178F6B858ED}"/>
          </ac:picMkLst>
        </pc:picChg>
        <pc:picChg chg="mod">
          <ac:chgData name="Lim Kelvin" userId="624f6ae12bb7b72b" providerId="LiveId" clId="{B272414D-B18A-4D81-997D-E20EBAE48599}" dt="2024-12-22T12:19:02.384" v="6814"/>
          <ac:picMkLst>
            <pc:docMk/>
            <pc:sldMk cId="2635874933" sldId="349"/>
            <ac:picMk id="190" creationId="{AE0E574F-0403-4F3B-B692-27ECB609AF29}"/>
          </ac:picMkLst>
        </pc:picChg>
        <pc:picChg chg="mod">
          <ac:chgData name="Lim Kelvin" userId="624f6ae12bb7b72b" providerId="LiveId" clId="{B272414D-B18A-4D81-997D-E20EBAE48599}" dt="2024-12-22T12:19:02.384" v="6814"/>
          <ac:picMkLst>
            <pc:docMk/>
            <pc:sldMk cId="2635874933" sldId="349"/>
            <ac:picMk id="194" creationId="{5A9DCA39-30E0-46EF-AF60-773B1B799C8B}"/>
          </ac:picMkLst>
        </pc:picChg>
        <pc:picChg chg="mod">
          <ac:chgData name="Lim Kelvin" userId="624f6ae12bb7b72b" providerId="LiveId" clId="{B272414D-B18A-4D81-997D-E20EBAE48599}" dt="2024-12-22T12:19:02.384" v="6814"/>
          <ac:picMkLst>
            <pc:docMk/>
            <pc:sldMk cId="2635874933" sldId="349"/>
            <ac:picMk id="198" creationId="{090DC63C-E994-46E2-9085-188C1BCACC03}"/>
          </ac:picMkLst>
        </pc:picChg>
        <pc:picChg chg="mod">
          <ac:chgData name="Lim Kelvin" userId="624f6ae12bb7b72b" providerId="LiveId" clId="{B272414D-B18A-4D81-997D-E20EBAE48599}" dt="2024-12-22T12:19:02.384" v="6814"/>
          <ac:picMkLst>
            <pc:docMk/>
            <pc:sldMk cId="2635874933" sldId="349"/>
            <ac:picMk id="202" creationId="{728C7F9C-FBC3-4510-B176-2462329CD038}"/>
          </ac:picMkLst>
        </pc:picChg>
        <pc:picChg chg="mod">
          <ac:chgData name="Lim Kelvin" userId="624f6ae12bb7b72b" providerId="LiveId" clId="{B272414D-B18A-4D81-997D-E20EBAE48599}" dt="2024-12-22T12:19:02.384" v="6814"/>
          <ac:picMkLst>
            <pc:docMk/>
            <pc:sldMk cId="2635874933" sldId="349"/>
            <ac:picMk id="206" creationId="{876EC70A-5A16-487C-866D-BDCC10215B86}"/>
          </ac:picMkLst>
        </pc:picChg>
        <pc:picChg chg="mod">
          <ac:chgData name="Lim Kelvin" userId="624f6ae12bb7b72b" providerId="LiveId" clId="{B272414D-B18A-4D81-997D-E20EBAE48599}" dt="2024-12-22T12:19:02.384" v="6814"/>
          <ac:picMkLst>
            <pc:docMk/>
            <pc:sldMk cId="2635874933" sldId="349"/>
            <ac:picMk id="210" creationId="{4FF14ABD-2ABD-4019-8800-7E5C131ACF50}"/>
          </ac:picMkLst>
        </pc:picChg>
        <pc:picChg chg="mod">
          <ac:chgData name="Lim Kelvin" userId="624f6ae12bb7b72b" providerId="LiveId" clId="{B272414D-B18A-4D81-997D-E20EBAE48599}" dt="2024-12-22T12:19:02.384" v="6814"/>
          <ac:picMkLst>
            <pc:docMk/>
            <pc:sldMk cId="2635874933" sldId="349"/>
            <ac:picMk id="214" creationId="{09B1C959-1EA2-4A73-8AF9-F49321F2D685}"/>
          </ac:picMkLst>
        </pc:picChg>
        <pc:picChg chg="mod">
          <ac:chgData name="Lim Kelvin" userId="624f6ae12bb7b72b" providerId="LiveId" clId="{B272414D-B18A-4D81-997D-E20EBAE48599}" dt="2024-12-22T12:19:02.384" v="6814"/>
          <ac:picMkLst>
            <pc:docMk/>
            <pc:sldMk cId="2635874933" sldId="349"/>
            <ac:picMk id="218" creationId="{16D91C7A-8EEC-4076-A379-2B24777B6B66}"/>
          </ac:picMkLst>
        </pc:picChg>
        <pc:picChg chg="mod">
          <ac:chgData name="Lim Kelvin" userId="624f6ae12bb7b72b" providerId="LiveId" clId="{B272414D-B18A-4D81-997D-E20EBAE48599}" dt="2024-12-22T12:19:02.384" v="6814"/>
          <ac:picMkLst>
            <pc:docMk/>
            <pc:sldMk cId="2635874933" sldId="349"/>
            <ac:picMk id="222" creationId="{EB83E1E4-5FE3-436F-95AF-31AA3FBDE67A}"/>
          </ac:picMkLst>
        </pc:picChg>
        <pc:picChg chg="mod">
          <ac:chgData name="Lim Kelvin" userId="624f6ae12bb7b72b" providerId="LiveId" clId="{B272414D-B18A-4D81-997D-E20EBAE48599}" dt="2024-12-22T12:19:02.384" v="6814"/>
          <ac:picMkLst>
            <pc:docMk/>
            <pc:sldMk cId="2635874933" sldId="349"/>
            <ac:picMk id="226" creationId="{0EAE40A3-7341-44C9-9B6C-A1532C3A629F}"/>
          </ac:picMkLst>
        </pc:picChg>
        <pc:picChg chg="mod">
          <ac:chgData name="Lim Kelvin" userId="624f6ae12bb7b72b" providerId="LiveId" clId="{B272414D-B18A-4D81-997D-E20EBAE48599}" dt="2024-12-22T12:19:02.384" v="6814"/>
          <ac:picMkLst>
            <pc:docMk/>
            <pc:sldMk cId="2635874933" sldId="349"/>
            <ac:picMk id="230" creationId="{DC9BF049-6EDB-4C9F-AD14-9497D28B5581}"/>
          </ac:picMkLst>
        </pc:picChg>
        <pc:picChg chg="mod">
          <ac:chgData name="Lim Kelvin" userId="624f6ae12bb7b72b" providerId="LiveId" clId="{B272414D-B18A-4D81-997D-E20EBAE48599}" dt="2024-12-22T12:19:02.384" v="6814"/>
          <ac:picMkLst>
            <pc:docMk/>
            <pc:sldMk cId="2635874933" sldId="349"/>
            <ac:picMk id="234" creationId="{02B324C0-14B1-4E96-8F1B-B62253A99948}"/>
          </ac:picMkLst>
        </pc:picChg>
        <pc:picChg chg="mod">
          <ac:chgData name="Lim Kelvin" userId="624f6ae12bb7b72b" providerId="LiveId" clId="{B272414D-B18A-4D81-997D-E20EBAE48599}" dt="2024-12-22T12:20:17.030" v="6818"/>
          <ac:picMkLst>
            <pc:docMk/>
            <pc:sldMk cId="2635874933" sldId="349"/>
            <ac:picMk id="257" creationId="{7A068EBE-26BF-4572-9FF0-95B39CED1D9D}"/>
          </ac:picMkLst>
        </pc:picChg>
        <pc:picChg chg="mod">
          <ac:chgData name="Lim Kelvin" userId="624f6ae12bb7b72b" providerId="LiveId" clId="{B272414D-B18A-4D81-997D-E20EBAE48599}" dt="2024-12-22T12:20:17.030" v="6818"/>
          <ac:picMkLst>
            <pc:docMk/>
            <pc:sldMk cId="2635874933" sldId="349"/>
            <ac:picMk id="261" creationId="{9AB1CD72-BA91-40C3-8B8F-49A377C03EA4}"/>
          </ac:picMkLst>
        </pc:picChg>
        <pc:picChg chg="mod">
          <ac:chgData name="Lim Kelvin" userId="624f6ae12bb7b72b" providerId="LiveId" clId="{B272414D-B18A-4D81-997D-E20EBAE48599}" dt="2024-12-22T12:20:17.030" v="6818"/>
          <ac:picMkLst>
            <pc:docMk/>
            <pc:sldMk cId="2635874933" sldId="349"/>
            <ac:picMk id="265" creationId="{3B3D2E21-5924-4FB9-819D-C93DFBADF6FA}"/>
          </ac:picMkLst>
        </pc:picChg>
        <pc:picChg chg="mod">
          <ac:chgData name="Lim Kelvin" userId="624f6ae12bb7b72b" providerId="LiveId" clId="{B272414D-B18A-4D81-997D-E20EBAE48599}" dt="2024-12-22T12:20:17.030" v="6818"/>
          <ac:picMkLst>
            <pc:docMk/>
            <pc:sldMk cId="2635874933" sldId="349"/>
            <ac:picMk id="269" creationId="{CBF74E15-79DE-469E-A858-1FCF2DD2BEA7}"/>
          </ac:picMkLst>
        </pc:picChg>
        <pc:picChg chg="mod">
          <ac:chgData name="Lim Kelvin" userId="624f6ae12bb7b72b" providerId="LiveId" clId="{B272414D-B18A-4D81-997D-E20EBAE48599}" dt="2024-12-22T12:20:17.030" v="6818"/>
          <ac:picMkLst>
            <pc:docMk/>
            <pc:sldMk cId="2635874933" sldId="349"/>
            <ac:picMk id="273" creationId="{1448ED0F-C8EE-4019-9B1D-5072C6A42822}"/>
          </ac:picMkLst>
        </pc:picChg>
        <pc:picChg chg="mod">
          <ac:chgData name="Lim Kelvin" userId="624f6ae12bb7b72b" providerId="LiveId" clId="{B272414D-B18A-4D81-997D-E20EBAE48599}" dt="2024-12-22T12:20:17.030" v="6818"/>
          <ac:picMkLst>
            <pc:docMk/>
            <pc:sldMk cId="2635874933" sldId="349"/>
            <ac:picMk id="277" creationId="{D6590855-C26E-48DD-AD1F-9965CF202A90}"/>
          </ac:picMkLst>
        </pc:picChg>
        <pc:picChg chg="mod">
          <ac:chgData name="Lim Kelvin" userId="624f6ae12bb7b72b" providerId="LiveId" clId="{B272414D-B18A-4D81-997D-E20EBAE48599}" dt="2024-12-22T12:20:17.030" v="6818"/>
          <ac:picMkLst>
            <pc:docMk/>
            <pc:sldMk cId="2635874933" sldId="349"/>
            <ac:picMk id="281" creationId="{D6D6D324-134B-4677-8CF6-3FC750DB3925}"/>
          </ac:picMkLst>
        </pc:picChg>
        <pc:picChg chg="mod">
          <ac:chgData name="Lim Kelvin" userId="624f6ae12bb7b72b" providerId="LiveId" clId="{B272414D-B18A-4D81-997D-E20EBAE48599}" dt="2024-12-22T12:20:17.030" v="6818"/>
          <ac:picMkLst>
            <pc:docMk/>
            <pc:sldMk cId="2635874933" sldId="349"/>
            <ac:picMk id="285" creationId="{EA45FE25-54D8-4B35-894D-1D5AB19DAD69}"/>
          </ac:picMkLst>
        </pc:picChg>
        <pc:picChg chg="mod">
          <ac:chgData name="Lim Kelvin" userId="624f6ae12bb7b72b" providerId="LiveId" clId="{B272414D-B18A-4D81-997D-E20EBAE48599}" dt="2024-12-22T12:20:17.030" v="6818"/>
          <ac:picMkLst>
            <pc:docMk/>
            <pc:sldMk cId="2635874933" sldId="349"/>
            <ac:picMk id="289" creationId="{E1BD5694-C625-4C23-8730-CCB537C1047D}"/>
          </ac:picMkLst>
        </pc:picChg>
        <pc:picChg chg="mod">
          <ac:chgData name="Lim Kelvin" userId="624f6ae12bb7b72b" providerId="LiveId" clId="{B272414D-B18A-4D81-997D-E20EBAE48599}" dt="2024-12-22T12:20:17.030" v="6818"/>
          <ac:picMkLst>
            <pc:docMk/>
            <pc:sldMk cId="2635874933" sldId="349"/>
            <ac:picMk id="293" creationId="{B56B29C3-ACB7-4EF8-BC50-4B08E398D88E}"/>
          </ac:picMkLst>
        </pc:picChg>
        <pc:picChg chg="mod">
          <ac:chgData name="Lim Kelvin" userId="624f6ae12bb7b72b" providerId="LiveId" clId="{B272414D-B18A-4D81-997D-E20EBAE48599}" dt="2024-12-22T12:20:17.030" v="6818"/>
          <ac:picMkLst>
            <pc:docMk/>
            <pc:sldMk cId="2635874933" sldId="349"/>
            <ac:picMk id="297" creationId="{40A49AC1-0CED-468D-BF42-829262862897}"/>
          </ac:picMkLst>
        </pc:picChg>
        <pc:picChg chg="mod">
          <ac:chgData name="Lim Kelvin" userId="624f6ae12bb7b72b" providerId="LiveId" clId="{B272414D-B18A-4D81-997D-E20EBAE48599}" dt="2024-12-22T12:20:17.030" v="6818"/>
          <ac:picMkLst>
            <pc:docMk/>
            <pc:sldMk cId="2635874933" sldId="349"/>
            <ac:picMk id="301" creationId="{FA3B2E0A-11ED-4C86-BA32-54381C38EAED}"/>
          </ac:picMkLst>
        </pc:picChg>
        <pc:picChg chg="mod">
          <ac:chgData name="Lim Kelvin" userId="624f6ae12bb7b72b" providerId="LiveId" clId="{B272414D-B18A-4D81-997D-E20EBAE48599}" dt="2024-12-22T12:20:17.030" v="6818"/>
          <ac:picMkLst>
            <pc:docMk/>
            <pc:sldMk cId="2635874933" sldId="349"/>
            <ac:picMk id="305" creationId="{B3D9E43B-A1AD-4893-A4E1-7E78E209EC10}"/>
          </ac:picMkLst>
        </pc:picChg>
        <pc:picChg chg="mod">
          <ac:chgData name="Lim Kelvin" userId="624f6ae12bb7b72b" providerId="LiveId" clId="{B272414D-B18A-4D81-997D-E20EBAE48599}" dt="2024-12-22T12:20:17.030" v="6818"/>
          <ac:picMkLst>
            <pc:docMk/>
            <pc:sldMk cId="2635874933" sldId="349"/>
            <ac:picMk id="309" creationId="{9F1237E1-78C3-4C4C-B74B-FAABABF67C02}"/>
          </ac:picMkLst>
        </pc:picChg>
        <pc:picChg chg="mod">
          <ac:chgData name="Lim Kelvin" userId="624f6ae12bb7b72b" providerId="LiveId" clId="{B272414D-B18A-4D81-997D-E20EBAE48599}" dt="2024-12-22T12:20:17.030" v="6818"/>
          <ac:picMkLst>
            <pc:docMk/>
            <pc:sldMk cId="2635874933" sldId="349"/>
            <ac:picMk id="313" creationId="{0DB7163E-DF93-401D-B80C-17D1DE5C918C}"/>
          </ac:picMkLst>
        </pc:picChg>
        <pc:picChg chg="mod">
          <ac:chgData name="Lim Kelvin" userId="624f6ae12bb7b72b" providerId="LiveId" clId="{B272414D-B18A-4D81-997D-E20EBAE48599}" dt="2024-12-22T12:20:17.030" v="6818"/>
          <ac:picMkLst>
            <pc:docMk/>
            <pc:sldMk cId="2635874933" sldId="349"/>
            <ac:picMk id="317" creationId="{69990789-0AB1-456A-BA00-0DEF76E46E7F}"/>
          </ac:picMkLst>
        </pc:picChg>
        <pc:picChg chg="mod">
          <ac:chgData name="Lim Kelvin" userId="624f6ae12bb7b72b" providerId="LiveId" clId="{B272414D-B18A-4D81-997D-E20EBAE48599}" dt="2024-12-22T12:20:17.030" v="6818"/>
          <ac:picMkLst>
            <pc:docMk/>
            <pc:sldMk cId="2635874933" sldId="349"/>
            <ac:picMk id="321" creationId="{2D47046C-1F34-422E-9518-2DA030F8F0CA}"/>
          </ac:picMkLst>
        </pc:picChg>
        <pc:picChg chg="mod">
          <ac:chgData name="Lim Kelvin" userId="624f6ae12bb7b72b" providerId="LiveId" clId="{B272414D-B18A-4D81-997D-E20EBAE48599}" dt="2024-12-22T12:20:17.030" v="6818"/>
          <ac:picMkLst>
            <pc:docMk/>
            <pc:sldMk cId="2635874933" sldId="349"/>
            <ac:picMk id="325" creationId="{616F4B07-7585-4092-85CD-91381DECE680}"/>
          </ac:picMkLst>
        </pc:picChg>
        <pc:picChg chg="mod">
          <ac:chgData name="Lim Kelvin" userId="624f6ae12bb7b72b" providerId="LiveId" clId="{B272414D-B18A-4D81-997D-E20EBAE48599}" dt="2024-12-22T12:20:56.301" v="6821"/>
          <ac:picMkLst>
            <pc:docMk/>
            <pc:sldMk cId="2635874933" sldId="349"/>
            <ac:picMk id="330" creationId="{69992E89-F613-49C2-B2A4-53444334C67F}"/>
          </ac:picMkLst>
        </pc:picChg>
        <pc:picChg chg="mod">
          <ac:chgData name="Lim Kelvin" userId="624f6ae12bb7b72b" providerId="LiveId" clId="{B272414D-B18A-4D81-997D-E20EBAE48599}" dt="2024-12-22T12:20:56.301" v="6821"/>
          <ac:picMkLst>
            <pc:docMk/>
            <pc:sldMk cId="2635874933" sldId="349"/>
            <ac:picMk id="362" creationId="{FD942976-EBA3-45D9-A6C2-1012F633E0A9}"/>
          </ac:picMkLst>
        </pc:picChg>
        <pc:picChg chg="mod">
          <ac:chgData name="Lim Kelvin" userId="624f6ae12bb7b72b" providerId="LiveId" clId="{B272414D-B18A-4D81-997D-E20EBAE48599}" dt="2024-12-22T12:20:56.301" v="6821"/>
          <ac:picMkLst>
            <pc:docMk/>
            <pc:sldMk cId="2635874933" sldId="349"/>
            <ac:picMk id="366" creationId="{F32A67B2-4498-4618-84A5-4012DDA58068}"/>
          </ac:picMkLst>
        </pc:picChg>
        <pc:picChg chg="mod">
          <ac:chgData name="Lim Kelvin" userId="624f6ae12bb7b72b" providerId="LiveId" clId="{B272414D-B18A-4D81-997D-E20EBAE48599}" dt="2024-12-22T12:20:56.301" v="6821"/>
          <ac:picMkLst>
            <pc:docMk/>
            <pc:sldMk cId="2635874933" sldId="349"/>
            <ac:picMk id="370" creationId="{47726E47-ACCF-4576-BDBA-01D2ABD54B95}"/>
          </ac:picMkLst>
        </pc:picChg>
        <pc:picChg chg="mod">
          <ac:chgData name="Lim Kelvin" userId="624f6ae12bb7b72b" providerId="LiveId" clId="{B272414D-B18A-4D81-997D-E20EBAE48599}" dt="2024-12-22T12:20:56.301" v="6821"/>
          <ac:picMkLst>
            <pc:docMk/>
            <pc:sldMk cId="2635874933" sldId="349"/>
            <ac:picMk id="374" creationId="{1BE8F194-22EC-4C43-B935-9A2502DDDFA0}"/>
          </ac:picMkLst>
        </pc:picChg>
        <pc:picChg chg="mod">
          <ac:chgData name="Lim Kelvin" userId="624f6ae12bb7b72b" providerId="LiveId" clId="{B272414D-B18A-4D81-997D-E20EBAE48599}" dt="2024-12-22T12:20:56.301" v="6821"/>
          <ac:picMkLst>
            <pc:docMk/>
            <pc:sldMk cId="2635874933" sldId="349"/>
            <ac:picMk id="378" creationId="{C93D5EA7-5235-44CF-9CFE-55849BD75222}"/>
          </ac:picMkLst>
        </pc:picChg>
        <pc:picChg chg="mod">
          <ac:chgData name="Lim Kelvin" userId="624f6ae12bb7b72b" providerId="LiveId" clId="{B272414D-B18A-4D81-997D-E20EBAE48599}" dt="2024-12-22T12:20:56.301" v="6821"/>
          <ac:picMkLst>
            <pc:docMk/>
            <pc:sldMk cId="2635874933" sldId="349"/>
            <ac:picMk id="382" creationId="{FB7477E7-97E7-409A-94ED-A60ABEF24087}"/>
          </ac:picMkLst>
        </pc:picChg>
        <pc:picChg chg="mod">
          <ac:chgData name="Lim Kelvin" userId="624f6ae12bb7b72b" providerId="LiveId" clId="{B272414D-B18A-4D81-997D-E20EBAE48599}" dt="2024-12-22T12:20:56.301" v="6821"/>
          <ac:picMkLst>
            <pc:docMk/>
            <pc:sldMk cId="2635874933" sldId="349"/>
            <ac:picMk id="386" creationId="{A02B9080-751E-439C-8AF9-52EDBA2A24E8}"/>
          </ac:picMkLst>
        </pc:picChg>
        <pc:picChg chg="mod">
          <ac:chgData name="Lim Kelvin" userId="624f6ae12bb7b72b" providerId="LiveId" clId="{B272414D-B18A-4D81-997D-E20EBAE48599}" dt="2024-12-22T12:20:56.301" v="6821"/>
          <ac:picMkLst>
            <pc:docMk/>
            <pc:sldMk cId="2635874933" sldId="349"/>
            <ac:picMk id="390" creationId="{A498BC12-DD7A-431B-84A7-A3D02EEDFFE5}"/>
          </ac:picMkLst>
        </pc:picChg>
        <pc:picChg chg="mod">
          <ac:chgData name="Lim Kelvin" userId="624f6ae12bb7b72b" providerId="LiveId" clId="{B272414D-B18A-4D81-997D-E20EBAE48599}" dt="2024-12-22T12:20:56.301" v="6821"/>
          <ac:picMkLst>
            <pc:docMk/>
            <pc:sldMk cId="2635874933" sldId="349"/>
            <ac:picMk id="394" creationId="{5BCE6EBF-A767-4D0B-8A42-06DA8F88E60F}"/>
          </ac:picMkLst>
        </pc:picChg>
        <pc:picChg chg="mod">
          <ac:chgData name="Lim Kelvin" userId="624f6ae12bb7b72b" providerId="LiveId" clId="{B272414D-B18A-4D81-997D-E20EBAE48599}" dt="2024-12-22T12:20:56.301" v="6821"/>
          <ac:picMkLst>
            <pc:docMk/>
            <pc:sldMk cId="2635874933" sldId="349"/>
            <ac:picMk id="398" creationId="{9E5CDFBC-19F7-4A23-826C-F22E6AFA272B}"/>
          </ac:picMkLst>
        </pc:picChg>
        <pc:picChg chg="mod">
          <ac:chgData name="Lim Kelvin" userId="624f6ae12bb7b72b" providerId="LiveId" clId="{B272414D-B18A-4D81-997D-E20EBAE48599}" dt="2024-12-22T12:20:56.301" v="6821"/>
          <ac:picMkLst>
            <pc:docMk/>
            <pc:sldMk cId="2635874933" sldId="349"/>
            <ac:picMk id="402" creationId="{0F9DC36B-86F4-4771-811C-979EFAD5E1BD}"/>
          </ac:picMkLst>
        </pc:picChg>
        <pc:picChg chg="mod">
          <ac:chgData name="Lim Kelvin" userId="624f6ae12bb7b72b" providerId="LiveId" clId="{B272414D-B18A-4D81-997D-E20EBAE48599}" dt="2024-12-22T12:20:56.301" v="6821"/>
          <ac:picMkLst>
            <pc:docMk/>
            <pc:sldMk cId="2635874933" sldId="349"/>
            <ac:picMk id="406" creationId="{C0387A5A-0CBA-44C6-AD65-85DF6DB821B3}"/>
          </ac:picMkLst>
        </pc:picChg>
        <pc:picChg chg="mod">
          <ac:chgData name="Lim Kelvin" userId="624f6ae12bb7b72b" providerId="LiveId" clId="{B272414D-B18A-4D81-997D-E20EBAE48599}" dt="2024-12-22T12:20:56.301" v="6821"/>
          <ac:picMkLst>
            <pc:docMk/>
            <pc:sldMk cId="2635874933" sldId="349"/>
            <ac:picMk id="410" creationId="{BDB20B8E-89E7-46D0-847F-646F6169F459}"/>
          </ac:picMkLst>
        </pc:picChg>
        <pc:picChg chg="mod">
          <ac:chgData name="Lim Kelvin" userId="624f6ae12bb7b72b" providerId="LiveId" clId="{B272414D-B18A-4D81-997D-E20EBAE48599}" dt="2024-12-22T12:20:56.301" v="6821"/>
          <ac:picMkLst>
            <pc:docMk/>
            <pc:sldMk cId="2635874933" sldId="349"/>
            <ac:picMk id="414" creationId="{1CAC977D-438E-42F1-BAEB-EB9489FEB0EE}"/>
          </ac:picMkLst>
        </pc:picChg>
        <pc:picChg chg="mod">
          <ac:chgData name="Lim Kelvin" userId="624f6ae12bb7b72b" providerId="LiveId" clId="{B272414D-B18A-4D81-997D-E20EBAE48599}" dt="2024-12-22T12:20:56.301" v="6821"/>
          <ac:picMkLst>
            <pc:docMk/>
            <pc:sldMk cId="2635874933" sldId="349"/>
            <ac:picMk id="418" creationId="{4FEB6BC6-3D48-4D0E-9C92-6681F97DE4D8}"/>
          </ac:picMkLst>
        </pc:picChg>
        <pc:picChg chg="mod">
          <ac:chgData name="Lim Kelvin" userId="624f6ae12bb7b72b" providerId="LiveId" clId="{B272414D-B18A-4D81-997D-E20EBAE48599}" dt="2024-12-22T12:20:56.301" v="6821"/>
          <ac:picMkLst>
            <pc:docMk/>
            <pc:sldMk cId="2635874933" sldId="349"/>
            <ac:picMk id="422" creationId="{505F844E-6289-401B-B6EC-A138CECE1514}"/>
          </ac:picMkLst>
        </pc:picChg>
        <pc:picChg chg="mod">
          <ac:chgData name="Lim Kelvin" userId="624f6ae12bb7b72b" providerId="LiveId" clId="{B272414D-B18A-4D81-997D-E20EBAE48599}" dt="2024-12-22T12:20:56.301" v="6821"/>
          <ac:picMkLst>
            <pc:docMk/>
            <pc:sldMk cId="2635874933" sldId="349"/>
            <ac:picMk id="426" creationId="{1FC41E09-1D59-4FCF-A64F-BBD28147C80D}"/>
          </ac:picMkLst>
        </pc:picChg>
        <pc:picChg chg="mod">
          <ac:chgData name="Lim Kelvin" userId="624f6ae12bb7b72b" providerId="LiveId" clId="{B272414D-B18A-4D81-997D-E20EBAE48599}" dt="2024-12-22T12:20:56.301" v="6821"/>
          <ac:picMkLst>
            <pc:docMk/>
            <pc:sldMk cId="2635874933" sldId="349"/>
            <ac:picMk id="430" creationId="{7F226EDE-DD23-42E8-BB98-3ACB0FF94CD8}"/>
          </ac:picMkLst>
        </pc:picChg>
        <pc:picChg chg="mod">
          <ac:chgData name="Lim Kelvin" userId="624f6ae12bb7b72b" providerId="LiveId" clId="{B272414D-B18A-4D81-997D-E20EBAE48599}" dt="2024-12-22T12:20:56.301" v="6821"/>
          <ac:picMkLst>
            <pc:docMk/>
            <pc:sldMk cId="2635874933" sldId="349"/>
            <ac:picMk id="434" creationId="{DCF2893E-C367-4DEB-84E2-FBE2D6B102A9}"/>
          </ac:picMkLst>
        </pc:picChg>
        <pc:picChg chg="mod">
          <ac:chgData name="Lim Kelvin" userId="624f6ae12bb7b72b" providerId="LiveId" clId="{B272414D-B18A-4D81-997D-E20EBAE48599}" dt="2024-12-22T12:20:56.301" v="6821"/>
          <ac:picMkLst>
            <pc:docMk/>
            <pc:sldMk cId="2635874933" sldId="349"/>
            <ac:picMk id="438" creationId="{BC0F911D-2573-48A9-8254-AA8A33C770ED}"/>
          </ac:picMkLst>
        </pc:picChg>
        <pc:picChg chg="mod">
          <ac:chgData name="Lim Kelvin" userId="624f6ae12bb7b72b" providerId="LiveId" clId="{B272414D-B18A-4D81-997D-E20EBAE48599}" dt="2024-12-22T12:20:56.301" v="6821"/>
          <ac:picMkLst>
            <pc:docMk/>
            <pc:sldMk cId="2635874933" sldId="349"/>
            <ac:picMk id="442" creationId="{4406B54D-88BA-44CC-A4A0-70F2458605F4}"/>
          </ac:picMkLst>
        </pc:picChg>
        <pc:picChg chg="mod">
          <ac:chgData name="Lim Kelvin" userId="624f6ae12bb7b72b" providerId="LiveId" clId="{B272414D-B18A-4D81-997D-E20EBAE48599}" dt="2024-12-22T12:20:56.301" v="6821"/>
          <ac:picMkLst>
            <pc:docMk/>
            <pc:sldMk cId="2635874933" sldId="349"/>
            <ac:picMk id="446" creationId="{7134F6FD-40E1-4784-8927-E36F6DF5C639}"/>
          </ac:picMkLst>
        </pc:picChg>
        <pc:picChg chg="mod">
          <ac:chgData name="Lim Kelvin" userId="624f6ae12bb7b72b" providerId="LiveId" clId="{B272414D-B18A-4D81-997D-E20EBAE48599}" dt="2024-12-22T12:20:56.301" v="6821"/>
          <ac:picMkLst>
            <pc:docMk/>
            <pc:sldMk cId="2635874933" sldId="349"/>
            <ac:picMk id="450" creationId="{1811616D-1777-4DA9-85ED-0D871C484EA6}"/>
          </ac:picMkLst>
        </pc:picChg>
        <pc:picChg chg="mod">
          <ac:chgData name="Lim Kelvin" userId="624f6ae12bb7b72b" providerId="LiveId" clId="{B272414D-B18A-4D81-997D-E20EBAE48599}" dt="2024-12-22T12:20:56.301" v="6821"/>
          <ac:picMkLst>
            <pc:docMk/>
            <pc:sldMk cId="2635874933" sldId="349"/>
            <ac:picMk id="452" creationId="{30958404-7678-4B21-A3A4-2180434B875E}"/>
          </ac:picMkLst>
        </pc:picChg>
        <pc:picChg chg="mod">
          <ac:chgData name="Lim Kelvin" userId="624f6ae12bb7b72b" providerId="LiveId" clId="{B272414D-B18A-4D81-997D-E20EBAE48599}" dt="2024-12-22T12:22:09.729" v="6827"/>
          <ac:picMkLst>
            <pc:docMk/>
            <pc:sldMk cId="2635874933" sldId="349"/>
            <ac:picMk id="477" creationId="{D8FC3BF5-C39C-405C-8E6B-4FF9D520E9D8}"/>
          </ac:picMkLst>
        </pc:picChg>
        <pc:picChg chg="mod">
          <ac:chgData name="Lim Kelvin" userId="624f6ae12bb7b72b" providerId="LiveId" clId="{B272414D-B18A-4D81-997D-E20EBAE48599}" dt="2024-12-22T12:22:09.729" v="6827"/>
          <ac:picMkLst>
            <pc:docMk/>
            <pc:sldMk cId="2635874933" sldId="349"/>
            <ac:picMk id="481" creationId="{04990FF7-5E5A-4CEE-A307-AFBC6B9FF664}"/>
          </ac:picMkLst>
        </pc:picChg>
        <pc:picChg chg="mod">
          <ac:chgData name="Lim Kelvin" userId="624f6ae12bb7b72b" providerId="LiveId" clId="{B272414D-B18A-4D81-997D-E20EBAE48599}" dt="2024-12-22T12:22:09.729" v="6827"/>
          <ac:picMkLst>
            <pc:docMk/>
            <pc:sldMk cId="2635874933" sldId="349"/>
            <ac:picMk id="485" creationId="{4DF0C560-661D-4385-B084-FAA74A093323}"/>
          </ac:picMkLst>
        </pc:picChg>
        <pc:picChg chg="mod">
          <ac:chgData name="Lim Kelvin" userId="624f6ae12bb7b72b" providerId="LiveId" clId="{B272414D-B18A-4D81-997D-E20EBAE48599}" dt="2024-12-22T12:22:09.729" v="6827"/>
          <ac:picMkLst>
            <pc:docMk/>
            <pc:sldMk cId="2635874933" sldId="349"/>
            <ac:picMk id="489" creationId="{80A26396-7802-4B0D-AEB8-94EE377433A1}"/>
          </ac:picMkLst>
        </pc:picChg>
        <pc:picChg chg="mod">
          <ac:chgData name="Lim Kelvin" userId="624f6ae12bb7b72b" providerId="LiveId" clId="{B272414D-B18A-4D81-997D-E20EBAE48599}" dt="2024-12-22T12:22:09.729" v="6827"/>
          <ac:picMkLst>
            <pc:docMk/>
            <pc:sldMk cId="2635874933" sldId="349"/>
            <ac:picMk id="493" creationId="{1E637F05-9FD7-46B0-BB0F-11C18735CA1C}"/>
          </ac:picMkLst>
        </pc:picChg>
        <pc:picChg chg="mod">
          <ac:chgData name="Lim Kelvin" userId="624f6ae12bb7b72b" providerId="LiveId" clId="{B272414D-B18A-4D81-997D-E20EBAE48599}" dt="2024-12-22T12:22:09.729" v="6827"/>
          <ac:picMkLst>
            <pc:docMk/>
            <pc:sldMk cId="2635874933" sldId="349"/>
            <ac:picMk id="497" creationId="{427ECD79-6476-42A2-AF7A-D03414666C6B}"/>
          </ac:picMkLst>
        </pc:picChg>
        <pc:picChg chg="mod">
          <ac:chgData name="Lim Kelvin" userId="624f6ae12bb7b72b" providerId="LiveId" clId="{B272414D-B18A-4D81-997D-E20EBAE48599}" dt="2024-12-22T12:22:09.729" v="6827"/>
          <ac:picMkLst>
            <pc:docMk/>
            <pc:sldMk cId="2635874933" sldId="349"/>
            <ac:picMk id="501" creationId="{8B62E98D-594D-403F-AE85-F1FA1D968DB4}"/>
          </ac:picMkLst>
        </pc:picChg>
        <pc:picChg chg="mod">
          <ac:chgData name="Lim Kelvin" userId="624f6ae12bb7b72b" providerId="LiveId" clId="{B272414D-B18A-4D81-997D-E20EBAE48599}" dt="2024-12-22T12:22:09.729" v="6827"/>
          <ac:picMkLst>
            <pc:docMk/>
            <pc:sldMk cId="2635874933" sldId="349"/>
            <ac:picMk id="505" creationId="{F7893C10-8466-4DA6-98C0-DF91AEAFC208}"/>
          </ac:picMkLst>
        </pc:picChg>
        <pc:picChg chg="mod">
          <ac:chgData name="Lim Kelvin" userId="624f6ae12bb7b72b" providerId="LiveId" clId="{B272414D-B18A-4D81-997D-E20EBAE48599}" dt="2024-12-22T12:22:09.729" v="6827"/>
          <ac:picMkLst>
            <pc:docMk/>
            <pc:sldMk cId="2635874933" sldId="349"/>
            <ac:picMk id="509" creationId="{7D5A85CF-DC2A-43B4-A166-55CCA5C7B8BC}"/>
          </ac:picMkLst>
        </pc:picChg>
        <pc:picChg chg="mod">
          <ac:chgData name="Lim Kelvin" userId="624f6ae12bb7b72b" providerId="LiveId" clId="{B272414D-B18A-4D81-997D-E20EBAE48599}" dt="2024-12-22T12:22:09.729" v="6827"/>
          <ac:picMkLst>
            <pc:docMk/>
            <pc:sldMk cId="2635874933" sldId="349"/>
            <ac:picMk id="513" creationId="{EB689A51-CCCB-4B93-9280-D71F6F30030C}"/>
          </ac:picMkLst>
        </pc:picChg>
        <pc:picChg chg="mod">
          <ac:chgData name="Lim Kelvin" userId="624f6ae12bb7b72b" providerId="LiveId" clId="{B272414D-B18A-4D81-997D-E20EBAE48599}" dt="2024-12-22T12:22:09.729" v="6827"/>
          <ac:picMkLst>
            <pc:docMk/>
            <pc:sldMk cId="2635874933" sldId="349"/>
            <ac:picMk id="517" creationId="{BDB286F4-9219-4111-ADA0-760A48D5349E}"/>
          </ac:picMkLst>
        </pc:picChg>
        <pc:picChg chg="mod">
          <ac:chgData name="Lim Kelvin" userId="624f6ae12bb7b72b" providerId="LiveId" clId="{B272414D-B18A-4D81-997D-E20EBAE48599}" dt="2024-12-22T12:22:09.729" v="6827"/>
          <ac:picMkLst>
            <pc:docMk/>
            <pc:sldMk cId="2635874933" sldId="349"/>
            <ac:picMk id="521" creationId="{A4FB3252-F82E-4C96-BE01-6B8E9C11C31A}"/>
          </ac:picMkLst>
        </pc:picChg>
        <pc:picChg chg="mod">
          <ac:chgData name="Lim Kelvin" userId="624f6ae12bb7b72b" providerId="LiveId" clId="{B272414D-B18A-4D81-997D-E20EBAE48599}" dt="2024-12-22T12:22:09.729" v="6827"/>
          <ac:picMkLst>
            <pc:docMk/>
            <pc:sldMk cId="2635874933" sldId="349"/>
            <ac:picMk id="525" creationId="{CC8D375C-4E3E-46FF-9FFD-E97DB875EFDB}"/>
          </ac:picMkLst>
        </pc:picChg>
        <pc:picChg chg="mod">
          <ac:chgData name="Lim Kelvin" userId="624f6ae12bb7b72b" providerId="LiveId" clId="{B272414D-B18A-4D81-997D-E20EBAE48599}" dt="2024-12-22T12:22:09.729" v="6827"/>
          <ac:picMkLst>
            <pc:docMk/>
            <pc:sldMk cId="2635874933" sldId="349"/>
            <ac:picMk id="529" creationId="{F0D092F9-9CE6-4857-9EC0-7EF36F8682A9}"/>
          </ac:picMkLst>
        </pc:picChg>
        <pc:picChg chg="mod">
          <ac:chgData name="Lim Kelvin" userId="624f6ae12bb7b72b" providerId="LiveId" clId="{B272414D-B18A-4D81-997D-E20EBAE48599}" dt="2024-12-22T12:22:09.729" v="6827"/>
          <ac:picMkLst>
            <pc:docMk/>
            <pc:sldMk cId="2635874933" sldId="349"/>
            <ac:picMk id="533" creationId="{98C44E9E-6266-47B0-9B47-CBF116A88855}"/>
          </ac:picMkLst>
        </pc:picChg>
        <pc:picChg chg="mod">
          <ac:chgData name="Lim Kelvin" userId="624f6ae12bb7b72b" providerId="LiveId" clId="{B272414D-B18A-4D81-997D-E20EBAE48599}" dt="2024-12-22T12:22:09.729" v="6827"/>
          <ac:picMkLst>
            <pc:docMk/>
            <pc:sldMk cId="2635874933" sldId="349"/>
            <ac:picMk id="537" creationId="{8BFE5125-1967-4715-8D59-8B9DD8DBEF65}"/>
          </ac:picMkLst>
        </pc:picChg>
        <pc:picChg chg="mod">
          <ac:chgData name="Lim Kelvin" userId="624f6ae12bb7b72b" providerId="LiveId" clId="{B272414D-B18A-4D81-997D-E20EBAE48599}" dt="2024-12-22T12:22:09.729" v="6827"/>
          <ac:picMkLst>
            <pc:docMk/>
            <pc:sldMk cId="2635874933" sldId="349"/>
            <ac:picMk id="541" creationId="{70E3819C-FD60-464B-A664-B5ABF7D702C4}"/>
          </ac:picMkLst>
        </pc:picChg>
        <pc:picChg chg="mod">
          <ac:chgData name="Lim Kelvin" userId="624f6ae12bb7b72b" providerId="LiveId" clId="{B272414D-B18A-4D81-997D-E20EBAE48599}" dt="2024-12-22T12:22:09.729" v="6827"/>
          <ac:picMkLst>
            <pc:docMk/>
            <pc:sldMk cId="2635874933" sldId="349"/>
            <ac:picMk id="545" creationId="{277D2074-F24B-4FE2-ADEB-81F6B999F45B}"/>
          </ac:picMkLst>
        </pc:picChg>
        <pc:picChg chg="mod">
          <ac:chgData name="Lim Kelvin" userId="624f6ae12bb7b72b" providerId="LiveId" clId="{B272414D-B18A-4D81-997D-E20EBAE48599}" dt="2024-12-22T12:22:27.338" v="6831"/>
          <ac:picMkLst>
            <pc:docMk/>
            <pc:sldMk cId="2635874933" sldId="349"/>
            <ac:picMk id="550" creationId="{1E808F45-1771-49CB-AE77-D1EA29E88F30}"/>
          </ac:picMkLst>
        </pc:picChg>
        <pc:picChg chg="mod">
          <ac:chgData name="Lim Kelvin" userId="624f6ae12bb7b72b" providerId="LiveId" clId="{B272414D-B18A-4D81-997D-E20EBAE48599}" dt="2024-12-22T12:22:27.338" v="6831"/>
          <ac:picMkLst>
            <pc:docMk/>
            <pc:sldMk cId="2635874933" sldId="349"/>
            <ac:picMk id="582" creationId="{656FC523-F741-4C47-AA1E-2074E4594179}"/>
          </ac:picMkLst>
        </pc:picChg>
        <pc:picChg chg="mod">
          <ac:chgData name="Lim Kelvin" userId="624f6ae12bb7b72b" providerId="LiveId" clId="{B272414D-B18A-4D81-997D-E20EBAE48599}" dt="2024-12-22T12:22:27.338" v="6831"/>
          <ac:picMkLst>
            <pc:docMk/>
            <pc:sldMk cId="2635874933" sldId="349"/>
            <ac:picMk id="586" creationId="{43373308-1ABA-4B3B-96BD-8CF8F85F3F59}"/>
          </ac:picMkLst>
        </pc:picChg>
        <pc:picChg chg="mod">
          <ac:chgData name="Lim Kelvin" userId="624f6ae12bb7b72b" providerId="LiveId" clId="{B272414D-B18A-4D81-997D-E20EBAE48599}" dt="2024-12-22T12:22:27.338" v="6831"/>
          <ac:picMkLst>
            <pc:docMk/>
            <pc:sldMk cId="2635874933" sldId="349"/>
            <ac:picMk id="590" creationId="{BA0BED2E-CF5F-456F-B38B-2DFF72D558C8}"/>
          </ac:picMkLst>
        </pc:picChg>
        <pc:picChg chg="mod">
          <ac:chgData name="Lim Kelvin" userId="624f6ae12bb7b72b" providerId="LiveId" clId="{B272414D-B18A-4D81-997D-E20EBAE48599}" dt="2024-12-22T12:22:27.338" v="6831"/>
          <ac:picMkLst>
            <pc:docMk/>
            <pc:sldMk cId="2635874933" sldId="349"/>
            <ac:picMk id="594" creationId="{2C108E44-6F15-4115-920E-8574CE51DDE8}"/>
          </ac:picMkLst>
        </pc:picChg>
        <pc:picChg chg="mod">
          <ac:chgData name="Lim Kelvin" userId="624f6ae12bb7b72b" providerId="LiveId" clId="{B272414D-B18A-4D81-997D-E20EBAE48599}" dt="2024-12-22T12:22:27.338" v="6831"/>
          <ac:picMkLst>
            <pc:docMk/>
            <pc:sldMk cId="2635874933" sldId="349"/>
            <ac:picMk id="598" creationId="{3D305DCD-5F40-459C-98A2-583BB4D6C4EE}"/>
          </ac:picMkLst>
        </pc:picChg>
        <pc:picChg chg="mod">
          <ac:chgData name="Lim Kelvin" userId="624f6ae12bb7b72b" providerId="LiveId" clId="{B272414D-B18A-4D81-997D-E20EBAE48599}" dt="2024-12-22T12:22:27.338" v="6831"/>
          <ac:picMkLst>
            <pc:docMk/>
            <pc:sldMk cId="2635874933" sldId="349"/>
            <ac:picMk id="602" creationId="{11FF385D-0A06-4500-BE72-1ECEBCF2CB75}"/>
          </ac:picMkLst>
        </pc:picChg>
        <pc:picChg chg="mod">
          <ac:chgData name="Lim Kelvin" userId="624f6ae12bb7b72b" providerId="LiveId" clId="{B272414D-B18A-4D81-997D-E20EBAE48599}" dt="2024-12-22T12:22:27.338" v="6831"/>
          <ac:picMkLst>
            <pc:docMk/>
            <pc:sldMk cId="2635874933" sldId="349"/>
            <ac:picMk id="606" creationId="{469F39BC-0B6E-4019-B9C0-9A43EEF5F493}"/>
          </ac:picMkLst>
        </pc:picChg>
        <pc:picChg chg="mod">
          <ac:chgData name="Lim Kelvin" userId="624f6ae12bb7b72b" providerId="LiveId" clId="{B272414D-B18A-4D81-997D-E20EBAE48599}" dt="2024-12-22T12:22:27.338" v="6831"/>
          <ac:picMkLst>
            <pc:docMk/>
            <pc:sldMk cId="2635874933" sldId="349"/>
            <ac:picMk id="610" creationId="{4FE802E3-EECA-4D80-B178-C8CCB07653EA}"/>
          </ac:picMkLst>
        </pc:picChg>
        <pc:picChg chg="mod">
          <ac:chgData name="Lim Kelvin" userId="624f6ae12bb7b72b" providerId="LiveId" clId="{B272414D-B18A-4D81-997D-E20EBAE48599}" dt="2024-12-22T12:22:27.338" v="6831"/>
          <ac:picMkLst>
            <pc:docMk/>
            <pc:sldMk cId="2635874933" sldId="349"/>
            <ac:picMk id="614" creationId="{F5DA0D47-CCA5-4A7A-8777-40DF7B00D4C9}"/>
          </ac:picMkLst>
        </pc:picChg>
        <pc:picChg chg="mod">
          <ac:chgData name="Lim Kelvin" userId="624f6ae12bb7b72b" providerId="LiveId" clId="{B272414D-B18A-4D81-997D-E20EBAE48599}" dt="2024-12-22T12:22:27.338" v="6831"/>
          <ac:picMkLst>
            <pc:docMk/>
            <pc:sldMk cId="2635874933" sldId="349"/>
            <ac:picMk id="618" creationId="{3D34815D-8352-4629-A28C-EE400E75E536}"/>
          </ac:picMkLst>
        </pc:picChg>
        <pc:picChg chg="mod">
          <ac:chgData name="Lim Kelvin" userId="624f6ae12bb7b72b" providerId="LiveId" clId="{B272414D-B18A-4D81-997D-E20EBAE48599}" dt="2024-12-22T12:22:27.338" v="6831"/>
          <ac:picMkLst>
            <pc:docMk/>
            <pc:sldMk cId="2635874933" sldId="349"/>
            <ac:picMk id="622" creationId="{0D4AD190-98A4-44E9-AC67-85B7F4D6DA63}"/>
          </ac:picMkLst>
        </pc:picChg>
        <pc:picChg chg="mod">
          <ac:chgData name="Lim Kelvin" userId="624f6ae12bb7b72b" providerId="LiveId" clId="{B272414D-B18A-4D81-997D-E20EBAE48599}" dt="2024-12-22T12:22:27.338" v="6831"/>
          <ac:picMkLst>
            <pc:docMk/>
            <pc:sldMk cId="2635874933" sldId="349"/>
            <ac:picMk id="626" creationId="{2FA6D00A-412A-42A6-A3FD-28A67BA437DF}"/>
          </ac:picMkLst>
        </pc:picChg>
        <pc:picChg chg="mod">
          <ac:chgData name="Lim Kelvin" userId="624f6ae12bb7b72b" providerId="LiveId" clId="{B272414D-B18A-4D81-997D-E20EBAE48599}" dt="2024-12-22T12:22:27.338" v="6831"/>
          <ac:picMkLst>
            <pc:docMk/>
            <pc:sldMk cId="2635874933" sldId="349"/>
            <ac:picMk id="630" creationId="{A494582B-69E2-434E-89F3-60F153148E17}"/>
          </ac:picMkLst>
        </pc:picChg>
        <pc:picChg chg="mod">
          <ac:chgData name="Lim Kelvin" userId="624f6ae12bb7b72b" providerId="LiveId" clId="{B272414D-B18A-4D81-997D-E20EBAE48599}" dt="2024-12-22T12:22:27.338" v="6831"/>
          <ac:picMkLst>
            <pc:docMk/>
            <pc:sldMk cId="2635874933" sldId="349"/>
            <ac:picMk id="634" creationId="{82A9C62D-5235-49AA-9113-6737224B346E}"/>
          </ac:picMkLst>
        </pc:picChg>
        <pc:picChg chg="mod">
          <ac:chgData name="Lim Kelvin" userId="624f6ae12bb7b72b" providerId="LiveId" clId="{B272414D-B18A-4D81-997D-E20EBAE48599}" dt="2024-12-22T12:22:27.338" v="6831"/>
          <ac:picMkLst>
            <pc:docMk/>
            <pc:sldMk cId="2635874933" sldId="349"/>
            <ac:picMk id="638" creationId="{549F02D5-DF5C-4D88-AC5C-319601412E09}"/>
          </ac:picMkLst>
        </pc:picChg>
        <pc:picChg chg="mod">
          <ac:chgData name="Lim Kelvin" userId="624f6ae12bb7b72b" providerId="LiveId" clId="{B272414D-B18A-4D81-997D-E20EBAE48599}" dt="2024-12-22T12:22:27.338" v="6831"/>
          <ac:picMkLst>
            <pc:docMk/>
            <pc:sldMk cId="2635874933" sldId="349"/>
            <ac:picMk id="642" creationId="{D32299B1-1D3D-4787-B79A-629389341325}"/>
          </ac:picMkLst>
        </pc:picChg>
        <pc:picChg chg="mod">
          <ac:chgData name="Lim Kelvin" userId="624f6ae12bb7b72b" providerId="LiveId" clId="{B272414D-B18A-4D81-997D-E20EBAE48599}" dt="2024-12-22T12:22:27.338" v="6831"/>
          <ac:picMkLst>
            <pc:docMk/>
            <pc:sldMk cId="2635874933" sldId="349"/>
            <ac:picMk id="646" creationId="{B1FDEF8A-B2FC-4684-AA3A-54A8AC6FB355}"/>
          </ac:picMkLst>
        </pc:picChg>
        <pc:picChg chg="mod">
          <ac:chgData name="Lim Kelvin" userId="624f6ae12bb7b72b" providerId="LiveId" clId="{B272414D-B18A-4D81-997D-E20EBAE48599}" dt="2024-12-22T12:22:27.338" v="6831"/>
          <ac:picMkLst>
            <pc:docMk/>
            <pc:sldMk cId="2635874933" sldId="349"/>
            <ac:picMk id="650" creationId="{F40D5065-A240-471B-95AC-FF54BE7A5FF5}"/>
          </ac:picMkLst>
        </pc:picChg>
        <pc:picChg chg="mod">
          <ac:chgData name="Lim Kelvin" userId="624f6ae12bb7b72b" providerId="LiveId" clId="{B272414D-B18A-4D81-997D-E20EBAE48599}" dt="2024-12-22T12:22:27.338" v="6831"/>
          <ac:picMkLst>
            <pc:docMk/>
            <pc:sldMk cId="2635874933" sldId="349"/>
            <ac:picMk id="654" creationId="{DE2959A7-70B2-4877-899F-B153D6B1DAF0}"/>
          </ac:picMkLst>
        </pc:picChg>
        <pc:picChg chg="mod">
          <ac:chgData name="Lim Kelvin" userId="624f6ae12bb7b72b" providerId="LiveId" clId="{B272414D-B18A-4D81-997D-E20EBAE48599}" dt="2024-12-22T12:22:27.338" v="6831"/>
          <ac:picMkLst>
            <pc:docMk/>
            <pc:sldMk cId="2635874933" sldId="349"/>
            <ac:picMk id="658" creationId="{5FC2632C-0157-46E5-8FB9-CE006A554CE0}"/>
          </ac:picMkLst>
        </pc:picChg>
        <pc:picChg chg="mod">
          <ac:chgData name="Lim Kelvin" userId="624f6ae12bb7b72b" providerId="LiveId" clId="{B272414D-B18A-4D81-997D-E20EBAE48599}" dt="2024-12-22T12:22:27.338" v="6831"/>
          <ac:picMkLst>
            <pc:docMk/>
            <pc:sldMk cId="2635874933" sldId="349"/>
            <ac:picMk id="662" creationId="{FAE85F0F-4E6A-46CD-AF11-741D78F0915E}"/>
          </ac:picMkLst>
        </pc:picChg>
        <pc:picChg chg="mod">
          <ac:chgData name="Lim Kelvin" userId="624f6ae12bb7b72b" providerId="LiveId" clId="{B272414D-B18A-4D81-997D-E20EBAE48599}" dt="2024-12-22T12:22:27.338" v="6831"/>
          <ac:picMkLst>
            <pc:docMk/>
            <pc:sldMk cId="2635874933" sldId="349"/>
            <ac:picMk id="666" creationId="{BE6D8E9C-7C3F-47E0-BF90-3A3089A1E8C0}"/>
          </ac:picMkLst>
        </pc:picChg>
        <pc:picChg chg="mod">
          <ac:chgData name="Lim Kelvin" userId="624f6ae12bb7b72b" providerId="LiveId" clId="{B272414D-B18A-4D81-997D-E20EBAE48599}" dt="2024-12-22T12:22:27.338" v="6831"/>
          <ac:picMkLst>
            <pc:docMk/>
            <pc:sldMk cId="2635874933" sldId="349"/>
            <ac:picMk id="670" creationId="{840133CF-488F-418E-BED1-3925CE46AB33}"/>
          </ac:picMkLst>
        </pc:picChg>
        <pc:picChg chg="mod">
          <ac:chgData name="Lim Kelvin" userId="624f6ae12bb7b72b" providerId="LiveId" clId="{B272414D-B18A-4D81-997D-E20EBAE48599}" dt="2024-12-22T12:22:27.338" v="6831"/>
          <ac:picMkLst>
            <pc:docMk/>
            <pc:sldMk cId="2635874933" sldId="349"/>
            <ac:picMk id="672" creationId="{08B5B786-BC99-45A6-8CA6-B1A62C425A91}"/>
          </ac:picMkLst>
        </pc:picChg>
        <pc:picChg chg="mod">
          <ac:chgData name="Lim Kelvin" userId="624f6ae12bb7b72b" providerId="LiveId" clId="{B272414D-B18A-4D81-997D-E20EBAE48599}" dt="2024-12-22T12:22:32.078" v="6833"/>
          <ac:picMkLst>
            <pc:docMk/>
            <pc:sldMk cId="2635874933" sldId="349"/>
            <ac:picMk id="697" creationId="{92EB2AB4-DE63-424B-8818-0C98F0B93DAA}"/>
          </ac:picMkLst>
        </pc:picChg>
        <pc:picChg chg="mod">
          <ac:chgData name="Lim Kelvin" userId="624f6ae12bb7b72b" providerId="LiveId" clId="{B272414D-B18A-4D81-997D-E20EBAE48599}" dt="2024-12-22T12:22:32.078" v="6833"/>
          <ac:picMkLst>
            <pc:docMk/>
            <pc:sldMk cId="2635874933" sldId="349"/>
            <ac:picMk id="701" creationId="{015E1C5C-8CE6-4EFB-AE4C-627AAEABB044}"/>
          </ac:picMkLst>
        </pc:picChg>
        <pc:picChg chg="mod">
          <ac:chgData name="Lim Kelvin" userId="624f6ae12bb7b72b" providerId="LiveId" clId="{B272414D-B18A-4D81-997D-E20EBAE48599}" dt="2024-12-22T12:22:32.078" v="6833"/>
          <ac:picMkLst>
            <pc:docMk/>
            <pc:sldMk cId="2635874933" sldId="349"/>
            <ac:picMk id="705" creationId="{EE7FDA81-9E13-4179-A616-801A1EF34C21}"/>
          </ac:picMkLst>
        </pc:picChg>
        <pc:picChg chg="mod">
          <ac:chgData name="Lim Kelvin" userId="624f6ae12bb7b72b" providerId="LiveId" clId="{B272414D-B18A-4D81-997D-E20EBAE48599}" dt="2024-12-22T12:22:32.078" v="6833"/>
          <ac:picMkLst>
            <pc:docMk/>
            <pc:sldMk cId="2635874933" sldId="349"/>
            <ac:picMk id="709" creationId="{526FFBE6-C8AE-4870-9016-12B46B619480}"/>
          </ac:picMkLst>
        </pc:picChg>
        <pc:picChg chg="mod">
          <ac:chgData name="Lim Kelvin" userId="624f6ae12bb7b72b" providerId="LiveId" clId="{B272414D-B18A-4D81-997D-E20EBAE48599}" dt="2024-12-22T12:22:32.078" v="6833"/>
          <ac:picMkLst>
            <pc:docMk/>
            <pc:sldMk cId="2635874933" sldId="349"/>
            <ac:picMk id="713" creationId="{E466E0DF-1CD0-4273-95C2-AC53732C6A57}"/>
          </ac:picMkLst>
        </pc:picChg>
        <pc:picChg chg="mod">
          <ac:chgData name="Lim Kelvin" userId="624f6ae12bb7b72b" providerId="LiveId" clId="{B272414D-B18A-4D81-997D-E20EBAE48599}" dt="2024-12-22T12:22:32.078" v="6833"/>
          <ac:picMkLst>
            <pc:docMk/>
            <pc:sldMk cId="2635874933" sldId="349"/>
            <ac:picMk id="717" creationId="{1A7431CF-B540-4A5F-8ABB-B478F8CF4BC8}"/>
          </ac:picMkLst>
        </pc:picChg>
        <pc:picChg chg="mod">
          <ac:chgData name="Lim Kelvin" userId="624f6ae12bb7b72b" providerId="LiveId" clId="{B272414D-B18A-4D81-997D-E20EBAE48599}" dt="2024-12-22T12:22:32.078" v="6833"/>
          <ac:picMkLst>
            <pc:docMk/>
            <pc:sldMk cId="2635874933" sldId="349"/>
            <ac:picMk id="721" creationId="{E3AE64E3-1671-4097-BD39-BA90A4B9C88A}"/>
          </ac:picMkLst>
        </pc:picChg>
        <pc:picChg chg="mod">
          <ac:chgData name="Lim Kelvin" userId="624f6ae12bb7b72b" providerId="LiveId" clId="{B272414D-B18A-4D81-997D-E20EBAE48599}" dt="2024-12-22T12:22:32.078" v="6833"/>
          <ac:picMkLst>
            <pc:docMk/>
            <pc:sldMk cId="2635874933" sldId="349"/>
            <ac:picMk id="725" creationId="{FD214C3A-80E1-49BE-9E94-FC32E48C22F2}"/>
          </ac:picMkLst>
        </pc:picChg>
        <pc:picChg chg="mod">
          <ac:chgData name="Lim Kelvin" userId="624f6ae12bb7b72b" providerId="LiveId" clId="{B272414D-B18A-4D81-997D-E20EBAE48599}" dt="2024-12-22T12:22:32.078" v="6833"/>
          <ac:picMkLst>
            <pc:docMk/>
            <pc:sldMk cId="2635874933" sldId="349"/>
            <ac:picMk id="729" creationId="{76F442BE-91AD-4FC7-9189-E764B019EAD1}"/>
          </ac:picMkLst>
        </pc:picChg>
        <pc:picChg chg="mod">
          <ac:chgData name="Lim Kelvin" userId="624f6ae12bb7b72b" providerId="LiveId" clId="{B272414D-B18A-4D81-997D-E20EBAE48599}" dt="2024-12-22T12:22:32.078" v="6833"/>
          <ac:picMkLst>
            <pc:docMk/>
            <pc:sldMk cId="2635874933" sldId="349"/>
            <ac:picMk id="733" creationId="{B5D24E27-0DC6-40AD-AD06-3B24F6748863}"/>
          </ac:picMkLst>
        </pc:picChg>
        <pc:picChg chg="mod">
          <ac:chgData name="Lim Kelvin" userId="624f6ae12bb7b72b" providerId="LiveId" clId="{B272414D-B18A-4D81-997D-E20EBAE48599}" dt="2024-12-22T12:22:32.078" v="6833"/>
          <ac:picMkLst>
            <pc:docMk/>
            <pc:sldMk cId="2635874933" sldId="349"/>
            <ac:picMk id="737" creationId="{A90C087E-D6E5-4376-9662-1E287A60F9A3}"/>
          </ac:picMkLst>
        </pc:picChg>
        <pc:picChg chg="mod">
          <ac:chgData name="Lim Kelvin" userId="624f6ae12bb7b72b" providerId="LiveId" clId="{B272414D-B18A-4D81-997D-E20EBAE48599}" dt="2024-12-22T12:22:32.078" v="6833"/>
          <ac:picMkLst>
            <pc:docMk/>
            <pc:sldMk cId="2635874933" sldId="349"/>
            <ac:picMk id="741" creationId="{0E0F2FAD-CA44-4861-A856-54C9B5006BC5}"/>
          </ac:picMkLst>
        </pc:picChg>
        <pc:picChg chg="mod">
          <ac:chgData name="Lim Kelvin" userId="624f6ae12bb7b72b" providerId="LiveId" clId="{B272414D-B18A-4D81-997D-E20EBAE48599}" dt="2024-12-22T12:22:32.078" v="6833"/>
          <ac:picMkLst>
            <pc:docMk/>
            <pc:sldMk cId="2635874933" sldId="349"/>
            <ac:picMk id="745" creationId="{81E3BECF-E039-459C-93CF-112DFAB34F33}"/>
          </ac:picMkLst>
        </pc:picChg>
        <pc:picChg chg="mod">
          <ac:chgData name="Lim Kelvin" userId="624f6ae12bb7b72b" providerId="LiveId" clId="{B272414D-B18A-4D81-997D-E20EBAE48599}" dt="2024-12-22T12:22:32.078" v="6833"/>
          <ac:picMkLst>
            <pc:docMk/>
            <pc:sldMk cId="2635874933" sldId="349"/>
            <ac:picMk id="749" creationId="{4212F035-3908-4724-899A-E3616B742581}"/>
          </ac:picMkLst>
        </pc:picChg>
        <pc:picChg chg="mod">
          <ac:chgData name="Lim Kelvin" userId="624f6ae12bb7b72b" providerId="LiveId" clId="{B272414D-B18A-4D81-997D-E20EBAE48599}" dt="2024-12-22T12:22:32.078" v="6833"/>
          <ac:picMkLst>
            <pc:docMk/>
            <pc:sldMk cId="2635874933" sldId="349"/>
            <ac:picMk id="753" creationId="{FE26359E-7728-4CF3-A103-96EDD82A8036}"/>
          </ac:picMkLst>
        </pc:picChg>
        <pc:picChg chg="mod">
          <ac:chgData name="Lim Kelvin" userId="624f6ae12bb7b72b" providerId="LiveId" clId="{B272414D-B18A-4D81-997D-E20EBAE48599}" dt="2024-12-22T12:22:32.078" v="6833"/>
          <ac:picMkLst>
            <pc:docMk/>
            <pc:sldMk cId="2635874933" sldId="349"/>
            <ac:picMk id="757" creationId="{D2FECC48-E78A-475B-BD7F-72F6A149F9D6}"/>
          </ac:picMkLst>
        </pc:picChg>
        <pc:picChg chg="mod">
          <ac:chgData name="Lim Kelvin" userId="624f6ae12bb7b72b" providerId="LiveId" clId="{B272414D-B18A-4D81-997D-E20EBAE48599}" dt="2024-12-22T12:22:32.078" v="6833"/>
          <ac:picMkLst>
            <pc:docMk/>
            <pc:sldMk cId="2635874933" sldId="349"/>
            <ac:picMk id="761" creationId="{334C49FC-F1F3-4620-8CE7-26004545733B}"/>
          </ac:picMkLst>
        </pc:picChg>
        <pc:picChg chg="mod">
          <ac:chgData name="Lim Kelvin" userId="624f6ae12bb7b72b" providerId="LiveId" clId="{B272414D-B18A-4D81-997D-E20EBAE48599}" dt="2024-12-22T12:22:32.078" v="6833"/>
          <ac:picMkLst>
            <pc:docMk/>
            <pc:sldMk cId="2635874933" sldId="349"/>
            <ac:picMk id="765" creationId="{9165D783-B7BB-4DD0-BCF2-B9497D19B625}"/>
          </ac:picMkLst>
        </pc:picChg>
      </pc:sldChg>
      <pc:sldChg chg="addSp delSp modSp add mod ord modShow">
        <pc:chgData name="Lim Kelvin" userId="624f6ae12bb7b72b" providerId="LiveId" clId="{B272414D-B18A-4D81-997D-E20EBAE48599}" dt="2024-12-22T13:16:59.451" v="7451" actId="729"/>
        <pc:sldMkLst>
          <pc:docMk/>
          <pc:sldMk cId="1024025335" sldId="350"/>
        </pc:sldMkLst>
        <pc:spChg chg="del">
          <ac:chgData name="Lim Kelvin" userId="624f6ae12bb7b72b" providerId="LiveId" clId="{B272414D-B18A-4D81-997D-E20EBAE48599}" dt="2024-12-22T12:04:59.006" v="6584" actId="478"/>
          <ac:spMkLst>
            <pc:docMk/>
            <pc:sldMk cId="1024025335" sldId="350"/>
            <ac:spMk id="32" creationId="{D673E4B7-CF56-4F6C-AE2B-4370B0A49C3A}"/>
          </ac:spMkLst>
        </pc:spChg>
        <pc:spChg chg="mod">
          <ac:chgData name="Lim Kelvin" userId="624f6ae12bb7b72b" providerId="LiveId" clId="{B272414D-B18A-4D81-997D-E20EBAE48599}" dt="2024-12-22T12:18:02.436" v="6807"/>
          <ac:spMkLst>
            <pc:docMk/>
            <pc:sldMk cId="1024025335" sldId="350"/>
            <ac:spMk id="34" creationId="{27AB6C71-8F74-401C-92BE-BB3CC72EE4F2}"/>
          </ac:spMkLst>
        </pc:spChg>
        <pc:spChg chg="mod">
          <ac:chgData name="Lim Kelvin" userId="624f6ae12bb7b72b" providerId="LiveId" clId="{B272414D-B18A-4D81-997D-E20EBAE48599}" dt="2024-12-22T12:13:50.264" v="6733" actId="207"/>
          <ac:spMkLst>
            <pc:docMk/>
            <pc:sldMk cId="1024025335" sldId="350"/>
            <ac:spMk id="47" creationId="{C78FC602-B81E-423C-BE18-7F39D48C7639}"/>
          </ac:spMkLst>
        </pc:spChg>
        <pc:spChg chg="mod">
          <ac:chgData name="Lim Kelvin" userId="624f6ae12bb7b72b" providerId="LiveId" clId="{B272414D-B18A-4D81-997D-E20EBAE48599}" dt="2024-12-22T12:12:46.571" v="6671" actId="20577"/>
          <ac:spMkLst>
            <pc:docMk/>
            <pc:sldMk cId="1024025335" sldId="350"/>
            <ac:spMk id="52" creationId="{A2C4188C-7DA4-4850-93BB-78BA7724B54D}"/>
          </ac:spMkLst>
        </pc:spChg>
        <pc:spChg chg="mod">
          <ac:chgData name="Lim Kelvin" userId="624f6ae12bb7b72b" providerId="LiveId" clId="{B272414D-B18A-4D81-997D-E20EBAE48599}" dt="2024-12-22T12:06:18.665" v="6591"/>
          <ac:spMkLst>
            <pc:docMk/>
            <pc:sldMk cId="1024025335" sldId="350"/>
            <ac:spMk id="66" creationId="{9159999D-AE18-4B45-BA61-72DA1E4C0158}"/>
          </ac:spMkLst>
        </pc:spChg>
        <pc:spChg chg="mod">
          <ac:chgData name="Lim Kelvin" userId="624f6ae12bb7b72b" providerId="LiveId" clId="{B272414D-B18A-4D81-997D-E20EBAE48599}" dt="2024-12-22T12:06:18.665" v="6591"/>
          <ac:spMkLst>
            <pc:docMk/>
            <pc:sldMk cId="1024025335" sldId="350"/>
            <ac:spMk id="70" creationId="{4420A0D9-AF7F-40B4-82B2-47229CE493AE}"/>
          </ac:spMkLst>
        </pc:spChg>
        <pc:spChg chg="mod">
          <ac:chgData name="Lim Kelvin" userId="624f6ae12bb7b72b" providerId="LiveId" clId="{B272414D-B18A-4D81-997D-E20EBAE48599}" dt="2024-12-22T12:17:59.145" v="6805"/>
          <ac:spMkLst>
            <pc:docMk/>
            <pc:sldMk cId="1024025335" sldId="350"/>
            <ac:spMk id="72" creationId="{E626823B-5833-4D85-9C31-01FB29EB3825}"/>
          </ac:spMkLst>
        </pc:spChg>
        <pc:spChg chg="mod">
          <ac:chgData name="Lim Kelvin" userId="624f6ae12bb7b72b" providerId="LiveId" clId="{B272414D-B18A-4D81-997D-E20EBAE48599}" dt="2024-12-22T12:06:28.963" v="6593"/>
          <ac:spMkLst>
            <pc:docMk/>
            <pc:sldMk cId="1024025335" sldId="350"/>
            <ac:spMk id="75" creationId="{D4CBB7F6-DDA4-403D-80EC-DF806DC1AB15}"/>
          </ac:spMkLst>
        </pc:spChg>
        <pc:spChg chg="mod">
          <ac:chgData name="Lim Kelvin" userId="624f6ae12bb7b72b" providerId="LiveId" clId="{B272414D-B18A-4D81-997D-E20EBAE48599}" dt="2024-12-22T12:29:33.164" v="6888" actId="1076"/>
          <ac:spMkLst>
            <pc:docMk/>
            <pc:sldMk cId="1024025335" sldId="350"/>
            <ac:spMk id="77" creationId="{6DD78243-5374-4341-806C-E667599CD806}"/>
          </ac:spMkLst>
        </pc:spChg>
        <pc:spChg chg="mod">
          <ac:chgData name="Lim Kelvin" userId="624f6ae12bb7b72b" providerId="LiveId" clId="{B272414D-B18A-4D81-997D-E20EBAE48599}" dt="2024-12-22T12:06:58.785" v="6600"/>
          <ac:spMkLst>
            <pc:docMk/>
            <pc:sldMk cId="1024025335" sldId="350"/>
            <ac:spMk id="80" creationId="{819996AC-3847-402B-AA33-5F8F1C2E5A18}"/>
          </ac:spMkLst>
        </pc:spChg>
        <pc:spChg chg="mod">
          <ac:chgData name="Lim Kelvin" userId="624f6ae12bb7b72b" providerId="LiveId" clId="{B272414D-B18A-4D81-997D-E20EBAE48599}" dt="2024-12-22T12:13:17.678" v="6729" actId="20577"/>
          <ac:spMkLst>
            <pc:docMk/>
            <pc:sldMk cId="1024025335" sldId="350"/>
            <ac:spMk id="82" creationId="{456B767A-CD2A-4BE2-BBA9-4C546FC2D9CC}"/>
          </ac:spMkLst>
        </pc:spChg>
        <pc:spChg chg="mod">
          <ac:chgData name="Lim Kelvin" userId="624f6ae12bb7b72b" providerId="LiveId" clId="{B272414D-B18A-4D81-997D-E20EBAE48599}" dt="2024-12-22T12:07:16.072" v="6603"/>
          <ac:spMkLst>
            <pc:docMk/>
            <pc:sldMk cId="1024025335" sldId="350"/>
            <ac:spMk id="85" creationId="{710B9F38-815E-4F6D-B02C-854CF38F598E}"/>
          </ac:spMkLst>
        </pc:spChg>
        <pc:spChg chg="mod">
          <ac:chgData name="Lim Kelvin" userId="624f6ae12bb7b72b" providerId="LiveId" clId="{B272414D-B18A-4D81-997D-E20EBAE48599}" dt="2024-12-22T12:13:34.145" v="6731" actId="207"/>
          <ac:spMkLst>
            <pc:docMk/>
            <pc:sldMk cId="1024025335" sldId="350"/>
            <ac:spMk id="87" creationId="{A818E800-67F6-4F12-91DE-5E97DD706296}"/>
          </ac:spMkLst>
        </pc:spChg>
        <pc:spChg chg="mod">
          <ac:chgData name="Lim Kelvin" userId="624f6ae12bb7b72b" providerId="LiveId" clId="{B272414D-B18A-4D81-997D-E20EBAE48599}" dt="2024-12-22T12:07:46.230" v="6610"/>
          <ac:spMkLst>
            <pc:docMk/>
            <pc:sldMk cId="1024025335" sldId="350"/>
            <ac:spMk id="90" creationId="{70D2F17F-9BE7-4992-9346-EBD91397A2FA}"/>
          </ac:spMkLst>
        </pc:spChg>
        <pc:spChg chg="mod">
          <ac:chgData name="Lim Kelvin" userId="624f6ae12bb7b72b" providerId="LiveId" clId="{B272414D-B18A-4D81-997D-E20EBAE48599}" dt="2024-12-22T12:14:16.512" v="6740" actId="207"/>
          <ac:spMkLst>
            <pc:docMk/>
            <pc:sldMk cId="1024025335" sldId="350"/>
            <ac:spMk id="92" creationId="{05B9C32C-F3CB-42E0-85FC-3DBFFA3738A6}"/>
          </ac:spMkLst>
        </pc:spChg>
        <pc:spChg chg="mod">
          <ac:chgData name="Lim Kelvin" userId="624f6ae12bb7b72b" providerId="LiveId" clId="{B272414D-B18A-4D81-997D-E20EBAE48599}" dt="2024-12-22T12:07:56.090" v="6613"/>
          <ac:spMkLst>
            <pc:docMk/>
            <pc:sldMk cId="1024025335" sldId="350"/>
            <ac:spMk id="95" creationId="{FE315DCF-8AA1-4177-878C-02A4D5714244}"/>
          </ac:spMkLst>
        </pc:spChg>
        <pc:spChg chg="mod">
          <ac:chgData name="Lim Kelvin" userId="624f6ae12bb7b72b" providerId="LiveId" clId="{B272414D-B18A-4D81-997D-E20EBAE48599}" dt="2024-12-22T12:14:27.559" v="6742" actId="207"/>
          <ac:spMkLst>
            <pc:docMk/>
            <pc:sldMk cId="1024025335" sldId="350"/>
            <ac:spMk id="97" creationId="{5C42CAC9-A2A8-42B4-BEFE-9FCD2E7F0220}"/>
          </ac:spMkLst>
        </pc:spChg>
        <pc:spChg chg="mod">
          <ac:chgData name="Lim Kelvin" userId="624f6ae12bb7b72b" providerId="LiveId" clId="{B272414D-B18A-4D81-997D-E20EBAE48599}" dt="2024-12-22T12:08:08.339" v="6616"/>
          <ac:spMkLst>
            <pc:docMk/>
            <pc:sldMk cId="1024025335" sldId="350"/>
            <ac:spMk id="100" creationId="{353491C1-A4AD-4071-8A61-4B9821F6D479}"/>
          </ac:spMkLst>
        </pc:spChg>
        <pc:spChg chg="mod">
          <ac:chgData name="Lim Kelvin" userId="624f6ae12bb7b72b" providerId="LiveId" clId="{B272414D-B18A-4D81-997D-E20EBAE48599}" dt="2024-12-22T12:16:07.509" v="6758" actId="2711"/>
          <ac:spMkLst>
            <pc:docMk/>
            <pc:sldMk cId="1024025335" sldId="350"/>
            <ac:spMk id="102" creationId="{9227A7FF-B6AC-483B-B98A-3BB74A8388B2}"/>
          </ac:spMkLst>
        </pc:spChg>
        <pc:spChg chg="mod">
          <ac:chgData name="Lim Kelvin" userId="624f6ae12bb7b72b" providerId="LiveId" clId="{B272414D-B18A-4D81-997D-E20EBAE48599}" dt="2024-12-22T12:08:22.042" v="6619"/>
          <ac:spMkLst>
            <pc:docMk/>
            <pc:sldMk cId="1024025335" sldId="350"/>
            <ac:spMk id="105" creationId="{A3E1A1B7-7B37-4A37-A894-2E019CBF030D}"/>
          </ac:spMkLst>
        </pc:spChg>
        <pc:spChg chg="mod">
          <ac:chgData name="Lim Kelvin" userId="624f6ae12bb7b72b" providerId="LiveId" clId="{B272414D-B18A-4D81-997D-E20EBAE48599}" dt="2024-12-22T12:14:36.647" v="6744" actId="207"/>
          <ac:spMkLst>
            <pc:docMk/>
            <pc:sldMk cId="1024025335" sldId="350"/>
            <ac:spMk id="107" creationId="{AFF77BD6-CA4E-4967-9480-01F1B069C64C}"/>
          </ac:spMkLst>
        </pc:spChg>
        <pc:spChg chg="mod">
          <ac:chgData name="Lim Kelvin" userId="624f6ae12bb7b72b" providerId="LiveId" clId="{B272414D-B18A-4D81-997D-E20EBAE48599}" dt="2024-12-22T12:08:39.644" v="6623"/>
          <ac:spMkLst>
            <pc:docMk/>
            <pc:sldMk cId="1024025335" sldId="350"/>
            <ac:spMk id="110" creationId="{F91C824D-8A0D-4746-89BF-DE9D9E9930CE}"/>
          </ac:spMkLst>
        </pc:spChg>
        <pc:spChg chg="mod">
          <ac:chgData name="Lim Kelvin" userId="624f6ae12bb7b72b" providerId="LiveId" clId="{B272414D-B18A-4D81-997D-E20EBAE48599}" dt="2024-12-22T12:14:47.080" v="6746" actId="207"/>
          <ac:spMkLst>
            <pc:docMk/>
            <pc:sldMk cId="1024025335" sldId="350"/>
            <ac:spMk id="112" creationId="{E35BFE0F-FEAF-4C7E-9B27-91288C991337}"/>
          </ac:spMkLst>
        </pc:spChg>
        <pc:spChg chg="mod">
          <ac:chgData name="Lim Kelvin" userId="624f6ae12bb7b72b" providerId="LiveId" clId="{B272414D-B18A-4D81-997D-E20EBAE48599}" dt="2024-12-22T12:08:55.868" v="6627"/>
          <ac:spMkLst>
            <pc:docMk/>
            <pc:sldMk cId="1024025335" sldId="350"/>
            <ac:spMk id="115" creationId="{EB935608-7AFE-44D8-B7AB-F186E7EB018D}"/>
          </ac:spMkLst>
        </pc:spChg>
        <pc:spChg chg="mod">
          <ac:chgData name="Lim Kelvin" userId="624f6ae12bb7b72b" providerId="LiveId" clId="{B272414D-B18A-4D81-997D-E20EBAE48599}" dt="2024-12-22T12:15:56.996" v="6755" actId="2711"/>
          <ac:spMkLst>
            <pc:docMk/>
            <pc:sldMk cId="1024025335" sldId="350"/>
            <ac:spMk id="117" creationId="{5F2F68F0-454F-442F-825D-8BDE16FE31AA}"/>
          </ac:spMkLst>
        </pc:spChg>
        <pc:spChg chg="mod">
          <ac:chgData name="Lim Kelvin" userId="624f6ae12bb7b72b" providerId="LiveId" clId="{B272414D-B18A-4D81-997D-E20EBAE48599}" dt="2024-12-22T12:09:11.240" v="6630"/>
          <ac:spMkLst>
            <pc:docMk/>
            <pc:sldMk cId="1024025335" sldId="350"/>
            <ac:spMk id="120" creationId="{98E57A7D-890F-495B-943D-51F151FBAF18}"/>
          </ac:spMkLst>
        </pc:spChg>
        <pc:spChg chg="mod">
          <ac:chgData name="Lim Kelvin" userId="624f6ae12bb7b72b" providerId="LiveId" clId="{B272414D-B18A-4D81-997D-E20EBAE48599}" dt="2024-12-22T12:16:30.398" v="6761" actId="2711"/>
          <ac:spMkLst>
            <pc:docMk/>
            <pc:sldMk cId="1024025335" sldId="350"/>
            <ac:spMk id="122" creationId="{11FDB151-974B-49F4-B783-22743EF79B23}"/>
          </ac:spMkLst>
        </pc:spChg>
        <pc:spChg chg="mod">
          <ac:chgData name="Lim Kelvin" userId="624f6ae12bb7b72b" providerId="LiveId" clId="{B272414D-B18A-4D81-997D-E20EBAE48599}" dt="2024-12-22T12:09:26.501" v="6634"/>
          <ac:spMkLst>
            <pc:docMk/>
            <pc:sldMk cId="1024025335" sldId="350"/>
            <ac:spMk id="125" creationId="{C6A82AAE-F8AD-40EE-88A4-DEC8BFD34604}"/>
          </ac:spMkLst>
        </pc:spChg>
        <pc:spChg chg="mod">
          <ac:chgData name="Lim Kelvin" userId="624f6ae12bb7b72b" providerId="LiveId" clId="{B272414D-B18A-4D81-997D-E20EBAE48599}" dt="2024-12-22T12:16:53.340" v="6764" actId="2711"/>
          <ac:spMkLst>
            <pc:docMk/>
            <pc:sldMk cId="1024025335" sldId="350"/>
            <ac:spMk id="127" creationId="{46822DA5-0A9B-48E0-8839-1E2C6DEEB326}"/>
          </ac:spMkLst>
        </pc:spChg>
        <pc:spChg chg="mod">
          <ac:chgData name="Lim Kelvin" userId="624f6ae12bb7b72b" providerId="LiveId" clId="{B272414D-B18A-4D81-997D-E20EBAE48599}" dt="2024-12-22T12:09:40.063" v="6637"/>
          <ac:spMkLst>
            <pc:docMk/>
            <pc:sldMk cId="1024025335" sldId="350"/>
            <ac:spMk id="130" creationId="{981841E8-57EF-478A-A802-1EAA525BBCF3}"/>
          </ac:spMkLst>
        </pc:spChg>
        <pc:spChg chg="mod">
          <ac:chgData name="Lim Kelvin" userId="624f6ae12bb7b72b" providerId="LiveId" clId="{B272414D-B18A-4D81-997D-E20EBAE48599}" dt="2024-12-22T12:17:12.775" v="6767" actId="2711"/>
          <ac:spMkLst>
            <pc:docMk/>
            <pc:sldMk cId="1024025335" sldId="350"/>
            <ac:spMk id="132" creationId="{CB7A7DBA-066E-4963-AB6A-783710E30615}"/>
          </ac:spMkLst>
        </pc:spChg>
        <pc:spChg chg="mod">
          <ac:chgData name="Lim Kelvin" userId="624f6ae12bb7b72b" providerId="LiveId" clId="{B272414D-B18A-4D81-997D-E20EBAE48599}" dt="2024-12-22T12:09:52.253" v="6640"/>
          <ac:spMkLst>
            <pc:docMk/>
            <pc:sldMk cId="1024025335" sldId="350"/>
            <ac:spMk id="135" creationId="{5AF4B99B-EC10-4365-BCB9-67E0D1710819}"/>
          </ac:spMkLst>
        </pc:spChg>
        <pc:spChg chg="mod">
          <ac:chgData name="Lim Kelvin" userId="624f6ae12bb7b72b" providerId="LiveId" clId="{B272414D-B18A-4D81-997D-E20EBAE48599}" dt="2024-12-22T12:15:00.519" v="6748" actId="207"/>
          <ac:spMkLst>
            <pc:docMk/>
            <pc:sldMk cId="1024025335" sldId="350"/>
            <ac:spMk id="137" creationId="{03DC8CD6-ECCF-4443-9956-05EAA4B790FD}"/>
          </ac:spMkLst>
        </pc:spChg>
        <pc:spChg chg="mod">
          <ac:chgData name="Lim Kelvin" userId="624f6ae12bb7b72b" providerId="LiveId" clId="{B272414D-B18A-4D81-997D-E20EBAE48599}" dt="2024-12-22T12:11:19.503" v="6643"/>
          <ac:spMkLst>
            <pc:docMk/>
            <pc:sldMk cId="1024025335" sldId="350"/>
            <ac:spMk id="140" creationId="{EDE8F442-01E7-4F88-A179-CDFC6D09FE53}"/>
          </ac:spMkLst>
        </pc:spChg>
        <pc:spChg chg="mod">
          <ac:chgData name="Lim Kelvin" userId="624f6ae12bb7b72b" providerId="LiveId" clId="{B272414D-B18A-4D81-997D-E20EBAE48599}" dt="2024-12-22T12:15:22.426" v="6752" actId="207"/>
          <ac:spMkLst>
            <pc:docMk/>
            <pc:sldMk cId="1024025335" sldId="350"/>
            <ac:spMk id="142" creationId="{F819AB00-FAB5-4DEC-812F-5E8FBDD2D3F5}"/>
          </ac:spMkLst>
        </pc:spChg>
        <pc:spChg chg="mod">
          <ac:chgData name="Lim Kelvin" userId="624f6ae12bb7b72b" providerId="LiveId" clId="{B272414D-B18A-4D81-997D-E20EBAE48599}" dt="2024-12-22T12:11:29.571" v="6646"/>
          <ac:spMkLst>
            <pc:docMk/>
            <pc:sldMk cId="1024025335" sldId="350"/>
            <ac:spMk id="145" creationId="{D212E7BB-F266-4822-83A0-0940EE9C9172}"/>
          </ac:spMkLst>
        </pc:spChg>
        <pc:spChg chg="mod">
          <ac:chgData name="Lim Kelvin" userId="624f6ae12bb7b72b" providerId="LiveId" clId="{B272414D-B18A-4D81-997D-E20EBAE48599}" dt="2024-12-22T12:17:40.554" v="6797"/>
          <ac:spMkLst>
            <pc:docMk/>
            <pc:sldMk cId="1024025335" sldId="350"/>
            <ac:spMk id="147" creationId="{EADD5BCF-664F-4800-9BC3-78D515B813EB}"/>
          </ac:spMkLst>
        </pc:spChg>
        <pc:spChg chg="mod">
          <ac:chgData name="Lim Kelvin" userId="624f6ae12bb7b72b" providerId="LiveId" clId="{B272414D-B18A-4D81-997D-E20EBAE48599}" dt="2024-12-22T12:11:48.640" v="6651"/>
          <ac:spMkLst>
            <pc:docMk/>
            <pc:sldMk cId="1024025335" sldId="350"/>
            <ac:spMk id="150" creationId="{C0EEC833-4E4A-443F-8738-F4BC31C37822}"/>
          </ac:spMkLst>
        </pc:spChg>
        <pc:spChg chg="add del">
          <ac:chgData name="Lim Kelvin" userId="624f6ae12bb7b72b" providerId="LiveId" clId="{B272414D-B18A-4D81-997D-E20EBAE48599}" dt="2024-12-22T12:15:15.394" v="6750" actId="22"/>
          <ac:spMkLst>
            <pc:docMk/>
            <pc:sldMk cId="1024025335" sldId="350"/>
            <ac:spMk id="151" creationId="{E4809D50-780D-4971-B956-284CD0462959}"/>
          </ac:spMkLst>
        </pc:spChg>
        <pc:spChg chg="mod">
          <ac:chgData name="Lim Kelvin" userId="624f6ae12bb7b72b" providerId="LiveId" clId="{B272414D-B18A-4D81-997D-E20EBAE48599}" dt="2024-12-22T12:30:03.589" v="6895"/>
          <ac:spMkLst>
            <pc:docMk/>
            <pc:sldMk cId="1024025335" sldId="350"/>
            <ac:spMk id="153" creationId="{F96F59FA-8A90-4564-9EC7-D6260A004D5A}"/>
          </ac:spMkLst>
        </pc:spChg>
        <pc:spChg chg="mod">
          <ac:chgData name="Lim Kelvin" userId="624f6ae12bb7b72b" providerId="LiveId" clId="{B272414D-B18A-4D81-997D-E20EBAE48599}" dt="2024-12-22T12:30:03.589" v="6895"/>
          <ac:spMkLst>
            <pc:docMk/>
            <pc:sldMk cId="1024025335" sldId="350"/>
            <ac:spMk id="156" creationId="{F75B0B58-25AB-4E1B-84F5-F600CE4CE134}"/>
          </ac:spMkLst>
        </pc:spChg>
        <pc:spChg chg="mod">
          <ac:chgData name="Lim Kelvin" userId="624f6ae12bb7b72b" providerId="LiveId" clId="{B272414D-B18A-4D81-997D-E20EBAE48599}" dt="2024-12-22T12:30:03.589" v="6895"/>
          <ac:spMkLst>
            <pc:docMk/>
            <pc:sldMk cId="1024025335" sldId="350"/>
            <ac:spMk id="158" creationId="{EBC64A14-367E-470E-94C0-C68DB2F426FC}"/>
          </ac:spMkLst>
        </pc:spChg>
        <pc:spChg chg="mod">
          <ac:chgData name="Lim Kelvin" userId="624f6ae12bb7b72b" providerId="LiveId" clId="{B272414D-B18A-4D81-997D-E20EBAE48599}" dt="2024-12-22T12:30:03.589" v="6895"/>
          <ac:spMkLst>
            <pc:docMk/>
            <pc:sldMk cId="1024025335" sldId="350"/>
            <ac:spMk id="161" creationId="{B416D506-C6CE-4CCB-99FE-5800E4FC1760}"/>
          </ac:spMkLst>
        </pc:spChg>
        <pc:spChg chg="mod">
          <ac:chgData name="Lim Kelvin" userId="624f6ae12bb7b72b" providerId="LiveId" clId="{B272414D-B18A-4D81-997D-E20EBAE48599}" dt="2024-12-22T12:30:03.589" v="6895"/>
          <ac:spMkLst>
            <pc:docMk/>
            <pc:sldMk cId="1024025335" sldId="350"/>
            <ac:spMk id="164" creationId="{B97A11C7-085B-4696-825F-D68F23B3EE31}"/>
          </ac:spMkLst>
        </pc:spChg>
        <pc:spChg chg="mod">
          <ac:chgData name="Lim Kelvin" userId="624f6ae12bb7b72b" providerId="LiveId" clId="{B272414D-B18A-4D81-997D-E20EBAE48599}" dt="2024-12-22T12:30:03.589" v="6895"/>
          <ac:spMkLst>
            <pc:docMk/>
            <pc:sldMk cId="1024025335" sldId="350"/>
            <ac:spMk id="166" creationId="{523A6FD5-83C3-4248-9F0C-73AE66311C81}"/>
          </ac:spMkLst>
        </pc:spChg>
        <pc:spChg chg="mod">
          <ac:chgData name="Lim Kelvin" userId="624f6ae12bb7b72b" providerId="LiveId" clId="{B272414D-B18A-4D81-997D-E20EBAE48599}" dt="2024-12-22T12:30:03.589" v="6895"/>
          <ac:spMkLst>
            <pc:docMk/>
            <pc:sldMk cId="1024025335" sldId="350"/>
            <ac:spMk id="168" creationId="{10F752A9-9B6F-437D-A443-9EDD5564F235}"/>
          </ac:spMkLst>
        </pc:spChg>
        <pc:spChg chg="mod">
          <ac:chgData name="Lim Kelvin" userId="624f6ae12bb7b72b" providerId="LiveId" clId="{B272414D-B18A-4D81-997D-E20EBAE48599}" dt="2024-12-22T12:30:03.589" v="6895"/>
          <ac:spMkLst>
            <pc:docMk/>
            <pc:sldMk cId="1024025335" sldId="350"/>
            <ac:spMk id="171" creationId="{FB49F8EF-7DA8-4E1F-943D-1487C28A91CD}"/>
          </ac:spMkLst>
        </pc:spChg>
        <pc:spChg chg="mod">
          <ac:chgData name="Lim Kelvin" userId="624f6ae12bb7b72b" providerId="LiveId" clId="{B272414D-B18A-4D81-997D-E20EBAE48599}" dt="2024-12-22T12:30:03.589" v="6895"/>
          <ac:spMkLst>
            <pc:docMk/>
            <pc:sldMk cId="1024025335" sldId="350"/>
            <ac:spMk id="173" creationId="{5F5CE3C4-CA75-4FF9-88B4-1CD9A5F32078}"/>
          </ac:spMkLst>
        </pc:spChg>
        <pc:spChg chg="mod">
          <ac:chgData name="Lim Kelvin" userId="624f6ae12bb7b72b" providerId="LiveId" clId="{B272414D-B18A-4D81-997D-E20EBAE48599}" dt="2024-12-22T12:30:03.589" v="6895"/>
          <ac:spMkLst>
            <pc:docMk/>
            <pc:sldMk cId="1024025335" sldId="350"/>
            <ac:spMk id="176" creationId="{9E5DA6A1-CD0A-4DDD-8046-06EB1FCA5215}"/>
          </ac:spMkLst>
        </pc:spChg>
        <pc:spChg chg="mod">
          <ac:chgData name="Lim Kelvin" userId="624f6ae12bb7b72b" providerId="LiveId" clId="{B272414D-B18A-4D81-997D-E20EBAE48599}" dt="2024-12-22T12:30:11.059" v="6897"/>
          <ac:spMkLst>
            <pc:docMk/>
            <pc:sldMk cId="1024025335" sldId="350"/>
            <ac:spMk id="178" creationId="{68743BF9-6B42-49AA-917B-B902902DDF41}"/>
          </ac:spMkLst>
        </pc:spChg>
        <pc:spChg chg="mod">
          <ac:chgData name="Lim Kelvin" userId="624f6ae12bb7b72b" providerId="LiveId" clId="{B272414D-B18A-4D81-997D-E20EBAE48599}" dt="2024-12-22T12:30:11.059" v="6897"/>
          <ac:spMkLst>
            <pc:docMk/>
            <pc:sldMk cId="1024025335" sldId="350"/>
            <ac:spMk id="181" creationId="{391361F7-9C9D-46C4-9453-59C35510509A}"/>
          </ac:spMkLst>
        </pc:spChg>
        <pc:spChg chg="mod">
          <ac:chgData name="Lim Kelvin" userId="624f6ae12bb7b72b" providerId="LiveId" clId="{B272414D-B18A-4D81-997D-E20EBAE48599}" dt="2024-12-22T12:30:11.059" v="6897"/>
          <ac:spMkLst>
            <pc:docMk/>
            <pc:sldMk cId="1024025335" sldId="350"/>
            <ac:spMk id="183" creationId="{F0174D76-E23F-4DD9-9284-BFB12CBB82EC}"/>
          </ac:spMkLst>
        </pc:spChg>
        <pc:spChg chg="mod">
          <ac:chgData name="Lim Kelvin" userId="624f6ae12bb7b72b" providerId="LiveId" clId="{B272414D-B18A-4D81-997D-E20EBAE48599}" dt="2024-12-22T12:30:11.059" v="6897"/>
          <ac:spMkLst>
            <pc:docMk/>
            <pc:sldMk cId="1024025335" sldId="350"/>
            <ac:spMk id="186" creationId="{B5EB301A-E889-4E57-BF9C-56E923D096EA}"/>
          </ac:spMkLst>
        </pc:spChg>
        <pc:spChg chg="mod">
          <ac:chgData name="Lim Kelvin" userId="624f6ae12bb7b72b" providerId="LiveId" clId="{B272414D-B18A-4D81-997D-E20EBAE48599}" dt="2024-12-22T12:30:11.059" v="6897"/>
          <ac:spMkLst>
            <pc:docMk/>
            <pc:sldMk cId="1024025335" sldId="350"/>
            <ac:spMk id="189" creationId="{C53D7A2F-FAFF-4C7B-82E6-8B064C6045AA}"/>
          </ac:spMkLst>
        </pc:spChg>
        <pc:spChg chg="mod">
          <ac:chgData name="Lim Kelvin" userId="624f6ae12bb7b72b" providerId="LiveId" clId="{B272414D-B18A-4D81-997D-E20EBAE48599}" dt="2024-12-22T12:30:11.059" v="6897"/>
          <ac:spMkLst>
            <pc:docMk/>
            <pc:sldMk cId="1024025335" sldId="350"/>
            <ac:spMk id="191" creationId="{5E7B3486-6994-41A1-AE62-59E7B2169DDF}"/>
          </ac:spMkLst>
        </pc:spChg>
        <pc:grpChg chg="add mod">
          <ac:chgData name="Lim Kelvin" userId="624f6ae12bb7b72b" providerId="LiveId" clId="{B272414D-B18A-4D81-997D-E20EBAE48599}" dt="2024-12-22T12:18:22.057" v="6808" actId="164"/>
          <ac:grpSpMkLst>
            <pc:docMk/>
            <pc:sldMk cId="1024025335" sldId="350"/>
            <ac:grpSpMk id="3" creationId="{29D43081-AC90-4049-99AD-1AFB5564831E}"/>
          </ac:grpSpMkLst>
        </pc:grpChg>
        <pc:grpChg chg="mod">
          <ac:chgData name="Lim Kelvin" userId="624f6ae12bb7b72b" providerId="LiveId" clId="{B272414D-B18A-4D81-997D-E20EBAE48599}" dt="2024-12-22T12:18:22.057" v="6808" actId="164"/>
          <ac:grpSpMkLst>
            <pc:docMk/>
            <pc:sldMk cId="1024025335" sldId="350"/>
            <ac:grpSpMk id="33" creationId="{6255E0C9-4314-4018-B657-F80EF5B9BC42}"/>
          </ac:grpSpMkLst>
        </pc:grpChg>
        <pc:grpChg chg="mod">
          <ac:chgData name="Lim Kelvin" userId="624f6ae12bb7b72b" providerId="LiveId" clId="{B272414D-B18A-4D81-997D-E20EBAE48599}" dt="2024-12-22T12:29:44.865" v="6891" actId="1076"/>
          <ac:grpSpMkLst>
            <pc:docMk/>
            <pc:sldMk cId="1024025335" sldId="350"/>
            <ac:grpSpMk id="46" creationId="{5A00B7E6-0D7B-4496-9B9D-4D373983A151}"/>
          </ac:grpSpMkLst>
        </pc:grpChg>
        <pc:grpChg chg="mod">
          <ac:chgData name="Lim Kelvin" userId="624f6ae12bb7b72b" providerId="LiveId" clId="{B272414D-B18A-4D81-997D-E20EBAE48599}" dt="2024-12-22T12:18:22.057" v="6808" actId="164"/>
          <ac:grpSpMkLst>
            <pc:docMk/>
            <pc:sldMk cId="1024025335" sldId="350"/>
            <ac:grpSpMk id="51" creationId="{A7DEC768-A777-42BD-89E6-747E584C3AB5}"/>
          </ac:grpSpMkLst>
        </pc:grpChg>
        <pc:grpChg chg="mod">
          <ac:chgData name="Lim Kelvin" userId="624f6ae12bb7b72b" providerId="LiveId" clId="{B272414D-B18A-4D81-997D-E20EBAE48599}" dt="2024-12-22T12:18:22.057" v="6808" actId="164"/>
          <ac:grpSpMkLst>
            <pc:docMk/>
            <pc:sldMk cId="1024025335" sldId="350"/>
            <ac:grpSpMk id="56" creationId="{785E077F-342B-403B-8085-0ED83AB35586}"/>
          </ac:grpSpMkLst>
        </pc:grpChg>
        <pc:grpChg chg="mod">
          <ac:chgData name="Lim Kelvin" userId="624f6ae12bb7b72b" providerId="LiveId" clId="{B272414D-B18A-4D81-997D-E20EBAE48599}" dt="2024-12-22T12:29:30.451" v="6886" actId="1076"/>
          <ac:grpSpMkLst>
            <pc:docMk/>
            <pc:sldMk cId="1024025335" sldId="350"/>
            <ac:grpSpMk id="60" creationId="{FE36E130-9DDB-4F57-ADF9-520D3A2628BC}"/>
          </ac:grpSpMkLst>
        </pc:grpChg>
        <pc:grpChg chg="add mod">
          <ac:chgData name="Lim Kelvin" userId="624f6ae12bb7b72b" providerId="LiveId" clId="{B272414D-B18A-4D81-997D-E20EBAE48599}" dt="2024-12-22T12:29:57.732" v="6894" actId="1076"/>
          <ac:grpSpMkLst>
            <pc:docMk/>
            <pc:sldMk cId="1024025335" sldId="350"/>
            <ac:grpSpMk id="64" creationId="{326C0C3E-CDB7-43A7-8785-B0866FED49D9}"/>
          </ac:grpSpMkLst>
        </pc:grpChg>
        <pc:grpChg chg="mod">
          <ac:chgData name="Lim Kelvin" userId="624f6ae12bb7b72b" providerId="LiveId" clId="{B272414D-B18A-4D81-997D-E20EBAE48599}" dt="2024-12-22T12:06:18.665" v="6591"/>
          <ac:grpSpMkLst>
            <pc:docMk/>
            <pc:sldMk cId="1024025335" sldId="350"/>
            <ac:grpSpMk id="67" creationId="{839653A2-4159-4246-B4A1-F236089ABAE9}"/>
          </ac:grpSpMkLst>
        </pc:grpChg>
        <pc:grpChg chg="mod">
          <ac:chgData name="Lim Kelvin" userId="624f6ae12bb7b72b" providerId="LiveId" clId="{B272414D-B18A-4D81-997D-E20EBAE48599}" dt="2024-12-22T12:29:26.858" v="6885" actId="1076"/>
          <ac:grpSpMkLst>
            <pc:docMk/>
            <pc:sldMk cId="1024025335" sldId="350"/>
            <ac:grpSpMk id="69" creationId="{F2C0A92D-0C9C-4C58-B338-CECF56D7A080}"/>
          </ac:grpSpMkLst>
        </pc:grpChg>
        <pc:grpChg chg="add mod">
          <ac:chgData name="Lim Kelvin" userId="624f6ae12bb7b72b" providerId="LiveId" clId="{B272414D-B18A-4D81-997D-E20EBAE48599}" dt="2024-12-22T12:18:22.057" v="6808" actId="164"/>
          <ac:grpSpMkLst>
            <pc:docMk/>
            <pc:sldMk cId="1024025335" sldId="350"/>
            <ac:grpSpMk id="71" creationId="{9B1C79CB-5E1C-44BF-AD57-667CB344C251}"/>
          </ac:grpSpMkLst>
        </pc:grpChg>
        <pc:grpChg chg="mod">
          <ac:chgData name="Lim Kelvin" userId="624f6ae12bb7b72b" providerId="LiveId" clId="{B272414D-B18A-4D81-997D-E20EBAE48599}" dt="2024-12-22T12:06:28.963" v="6593"/>
          <ac:grpSpMkLst>
            <pc:docMk/>
            <pc:sldMk cId="1024025335" sldId="350"/>
            <ac:grpSpMk id="73" creationId="{4C33571B-EFEF-4470-AD3E-9E03CF1E2248}"/>
          </ac:grpSpMkLst>
        </pc:grpChg>
        <pc:grpChg chg="add mod">
          <ac:chgData name="Lim Kelvin" userId="624f6ae12bb7b72b" providerId="LiveId" clId="{B272414D-B18A-4D81-997D-E20EBAE48599}" dt="2024-12-22T12:29:41.285" v="6890" actId="1076"/>
          <ac:grpSpMkLst>
            <pc:docMk/>
            <pc:sldMk cId="1024025335" sldId="350"/>
            <ac:grpSpMk id="76" creationId="{3234F423-AD61-42AD-8F30-431CA5C0D310}"/>
          </ac:grpSpMkLst>
        </pc:grpChg>
        <pc:grpChg chg="mod">
          <ac:chgData name="Lim Kelvin" userId="624f6ae12bb7b72b" providerId="LiveId" clId="{B272414D-B18A-4D81-997D-E20EBAE48599}" dt="2024-12-22T12:06:58.785" v="6600"/>
          <ac:grpSpMkLst>
            <pc:docMk/>
            <pc:sldMk cId="1024025335" sldId="350"/>
            <ac:grpSpMk id="78" creationId="{8581CEBE-515E-4E95-B1EF-DD51FF438E81}"/>
          </ac:grpSpMkLst>
        </pc:grpChg>
        <pc:grpChg chg="add mod">
          <ac:chgData name="Lim Kelvin" userId="624f6ae12bb7b72b" providerId="LiveId" clId="{B272414D-B18A-4D81-997D-E20EBAE48599}" dt="2024-12-22T12:18:22.057" v="6808" actId="164"/>
          <ac:grpSpMkLst>
            <pc:docMk/>
            <pc:sldMk cId="1024025335" sldId="350"/>
            <ac:grpSpMk id="81" creationId="{E2737969-539E-4C20-97DD-DD643D0B044C}"/>
          </ac:grpSpMkLst>
        </pc:grpChg>
        <pc:grpChg chg="mod">
          <ac:chgData name="Lim Kelvin" userId="624f6ae12bb7b72b" providerId="LiveId" clId="{B272414D-B18A-4D81-997D-E20EBAE48599}" dt="2024-12-22T12:07:16.072" v="6603"/>
          <ac:grpSpMkLst>
            <pc:docMk/>
            <pc:sldMk cId="1024025335" sldId="350"/>
            <ac:grpSpMk id="83" creationId="{592068B3-2C35-4228-8E75-9610B92ECEB7}"/>
          </ac:grpSpMkLst>
        </pc:grpChg>
        <pc:grpChg chg="add mod">
          <ac:chgData name="Lim Kelvin" userId="624f6ae12bb7b72b" providerId="LiveId" clId="{B272414D-B18A-4D81-997D-E20EBAE48599}" dt="2024-12-22T12:18:22.057" v="6808" actId="164"/>
          <ac:grpSpMkLst>
            <pc:docMk/>
            <pc:sldMk cId="1024025335" sldId="350"/>
            <ac:grpSpMk id="86" creationId="{21B7B929-6E4D-4448-9E5E-1258085A7DE1}"/>
          </ac:grpSpMkLst>
        </pc:grpChg>
        <pc:grpChg chg="mod">
          <ac:chgData name="Lim Kelvin" userId="624f6ae12bb7b72b" providerId="LiveId" clId="{B272414D-B18A-4D81-997D-E20EBAE48599}" dt="2024-12-22T12:07:46.230" v="6610"/>
          <ac:grpSpMkLst>
            <pc:docMk/>
            <pc:sldMk cId="1024025335" sldId="350"/>
            <ac:grpSpMk id="88" creationId="{9389F76A-72BD-4461-B1BF-36F6F04D0E7B}"/>
          </ac:grpSpMkLst>
        </pc:grpChg>
        <pc:grpChg chg="add mod">
          <ac:chgData name="Lim Kelvin" userId="624f6ae12bb7b72b" providerId="LiveId" clId="{B272414D-B18A-4D81-997D-E20EBAE48599}" dt="2024-12-22T12:18:22.057" v="6808" actId="164"/>
          <ac:grpSpMkLst>
            <pc:docMk/>
            <pc:sldMk cId="1024025335" sldId="350"/>
            <ac:grpSpMk id="91" creationId="{8989A12D-C4B3-4586-B7C3-3E59CE27E230}"/>
          </ac:grpSpMkLst>
        </pc:grpChg>
        <pc:grpChg chg="mod">
          <ac:chgData name="Lim Kelvin" userId="624f6ae12bb7b72b" providerId="LiveId" clId="{B272414D-B18A-4D81-997D-E20EBAE48599}" dt="2024-12-22T12:07:56.090" v="6613"/>
          <ac:grpSpMkLst>
            <pc:docMk/>
            <pc:sldMk cId="1024025335" sldId="350"/>
            <ac:grpSpMk id="93" creationId="{3718A486-5D3E-4172-B1A9-BD00B18BE9E4}"/>
          </ac:grpSpMkLst>
        </pc:grpChg>
        <pc:grpChg chg="add mod">
          <ac:chgData name="Lim Kelvin" userId="624f6ae12bb7b72b" providerId="LiveId" clId="{B272414D-B18A-4D81-997D-E20EBAE48599}" dt="2024-12-22T12:18:22.057" v="6808" actId="164"/>
          <ac:grpSpMkLst>
            <pc:docMk/>
            <pc:sldMk cId="1024025335" sldId="350"/>
            <ac:grpSpMk id="96" creationId="{5C975AB9-7F4E-43DA-9C77-7A28ACA6D228}"/>
          </ac:grpSpMkLst>
        </pc:grpChg>
        <pc:grpChg chg="mod">
          <ac:chgData name="Lim Kelvin" userId="624f6ae12bb7b72b" providerId="LiveId" clId="{B272414D-B18A-4D81-997D-E20EBAE48599}" dt="2024-12-22T12:08:08.339" v="6616"/>
          <ac:grpSpMkLst>
            <pc:docMk/>
            <pc:sldMk cId="1024025335" sldId="350"/>
            <ac:grpSpMk id="98" creationId="{2BA16B44-7DA4-4201-9E8F-9066819F23B8}"/>
          </ac:grpSpMkLst>
        </pc:grpChg>
        <pc:grpChg chg="add mod">
          <ac:chgData name="Lim Kelvin" userId="624f6ae12bb7b72b" providerId="LiveId" clId="{B272414D-B18A-4D81-997D-E20EBAE48599}" dt="2024-12-22T12:18:22.057" v="6808" actId="164"/>
          <ac:grpSpMkLst>
            <pc:docMk/>
            <pc:sldMk cId="1024025335" sldId="350"/>
            <ac:grpSpMk id="101" creationId="{F37CBA34-A9D3-48A9-BA93-94FD30CF554B}"/>
          </ac:grpSpMkLst>
        </pc:grpChg>
        <pc:grpChg chg="mod">
          <ac:chgData name="Lim Kelvin" userId="624f6ae12bb7b72b" providerId="LiveId" clId="{B272414D-B18A-4D81-997D-E20EBAE48599}" dt="2024-12-22T12:08:22.042" v="6619"/>
          <ac:grpSpMkLst>
            <pc:docMk/>
            <pc:sldMk cId="1024025335" sldId="350"/>
            <ac:grpSpMk id="103" creationId="{019C8994-037C-45D7-A51B-09D0EA790DB6}"/>
          </ac:grpSpMkLst>
        </pc:grpChg>
        <pc:grpChg chg="add mod">
          <ac:chgData name="Lim Kelvin" userId="624f6ae12bb7b72b" providerId="LiveId" clId="{B272414D-B18A-4D81-997D-E20EBAE48599}" dt="2024-12-22T12:18:22.057" v="6808" actId="164"/>
          <ac:grpSpMkLst>
            <pc:docMk/>
            <pc:sldMk cId="1024025335" sldId="350"/>
            <ac:grpSpMk id="106" creationId="{051E1792-CFE3-4673-85CF-06F69BCF42F7}"/>
          </ac:grpSpMkLst>
        </pc:grpChg>
        <pc:grpChg chg="mod">
          <ac:chgData name="Lim Kelvin" userId="624f6ae12bb7b72b" providerId="LiveId" clId="{B272414D-B18A-4D81-997D-E20EBAE48599}" dt="2024-12-22T12:08:39.644" v="6623"/>
          <ac:grpSpMkLst>
            <pc:docMk/>
            <pc:sldMk cId="1024025335" sldId="350"/>
            <ac:grpSpMk id="108" creationId="{20DAEA2A-B2B2-4149-84AB-3E4181A4D028}"/>
          </ac:grpSpMkLst>
        </pc:grpChg>
        <pc:grpChg chg="add mod">
          <ac:chgData name="Lim Kelvin" userId="624f6ae12bb7b72b" providerId="LiveId" clId="{B272414D-B18A-4D81-997D-E20EBAE48599}" dt="2024-12-22T12:18:22.057" v="6808" actId="164"/>
          <ac:grpSpMkLst>
            <pc:docMk/>
            <pc:sldMk cId="1024025335" sldId="350"/>
            <ac:grpSpMk id="111" creationId="{082781FC-62C8-43FE-A991-FE7E1B9A4F08}"/>
          </ac:grpSpMkLst>
        </pc:grpChg>
        <pc:grpChg chg="mod">
          <ac:chgData name="Lim Kelvin" userId="624f6ae12bb7b72b" providerId="LiveId" clId="{B272414D-B18A-4D81-997D-E20EBAE48599}" dt="2024-12-22T12:08:55.868" v="6627"/>
          <ac:grpSpMkLst>
            <pc:docMk/>
            <pc:sldMk cId="1024025335" sldId="350"/>
            <ac:grpSpMk id="113" creationId="{1F8F19A3-F89C-4A12-9E59-4845D3D6865E}"/>
          </ac:grpSpMkLst>
        </pc:grpChg>
        <pc:grpChg chg="add mod">
          <ac:chgData name="Lim Kelvin" userId="624f6ae12bb7b72b" providerId="LiveId" clId="{B272414D-B18A-4D81-997D-E20EBAE48599}" dt="2024-12-22T12:18:22.057" v="6808" actId="164"/>
          <ac:grpSpMkLst>
            <pc:docMk/>
            <pc:sldMk cId="1024025335" sldId="350"/>
            <ac:grpSpMk id="116" creationId="{B1B1E8C8-8AE8-40CA-8BE4-E9E0F3559F0E}"/>
          </ac:grpSpMkLst>
        </pc:grpChg>
        <pc:grpChg chg="mod">
          <ac:chgData name="Lim Kelvin" userId="624f6ae12bb7b72b" providerId="LiveId" clId="{B272414D-B18A-4D81-997D-E20EBAE48599}" dt="2024-12-22T12:09:11.240" v="6630"/>
          <ac:grpSpMkLst>
            <pc:docMk/>
            <pc:sldMk cId="1024025335" sldId="350"/>
            <ac:grpSpMk id="118" creationId="{7013FE9A-6BF9-42B4-A81E-33077C472552}"/>
          </ac:grpSpMkLst>
        </pc:grpChg>
        <pc:grpChg chg="add mod">
          <ac:chgData name="Lim Kelvin" userId="624f6ae12bb7b72b" providerId="LiveId" clId="{B272414D-B18A-4D81-997D-E20EBAE48599}" dt="2024-12-22T12:18:22.057" v="6808" actId="164"/>
          <ac:grpSpMkLst>
            <pc:docMk/>
            <pc:sldMk cId="1024025335" sldId="350"/>
            <ac:grpSpMk id="121" creationId="{5A8A27F9-B70D-47A5-9C91-2F414FCF48ED}"/>
          </ac:grpSpMkLst>
        </pc:grpChg>
        <pc:grpChg chg="mod">
          <ac:chgData name="Lim Kelvin" userId="624f6ae12bb7b72b" providerId="LiveId" clId="{B272414D-B18A-4D81-997D-E20EBAE48599}" dt="2024-12-22T12:09:26.501" v="6634"/>
          <ac:grpSpMkLst>
            <pc:docMk/>
            <pc:sldMk cId="1024025335" sldId="350"/>
            <ac:grpSpMk id="123" creationId="{D8F62EE0-9900-4645-A992-030B72EC5D23}"/>
          </ac:grpSpMkLst>
        </pc:grpChg>
        <pc:grpChg chg="add mod">
          <ac:chgData name="Lim Kelvin" userId="624f6ae12bb7b72b" providerId="LiveId" clId="{B272414D-B18A-4D81-997D-E20EBAE48599}" dt="2024-12-22T12:18:22.057" v="6808" actId="164"/>
          <ac:grpSpMkLst>
            <pc:docMk/>
            <pc:sldMk cId="1024025335" sldId="350"/>
            <ac:grpSpMk id="126" creationId="{1AE07722-3293-41DB-863B-5DFB65A60946}"/>
          </ac:grpSpMkLst>
        </pc:grpChg>
        <pc:grpChg chg="mod">
          <ac:chgData name="Lim Kelvin" userId="624f6ae12bb7b72b" providerId="LiveId" clId="{B272414D-B18A-4D81-997D-E20EBAE48599}" dt="2024-12-22T12:09:40.063" v="6637"/>
          <ac:grpSpMkLst>
            <pc:docMk/>
            <pc:sldMk cId="1024025335" sldId="350"/>
            <ac:grpSpMk id="128" creationId="{82AA3EC1-3C4C-4ECF-9B58-439632F88322}"/>
          </ac:grpSpMkLst>
        </pc:grpChg>
        <pc:grpChg chg="add mod">
          <ac:chgData name="Lim Kelvin" userId="624f6ae12bb7b72b" providerId="LiveId" clId="{B272414D-B18A-4D81-997D-E20EBAE48599}" dt="2024-12-22T12:18:22.057" v="6808" actId="164"/>
          <ac:grpSpMkLst>
            <pc:docMk/>
            <pc:sldMk cId="1024025335" sldId="350"/>
            <ac:grpSpMk id="131" creationId="{DD416B8C-BA0E-48F7-8839-2F7FA4599C03}"/>
          </ac:grpSpMkLst>
        </pc:grpChg>
        <pc:grpChg chg="mod">
          <ac:chgData name="Lim Kelvin" userId="624f6ae12bb7b72b" providerId="LiveId" clId="{B272414D-B18A-4D81-997D-E20EBAE48599}" dt="2024-12-22T12:09:52.253" v="6640"/>
          <ac:grpSpMkLst>
            <pc:docMk/>
            <pc:sldMk cId="1024025335" sldId="350"/>
            <ac:grpSpMk id="133" creationId="{3CBFA8C2-940D-465F-8E71-B902098EAE69}"/>
          </ac:grpSpMkLst>
        </pc:grpChg>
        <pc:grpChg chg="add mod">
          <ac:chgData name="Lim Kelvin" userId="624f6ae12bb7b72b" providerId="LiveId" clId="{B272414D-B18A-4D81-997D-E20EBAE48599}" dt="2024-12-22T12:18:22.057" v="6808" actId="164"/>
          <ac:grpSpMkLst>
            <pc:docMk/>
            <pc:sldMk cId="1024025335" sldId="350"/>
            <ac:grpSpMk id="136" creationId="{D16C3526-6ADB-4774-A303-A4CC32DDF55B}"/>
          </ac:grpSpMkLst>
        </pc:grpChg>
        <pc:grpChg chg="mod">
          <ac:chgData name="Lim Kelvin" userId="624f6ae12bb7b72b" providerId="LiveId" clId="{B272414D-B18A-4D81-997D-E20EBAE48599}" dt="2024-12-22T12:11:19.503" v="6643"/>
          <ac:grpSpMkLst>
            <pc:docMk/>
            <pc:sldMk cId="1024025335" sldId="350"/>
            <ac:grpSpMk id="138" creationId="{49680137-E4CC-4A3B-8116-3232CEA18488}"/>
          </ac:grpSpMkLst>
        </pc:grpChg>
        <pc:grpChg chg="add mod">
          <ac:chgData name="Lim Kelvin" userId="624f6ae12bb7b72b" providerId="LiveId" clId="{B272414D-B18A-4D81-997D-E20EBAE48599}" dt="2024-12-22T12:18:22.057" v="6808" actId="164"/>
          <ac:grpSpMkLst>
            <pc:docMk/>
            <pc:sldMk cId="1024025335" sldId="350"/>
            <ac:grpSpMk id="141" creationId="{B76E9FBD-62D1-48AA-AC82-AA5DF1316D12}"/>
          </ac:grpSpMkLst>
        </pc:grpChg>
        <pc:grpChg chg="mod">
          <ac:chgData name="Lim Kelvin" userId="624f6ae12bb7b72b" providerId="LiveId" clId="{B272414D-B18A-4D81-997D-E20EBAE48599}" dt="2024-12-22T12:11:29.571" v="6646"/>
          <ac:grpSpMkLst>
            <pc:docMk/>
            <pc:sldMk cId="1024025335" sldId="350"/>
            <ac:grpSpMk id="143" creationId="{9655E682-30A3-4B56-81F9-882B5B1B3BD5}"/>
          </ac:grpSpMkLst>
        </pc:grpChg>
        <pc:grpChg chg="add mod">
          <ac:chgData name="Lim Kelvin" userId="624f6ae12bb7b72b" providerId="LiveId" clId="{B272414D-B18A-4D81-997D-E20EBAE48599}" dt="2024-12-22T12:18:22.057" v="6808" actId="164"/>
          <ac:grpSpMkLst>
            <pc:docMk/>
            <pc:sldMk cId="1024025335" sldId="350"/>
            <ac:grpSpMk id="146" creationId="{AB819FCE-864E-4F9F-9784-6B03CEB27EF2}"/>
          </ac:grpSpMkLst>
        </pc:grpChg>
        <pc:grpChg chg="mod">
          <ac:chgData name="Lim Kelvin" userId="624f6ae12bb7b72b" providerId="LiveId" clId="{B272414D-B18A-4D81-997D-E20EBAE48599}" dt="2024-12-22T12:11:48.640" v="6651"/>
          <ac:grpSpMkLst>
            <pc:docMk/>
            <pc:sldMk cId="1024025335" sldId="350"/>
            <ac:grpSpMk id="148" creationId="{1B023F2A-055D-48DB-9C94-F18A3F64E160}"/>
          </ac:grpSpMkLst>
        </pc:grpChg>
        <pc:grpChg chg="add mod">
          <ac:chgData name="Lim Kelvin" userId="624f6ae12bb7b72b" providerId="LiveId" clId="{B272414D-B18A-4D81-997D-E20EBAE48599}" dt="2024-12-22T12:30:07.836" v="6896" actId="1076"/>
          <ac:grpSpMkLst>
            <pc:docMk/>
            <pc:sldMk cId="1024025335" sldId="350"/>
            <ac:grpSpMk id="152" creationId="{1D9BD32F-1BC8-46E0-A814-A6935530E9BF}"/>
          </ac:grpSpMkLst>
        </pc:grpChg>
        <pc:grpChg chg="mod">
          <ac:chgData name="Lim Kelvin" userId="624f6ae12bb7b72b" providerId="LiveId" clId="{B272414D-B18A-4D81-997D-E20EBAE48599}" dt="2024-12-22T12:30:03.589" v="6895"/>
          <ac:grpSpMkLst>
            <pc:docMk/>
            <pc:sldMk cId="1024025335" sldId="350"/>
            <ac:grpSpMk id="154" creationId="{38F223E4-9005-42DB-925B-AD681D237ECE}"/>
          </ac:grpSpMkLst>
        </pc:grpChg>
        <pc:grpChg chg="add mod">
          <ac:chgData name="Lim Kelvin" userId="624f6ae12bb7b72b" providerId="LiveId" clId="{B272414D-B18A-4D81-997D-E20EBAE48599}" dt="2024-12-22T12:30:07.836" v="6896" actId="1076"/>
          <ac:grpSpMkLst>
            <pc:docMk/>
            <pc:sldMk cId="1024025335" sldId="350"/>
            <ac:grpSpMk id="157" creationId="{08E9DABB-ADD4-45D5-9292-E598BF5B3947}"/>
          </ac:grpSpMkLst>
        </pc:grpChg>
        <pc:grpChg chg="mod">
          <ac:chgData name="Lim Kelvin" userId="624f6ae12bb7b72b" providerId="LiveId" clId="{B272414D-B18A-4D81-997D-E20EBAE48599}" dt="2024-12-22T12:30:03.589" v="6895"/>
          <ac:grpSpMkLst>
            <pc:docMk/>
            <pc:sldMk cId="1024025335" sldId="350"/>
            <ac:grpSpMk id="159" creationId="{DF8997A7-437F-44C2-A738-3B6A820EC35D}"/>
          </ac:grpSpMkLst>
        </pc:grpChg>
        <pc:grpChg chg="add mod">
          <ac:chgData name="Lim Kelvin" userId="624f6ae12bb7b72b" providerId="LiveId" clId="{B272414D-B18A-4D81-997D-E20EBAE48599}" dt="2024-12-22T12:30:07.836" v="6896" actId="1076"/>
          <ac:grpSpMkLst>
            <pc:docMk/>
            <pc:sldMk cId="1024025335" sldId="350"/>
            <ac:grpSpMk id="162" creationId="{06097843-62E7-4313-AC58-63436D35C9CD}"/>
          </ac:grpSpMkLst>
        </pc:grpChg>
        <pc:grpChg chg="mod">
          <ac:chgData name="Lim Kelvin" userId="624f6ae12bb7b72b" providerId="LiveId" clId="{B272414D-B18A-4D81-997D-E20EBAE48599}" dt="2024-12-22T12:30:03.589" v="6895"/>
          <ac:grpSpMkLst>
            <pc:docMk/>
            <pc:sldMk cId="1024025335" sldId="350"/>
            <ac:grpSpMk id="163" creationId="{33571897-902F-4BCA-8392-54D4312A8E3A}"/>
          </ac:grpSpMkLst>
        </pc:grpChg>
        <pc:grpChg chg="add mod">
          <ac:chgData name="Lim Kelvin" userId="624f6ae12bb7b72b" providerId="LiveId" clId="{B272414D-B18A-4D81-997D-E20EBAE48599}" dt="2024-12-22T12:30:07.836" v="6896" actId="1076"/>
          <ac:grpSpMkLst>
            <pc:docMk/>
            <pc:sldMk cId="1024025335" sldId="350"/>
            <ac:grpSpMk id="167" creationId="{030762FE-2DA1-4008-9312-79AB2FDD9302}"/>
          </ac:grpSpMkLst>
        </pc:grpChg>
        <pc:grpChg chg="mod">
          <ac:chgData name="Lim Kelvin" userId="624f6ae12bb7b72b" providerId="LiveId" clId="{B272414D-B18A-4D81-997D-E20EBAE48599}" dt="2024-12-22T12:30:03.589" v="6895"/>
          <ac:grpSpMkLst>
            <pc:docMk/>
            <pc:sldMk cId="1024025335" sldId="350"/>
            <ac:grpSpMk id="169" creationId="{693F97E6-13E2-45E5-8547-57C23829583C}"/>
          </ac:grpSpMkLst>
        </pc:grpChg>
        <pc:grpChg chg="add mod">
          <ac:chgData name="Lim Kelvin" userId="624f6ae12bb7b72b" providerId="LiveId" clId="{B272414D-B18A-4D81-997D-E20EBAE48599}" dt="2024-12-22T12:30:07.836" v="6896" actId="1076"/>
          <ac:grpSpMkLst>
            <pc:docMk/>
            <pc:sldMk cId="1024025335" sldId="350"/>
            <ac:grpSpMk id="172" creationId="{5E9234C2-C821-4B58-989C-6955226D7C1E}"/>
          </ac:grpSpMkLst>
        </pc:grpChg>
        <pc:grpChg chg="mod">
          <ac:chgData name="Lim Kelvin" userId="624f6ae12bb7b72b" providerId="LiveId" clId="{B272414D-B18A-4D81-997D-E20EBAE48599}" dt="2024-12-22T12:30:03.589" v="6895"/>
          <ac:grpSpMkLst>
            <pc:docMk/>
            <pc:sldMk cId="1024025335" sldId="350"/>
            <ac:grpSpMk id="174" creationId="{507FA1F6-B1CF-4AEA-B02D-CAD407122753}"/>
          </ac:grpSpMkLst>
        </pc:grpChg>
        <pc:grpChg chg="add mod">
          <ac:chgData name="Lim Kelvin" userId="624f6ae12bb7b72b" providerId="LiveId" clId="{B272414D-B18A-4D81-997D-E20EBAE48599}" dt="2024-12-22T12:30:15.685" v="6898" actId="1076"/>
          <ac:grpSpMkLst>
            <pc:docMk/>
            <pc:sldMk cId="1024025335" sldId="350"/>
            <ac:grpSpMk id="177" creationId="{76480515-9A71-4E33-A70D-495775991237}"/>
          </ac:grpSpMkLst>
        </pc:grpChg>
        <pc:grpChg chg="mod">
          <ac:chgData name="Lim Kelvin" userId="624f6ae12bb7b72b" providerId="LiveId" clId="{B272414D-B18A-4D81-997D-E20EBAE48599}" dt="2024-12-22T12:30:11.059" v="6897"/>
          <ac:grpSpMkLst>
            <pc:docMk/>
            <pc:sldMk cId="1024025335" sldId="350"/>
            <ac:grpSpMk id="179" creationId="{30083998-59AC-412C-8E7F-A799AC0E7CCC}"/>
          </ac:grpSpMkLst>
        </pc:grpChg>
        <pc:grpChg chg="add mod">
          <ac:chgData name="Lim Kelvin" userId="624f6ae12bb7b72b" providerId="LiveId" clId="{B272414D-B18A-4D81-997D-E20EBAE48599}" dt="2024-12-22T12:30:15.685" v="6898" actId="1076"/>
          <ac:grpSpMkLst>
            <pc:docMk/>
            <pc:sldMk cId="1024025335" sldId="350"/>
            <ac:grpSpMk id="182" creationId="{388187B4-F13F-4CFB-BED4-819A70075310}"/>
          </ac:grpSpMkLst>
        </pc:grpChg>
        <pc:grpChg chg="mod">
          <ac:chgData name="Lim Kelvin" userId="624f6ae12bb7b72b" providerId="LiveId" clId="{B272414D-B18A-4D81-997D-E20EBAE48599}" dt="2024-12-22T12:30:11.059" v="6897"/>
          <ac:grpSpMkLst>
            <pc:docMk/>
            <pc:sldMk cId="1024025335" sldId="350"/>
            <ac:grpSpMk id="184" creationId="{E4EEE7A0-9F33-4AFD-8300-58FF724D07DB}"/>
          </ac:grpSpMkLst>
        </pc:grpChg>
        <pc:grpChg chg="add mod">
          <ac:chgData name="Lim Kelvin" userId="624f6ae12bb7b72b" providerId="LiveId" clId="{B272414D-B18A-4D81-997D-E20EBAE48599}" dt="2024-12-22T12:30:15.685" v="6898" actId="1076"/>
          <ac:grpSpMkLst>
            <pc:docMk/>
            <pc:sldMk cId="1024025335" sldId="350"/>
            <ac:grpSpMk id="187" creationId="{BC14BF02-4458-4889-B08A-38EB43AD236E}"/>
          </ac:grpSpMkLst>
        </pc:grpChg>
        <pc:grpChg chg="mod">
          <ac:chgData name="Lim Kelvin" userId="624f6ae12bb7b72b" providerId="LiveId" clId="{B272414D-B18A-4D81-997D-E20EBAE48599}" dt="2024-12-22T12:30:11.059" v="6897"/>
          <ac:grpSpMkLst>
            <pc:docMk/>
            <pc:sldMk cId="1024025335" sldId="350"/>
            <ac:grpSpMk id="188" creationId="{DD5437DD-3EC8-4336-80BD-D18D9D24152A}"/>
          </ac:grpSpMkLst>
        </pc:grpChg>
        <pc:picChg chg="mod">
          <ac:chgData name="Lim Kelvin" userId="624f6ae12bb7b72b" providerId="LiveId" clId="{B272414D-B18A-4D81-997D-E20EBAE48599}" dt="2024-12-22T12:06:18.665" v="6591"/>
          <ac:picMkLst>
            <pc:docMk/>
            <pc:sldMk cId="1024025335" sldId="350"/>
            <ac:picMk id="68" creationId="{A88DBCC0-1E51-4137-A702-81AC3A1AAEA6}"/>
          </ac:picMkLst>
        </pc:picChg>
        <pc:picChg chg="mod">
          <ac:chgData name="Lim Kelvin" userId="624f6ae12bb7b72b" providerId="LiveId" clId="{B272414D-B18A-4D81-997D-E20EBAE48599}" dt="2024-12-22T12:06:28.963" v="6593"/>
          <ac:picMkLst>
            <pc:docMk/>
            <pc:sldMk cId="1024025335" sldId="350"/>
            <ac:picMk id="74" creationId="{B1AB2F78-7412-4F9A-813E-A510E9246C64}"/>
          </ac:picMkLst>
        </pc:picChg>
        <pc:picChg chg="mod">
          <ac:chgData name="Lim Kelvin" userId="624f6ae12bb7b72b" providerId="LiveId" clId="{B272414D-B18A-4D81-997D-E20EBAE48599}" dt="2024-12-22T12:06:58.785" v="6600"/>
          <ac:picMkLst>
            <pc:docMk/>
            <pc:sldMk cId="1024025335" sldId="350"/>
            <ac:picMk id="79" creationId="{2F0C11CE-AE31-410A-8D6C-219E834F49F7}"/>
          </ac:picMkLst>
        </pc:picChg>
        <pc:picChg chg="mod">
          <ac:chgData name="Lim Kelvin" userId="624f6ae12bb7b72b" providerId="LiveId" clId="{B272414D-B18A-4D81-997D-E20EBAE48599}" dt="2024-12-22T12:07:16.072" v="6603"/>
          <ac:picMkLst>
            <pc:docMk/>
            <pc:sldMk cId="1024025335" sldId="350"/>
            <ac:picMk id="84" creationId="{4EB8FE16-0F00-40E3-86F2-A9DE27E1A7A5}"/>
          </ac:picMkLst>
        </pc:picChg>
        <pc:picChg chg="mod">
          <ac:chgData name="Lim Kelvin" userId="624f6ae12bb7b72b" providerId="LiveId" clId="{B272414D-B18A-4D81-997D-E20EBAE48599}" dt="2024-12-22T12:07:46.230" v="6610"/>
          <ac:picMkLst>
            <pc:docMk/>
            <pc:sldMk cId="1024025335" sldId="350"/>
            <ac:picMk id="89" creationId="{612022CB-7355-4263-BFF5-18FC0FD653F5}"/>
          </ac:picMkLst>
        </pc:picChg>
        <pc:picChg chg="mod">
          <ac:chgData name="Lim Kelvin" userId="624f6ae12bb7b72b" providerId="LiveId" clId="{B272414D-B18A-4D81-997D-E20EBAE48599}" dt="2024-12-22T12:07:56.090" v="6613"/>
          <ac:picMkLst>
            <pc:docMk/>
            <pc:sldMk cId="1024025335" sldId="350"/>
            <ac:picMk id="94" creationId="{5D5159B9-A83F-4CAE-BA81-10AED11E0D50}"/>
          </ac:picMkLst>
        </pc:picChg>
        <pc:picChg chg="mod">
          <ac:chgData name="Lim Kelvin" userId="624f6ae12bb7b72b" providerId="LiveId" clId="{B272414D-B18A-4D81-997D-E20EBAE48599}" dt="2024-12-22T12:08:08.339" v="6616"/>
          <ac:picMkLst>
            <pc:docMk/>
            <pc:sldMk cId="1024025335" sldId="350"/>
            <ac:picMk id="99" creationId="{0A51DF2C-862D-41F8-B02D-3DF525C3B0EB}"/>
          </ac:picMkLst>
        </pc:picChg>
        <pc:picChg chg="mod">
          <ac:chgData name="Lim Kelvin" userId="624f6ae12bb7b72b" providerId="LiveId" clId="{B272414D-B18A-4D81-997D-E20EBAE48599}" dt="2024-12-22T12:08:22.042" v="6619"/>
          <ac:picMkLst>
            <pc:docMk/>
            <pc:sldMk cId="1024025335" sldId="350"/>
            <ac:picMk id="104" creationId="{8A21623F-C945-43E1-8A18-20EEC5BCE224}"/>
          </ac:picMkLst>
        </pc:picChg>
        <pc:picChg chg="mod">
          <ac:chgData name="Lim Kelvin" userId="624f6ae12bb7b72b" providerId="LiveId" clId="{B272414D-B18A-4D81-997D-E20EBAE48599}" dt="2024-12-22T12:08:39.644" v="6623"/>
          <ac:picMkLst>
            <pc:docMk/>
            <pc:sldMk cId="1024025335" sldId="350"/>
            <ac:picMk id="109" creationId="{38E42F0A-6BAB-4B52-BB99-EDF6427043B6}"/>
          </ac:picMkLst>
        </pc:picChg>
        <pc:picChg chg="mod">
          <ac:chgData name="Lim Kelvin" userId="624f6ae12bb7b72b" providerId="LiveId" clId="{B272414D-B18A-4D81-997D-E20EBAE48599}" dt="2024-12-22T12:08:55.868" v="6627"/>
          <ac:picMkLst>
            <pc:docMk/>
            <pc:sldMk cId="1024025335" sldId="350"/>
            <ac:picMk id="114" creationId="{6D0FCF3D-F655-45FC-8F7B-E49D66EE1267}"/>
          </ac:picMkLst>
        </pc:picChg>
        <pc:picChg chg="mod">
          <ac:chgData name="Lim Kelvin" userId="624f6ae12bb7b72b" providerId="LiveId" clId="{B272414D-B18A-4D81-997D-E20EBAE48599}" dt="2024-12-22T12:09:11.240" v="6630"/>
          <ac:picMkLst>
            <pc:docMk/>
            <pc:sldMk cId="1024025335" sldId="350"/>
            <ac:picMk id="119" creationId="{2544F8AB-8617-4E30-9300-2838612651F8}"/>
          </ac:picMkLst>
        </pc:picChg>
        <pc:picChg chg="mod">
          <ac:chgData name="Lim Kelvin" userId="624f6ae12bb7b72b" providerId="LiveId" clId="{B272414D-B18A-4D81-997D-E20EBAE48599}" dt="2024-12-22T12:09:26.501" v="6634"/>
          <ac:picMkLst>
            <pc:docMk/>
            <pc:sldMk cId="1024025335" sldId="350"/>
            <ac:picMk id="124" creationId="{B8B35DA0-CECB-4BBA-84AE-B4F359BAF0D9}"/>
          </ac:picMkLst>
        </pc:picChg>
        <pc:picChg chg="mod">
          <ac:chgData name="Lim Kelvin" userId="624f6ae12bb7b72b" providerId="LiveId" clId="{B272414D-B18A-4D81-997D-E20EBAE48599}" dt="2024-12-22T12:09:40.063" v="6637"/>
          <ac:picMkLst>
            <pc:docMk/>
            <pc:sldMk cId="1024025335" sldId="350"/>
            <ac:picMk id="129" creationId="{3528847D-1FED-4C2B-BED4-485E9C62B0B6}"/>
          </ac:picMkLst>
        </pc:picChg>
        <pc:picChg chg="mod">
          <ac:chgData name="Lim Kelvin" userId="624f6ae12bb7b72b" providerId="LiveId" clId="{B272414D-B18A-4D81-997D-E20EBAE48599}" dt="2024-12-22T12:09:52.253" v="6640"/>
          <ac:picMkLst>
            <pc:docMk/>
            <pc:sldMk cId="1024025335" sldId="350"/>
            <ac:picMk id="134" creationId="{33A431F0-439C-4766-A280-34D3B3AA510B}"/>
          </ac:picMkLst>
        </pc:picChg>
        <pc:picChg chg="mod">
          <ac:chgData name="Lim Kelvin" userId="624f6ae12bb7b72b" providerId="LiveId" clId="{B272414D-B18A-4D81-997D-E20EBAE48599}" dt="2024-12-22T12:11:19.503" v="6643"/>
          <ac:picMkLst>
            <pc:docMk/>
            <pc:sldMk cId="1024025335" sldId="350"/>
            <ac:picMk id="139" creationId="{8D21A17B-C413-4733-9E29-8D4CCF1A12A1}"/>
          </ac:picMkLst>
        </pc:picChg>
        <pc:picChg chg="mod">
          <ac:chgData name="Lim Kelvin" userId="624f6ae12bb7b72b" providerId="LiveId" clId="{B272414D-B18A-4D81-997D-E20EBAE48599}" dt="2024-12-22T12:11:29.571" v="6646"/>
          <ac:picMkLst>
            <pc:docMk/>
            <pc:sldMk cId="1024025335" sldId="350"/>
            <ac:picMk id="144" creationId="{20583950-E769-4D41-B16E-C6FF07BDABA4}"/>
          </ac:picMkLst>
        </pc:picChg>
        <pc:picChg chg="mod">
          <ac:chgData name="Lim Kelvin" userId="624f6ae12bb7b72b" providerId="LiveId" clId="{B272414D-B18A-4D81-997D-E20EBAE48599}" dt="2024-12-22T12:11:48.640" v="6651"/>
          <ac:picMkLst>
            <pc:docMk/>
            <pc:sldMk cId="1024025335" sldId="350"/>
            <ac:picMk id="149" creationId="{A3D28A17-2023-4DCD-A11E-0B73ECABCFD8}"/>
          </ac:picMkLst>
        </pc:picChg>
        <pc:picChg chg="mod">
          <ac:chgData name="Lim Kelvin" userId="624f6ae12bb7b72b" providerId="LiveId" clId="{B272414D-B18A-4D81-997D-E20EBAE48599}" dt="2024-12-22T12:30:03.589" v="6895"/>
          <ac:picMkLst>
            <pc:docMk/>
            <pc:sldMk cId="1024025335" sldId="350"/>
            <ac:picMk id="155" creationId="{5C617DFA-32D8-4C04-9E03-272E01B9A1BC}"/>
          </ac:picMkLst>
        </pc:picChg>
        <pc:picChg chg="mod">
          <ac:chgData name="Lim Kelvin" userId="624f6ae12bb7b72b" providerId="LiveId" clId="{B272414D-B18A-4D81-997D-E20EBAE48599}" dt="2024-12-22T12:30:03.589" v="6895"/>
          <ac:picMkLst>
            <pc:docMk/>
            <pc:sldMk cId="1024025335" sldId="350"/>
            <ac:picMk id="160" creationId="{3A43E115-6C82-4D4B-B1B5-F8265A66A021}"/>
          </ac:picMkLst>
        </pc:picChg>
        <pc:picChg chg="mod">
          <ac:chgData name="Lim Kelvin" userId="624f6ae12bb7b72b" providerId="LiveId" clId="{B272414D-B18A-4D81-997D-E20EBAE48599}" dt="2024-12-22T12:30:03.589" v="6895"/>
          <ac:picMkLst>
            <pc:docMk/>
            <pc:sldMk cId="1024025335" sldId="350"/>
            <ac:picMk id="165" creationId="{45D822EE-91D4-4B86-B49D-96804FDACAC4}"/>
          </ac:picMkLst>
        </pc:picChg>
        <pc:picChg chg="mod">
          <ac:chgData name="Lim Kelvin" userId="624f6ae12bb7b72b" providerId="LiveId" clId="{B272414D-B18A-4D81-997D-E20EBAE48599}" dt="2024-12-22T12:30:03.589" v="6895"/>
          <ac:picMkLst>
            <pc:docMk/>
            <pc:sldMk cId="1024025335" sldId="350"/>
            <ac:picMk id="170" creationId="{AF2C1183-E95F-4E26-B282-C9E91CC103BA}"/>
          </ac:picMkLst>
        </pc:picChg>
        <pc:picChg chg="mod">
          <ac:chgData name="Lim Kelvin" userId="624f6ae12bb7b72b" providerId="LiveId" clId="{B272414D-B18A-4D81-997D-E20EBAE48599}" dt="2024-12-22T12:30:03.589" v="6895"/>
          <ac:picMkLst>
            <pc:docMk/>
            <pc:sldMk cId="1024025335" sldId="350"/>
            <ac:picMk id="175" creationId="{62ED88E1-96E2-4CF2-B056-62C706A1A5A3}"/>
          </ac:picMkLst>
        </pc:picChg>
        <pc:picChg chg="mod">
          <ac:chgData name="Lim Kelvin" userId="624f6ae12bb7b72b" providerId="LiveId" clId="{B272414D-B18A-4D81-997D-E20EBAE48599}" dt="2024-12-22T12:30:11.059" v="6897"/>
          <ac:picMkLst>
            <pc:docMk/>
            <pc:sldMk cId="1024025335" sldId="350"/>
            <ac:picMk id="180" creationId="{97733B13-EEB6-473A-8BE3-2101B206F69D}"/>
          </ac:picMkLst>
        </pc:picChg>
        <pc:picChg chg="mod">
          <ac:chgData name="Lim Kelvin" userId="624f6ae12bb7b72b" providerId="LiveId" clId="{B272414D-B18A-4D81-997D-E20EBAE48599}" dt="2024-12-22T12:30:11.059" v="6897"/>
          <ac:picMkLst>
            <pc:docMk/>
            <pc:sldMk cId="1024025335" sldId="350"/>
            <ac:picMk id="185" creationId="{24B94328-6FFE-42AD-A738-B698FED395F2}"/>
          </ac:picMkLst>
        </pc:picChg>
        <pc:picChg chg="mod">
          <ac:chgData name="Lim Kelvin" userId="624f6ae12bb7b72b" providerId="LiveId" clId="{B272414D-B18A-4D81-997D-E20EBAE48599}" dt="2024-12-22T12:30:11.059" v="6897"/>
          <ac:picMkLst>
            <pc:docMk/>
            <pc:sldMk cId="1024025335" sldId="350"/>
            <ac:picMk id="190" creationId="{0CAA05D9-A315-412E-9664-83924F0A094B}"/>
          </ac:picMkLst>
        </pc:picChg>
      </pc:sldChg>
      <pc:sldChg chg="add del">
        <pc:chgData name="Lim Kelvin" userId="624f6ae12bb7b72b" providerId="LiveId" clId="{B272414D-B18A-4D81-997D-E20EBAE48599}" dt="2024-12-22T12:04:49.780" v="6580" actId="47"/>
        <pc:sldMkLst>
          <pc:docMk/>
          <pc:sldMk cId="4143735904" sldId="350"/>
        </pc:sldMkLst>
      </pc:sldChg>
      <pc:sldChg chg="add del setBg">
        <pc:chgData name="Lim Kelvin" userId="624f6ae12bb7b72b" providerId="LiveId" clId="{B272414D-B18A-4D81-997D-E20EBAE48599}" dt="2024-12-22T12:50:38.967" v="7085"/>
        <pc:sldMkLst>
          <pc:docMk/>
          <pc:sldMk cId="409478831" sldId="351"/>
        </pc:sldMkLst>
      </pc:sldChg>
      <pc:sldChg chg="add del">
        <pc:chgData name="Lim Kelvin" userId="624f6ae12bb7b72b" providerId="LiveId" clId="{B272414D-B18A-4D81-997D-E20EBAE48599}" dt="2024-12-22T12:20:51.328" v="6820" actId="47"/>
        <pc:sldMkLst>
          <pc:docMk/>
          <pc:sldMk cId="812834386" sldId="351"/>
        </pc:sldMkLst>
      </pc:sldChg>
      <pc:sldChg chg="add del">
        <pc:chgData name="Lim Kelvin" userId="624f6ae12bb7b72b" providerId="LiveId" clId="{B272414D-B18A-4D81-997D-E20EBAE48599}" dt="2024-12-22T12:22:00.224" v="6825" actId="2890"/>
        <pc:sldMkLst>
          <pc:docMk/>
          <pc:sldMk cId="2290778319" sldId="351"/>
        </pc:sldMkLst>
      </pc:sldChg>
      <pc:sldChg chg="add del">
        <pc:chgData name="Lim Kelvin" userId="624f6ae12bb7b72b" providerId="LiveId" clId="{B272414D-B18A-4D81-997D-E20EBAE48599}" dt="2024-12-22T12:18:49.292" v="6810" actId="47"/>
        <pc:sldMkLst>
          <pc:docMk/>
          <pc:sldMk cId="2870137987" sldId="351"/>
        </pc:sldMkLst>
      </pc:sldChg>
      <pc:sldChg chg="addSp delSp modSp add del mod ord modTransition">
        <pc:chgData name="Lim Kelvin" userId="624f6ae12bb7b72b" providerId="LiveId" clId="{B272414D-B18A-4D81-997D-E20EBAE48599}" dt="2024-12-22T12:50:43.812" v="7088"/>
        <pc:sldMkLst>
          <pc:docMk/>
          <pc:sldMk cId="3990924998" sldId="351"/>
        </pc:sldMkLst>
        <pc:spChg chg="del">
          <ac:chgData name="Lim Kelvin" userId="624f6ae12bb7b72b" providerId="LiveId" clId="{B272414D-B18A-4D81-997D-E20EBAE48599}" dt="2024-12-22T12:24:27.635" v="6850" actId="478"/>
          <ac:spMkLst>
            <pc:docMk/>
            <pc:sldMk cId="3990924998" sldId="351"/>
            <ac:spMk id="3" creationId="{24CEAC2F-4D57-4433-BC06-882985814A8B}"/>
          </ac:spMkLst>
        </pc:spChg>
        <pc:spChg chg="mod">
          <ac:chgData name="Lim Kelvin" userId="624f6ae12bb7b72b" providerId="LiveId" clId="{B272414D-B18A-4D81-997D-E20EBAE48599}" dt="2024-12-22T12:25:10.981" v="6858" actId="165"/>
          <ac:spMkLst>
            <pc:docMk/>
            <pc:sldMk cId="3990924998" sldId="351"/>
            <ac:spMk id="4" creationId="{DFC12C83-9ED5-40D3-9941-0138C371305F}"/>
          </ac:spMkLst>
        </pc:spChg>
        <pc:spChg chg="del mod">
          <ac:chgData name="Lim Kelvin" userId="624f6ae12bb7b72b" providerId="LiveId" clId="{B272414D-B18A-4D81-997D-E20EBAE48599}" dt="2024-12-22T12:24:17.851" v="6845" actId="478"/>
          <ac:spMkLst>
            <pc:docMk/>
            <pc:sldMk cId="3990924998" sldId="351"/>
            <ac:spMk id="7" creationId="{1D71EF6B-3E5A-4363-9A34-55ED4234A49F}"/>
          </ac:spMkLst>
        </pc:spChg>
        <pc:spChg chg="del">
          <ac:chgData name="Lim Kelvin" userId="624f6ae12bb7b72b" providerId="LiveId" clId="{B272414D-B18A-4D81-997D-E20EBAE48599}" dt="2024-12-22T12:24:19.491" v="6846" actId="478"/>
          <ac:spMkLst>
            <pc:docMk/>
            <pc:sldMk cId="3990924998" sldId="351"/>
            <ac:spMk id="13" creationId="{E762A22B-51C6-41D0-8B0F-DFD3B918A759}"/>
          </ac:spMkLst>
        </pc:spChg>
        <pc:spChg chg="del">
          <ac:chgData name="Lim Kelvin" userId="624f6ae12bb7b72b" providerId="LiveId" clId="{B272414D-B18A-4D81-997D-E20EBAE48599}" dt="2024-12-22T12:24:03.401" v="6843" actId="478"/>
          <ac:spMkLst>
            <pc:docMk/>
            <pc:sldMk cId="3990924998" sldId="351"/>
            <ac:spMk id="14" creationId="{C7E0329A-BF9E-42CC-A664-B4B34267310B}"/>
          </ac:spMkLst>
        </pc:spChg>
        <pc:spChg chg="mod">
          <ac:chgData name="Lim Kelvin" userId="624f6ae12bb7b72b" providerId="LiveId" clId="{B272414D-B18A-4D81-997D-E20EBAE48599}" dt="2024-12-22T12:25:10.981" v="6858" actId="165"/>
          <ac:spMkLst>
            <pc:docMk/>
            <pc:sldMk cId="3990924998" sldId="351"/>
            <ac:spMk id="18" creationId="{BF147B1C-F6E8-429B-83C7-F6C32066C62C}"/>
          </ac:spMkLst>
        </pc:spChg>
        <pc:spChg chg="mod">
          <ac:chgData name="Lim Kelvin" userId="624f6ae12bb7b72b" providerId="LiveId" clId="{B272414D-B18A-4D81-997D-E20EBAE48599}" dt="2024-12-22T12:25:10.981" v="6858" actId="165"/>
          <ac:spMkLst>
            <pc:docMk/>
            <pc:sldMk cId="3990924998" sldId="351"/>
            <ac:spMk id="19" creationId="{2F342DC3-E81F-4A20-8AE7-92B20BF5D19D}"/>
          </ac:spMkLst>
        </pc:spChg>
        <pc:spChg chg="mod">
          <ac:chgData name="Lim Kelvin" userId="624f6ae12bb7b72b" providerId="LiveId" clId="{B272414D-B18A-4D81-997D-E20EBAE48599}" dt="2024-12-22T12:25:10.981" v="6858" actId="165"/>
          <ac:spMkLst>
            <pc:docMk/>
            <pc:sldMk cId="3990924998" sldId="351"/>
            <ac:spMk id="20" creationId="{F97C61BC-B766-4A9B-8DD6-CDD9982FB140}"/>
          </ac:spMkLst>
        </pc:spChg>
        <pc:spChg chg="mod">
          <ac:chgData name="Lim Kelvin" userId="624f6ae12bb7b72b" providerId="LiveId" clId="{B272414D-B18A-4D81-997D-E20EBAE48599}" dt="2024-12-22T12:25:10.981" v="6858" actId="165"/>
          <ac:spMkLst>
            <pc:docMk/>
            <pc:sldMk cId="3990924998" sldId="351"/>
            <ac:spMk id="27" creationId="{7C6241A4-45C0-4E83-B901-6959BB148B3B}"/>
          </ac:spMkLst>
        </pc:spChg>
        <pc:spChg chg="mod">
          <ac:chgData name="Lim Kelvin" userId="624f6ae12bb7b72b" providerId="LiveId" clId="{B272414D-B18A-4D81-997D-E20EBAE48599}" dt="2024-12-22T12:25:10.981" v="6858" actId="165"/>
          <ac:spMkLst>
            <pc:docMk/>
            <pc:sldMk cId="3990924998" sldId="351"/>
            <ac:spMk id="33" creationId="{C3FB562A-7724-451D-AC73-0F812D0E7B94}"/>
          </ac:spMkLst>
        </pc:spChg>
        <pc:spChg chg="mod">
          <ac:chgData name="Lim Kelvin" userId="624f6ae12bb7b72b" providerId="LiveId" clId="{B272414D-B18A-4D81-997D-E20EBAE48599}" dt="2024-12-22T12:25:10.981" v="6858" actId="165"/>
          <ac:spMkLst>
            <pc:docMk/>
            <pc:sldMk cId="3990924998" sldId="351"/>
            <ac:spMk id="36" creationId="{33AB0242-ABC8-4FFB-9B97-83598CFBD974}"/>
          </ac:spMkLst>
        </pc:spChg>
        <pc:spChg chg="mod">
          <ac:chgData name="Lim Kelvin" userId="624f6ae12bb7b72b" providerId="LiveId" clId="{B272414D-B18A-4D81-997D-E20EBAE48599}" dt="2024-12-22T12:25:10.981" v="6858" actId="165"/>
          <ac:spMkLst>
            <pc:docMk/>
            <pc:sldMk cId="3990924998" sldId="351"/>
            <ac:spMk id="38" creationId="{9AC1EABA-2C5B-4036-9403-F13AD0B2E624}"/>
          </ac:spMkLst>
        </pc:spChg>
        <pc:spChg chg="mod">
          <ac:chgData name="Lim Kelvin" userId="624f6ae12bb7b72b" providerId="LiveId" clId="{B272414D-B18A-4D81-997D-E20EBAE48599}" dt="2024-12-22T12:25:10.981" v="6858" actId="165"/>
          <ac:spMkLst>
            <pc:docMk/>
            <pc:sldMk cId="3990924998" sldId="351"/>
            <ac:spMk id="41" creationId="{7F067C54-8F8B-460A-A5AD-55A871203E65}"/>
          </ac:spMkLst>
        </pc:spChg>
        <pc:spChg chg="mod">
          <ac:chgData name="Lim Kelvin" userId="624f6ae12bb7b72b" providerId="LiveId" clId="{B272414D-B18A-4D81-997D-E20EBAE48599}" dt="2024-12-22T12:25:10.981" v="6858" actId="165"/>
          <ac:spMkLst>
            <pc:docMk/>
            <pc:sldMk cId="3990924998" sldId="351"/>
            <ac:spMk id="43" creationId="{A759C903-2E34-4D71-9855-C0966D7034C5}"/>
          </ac:spMkLst>
        </pc:spChg>
        <pc:spChg chg="mod">
          <ac:chgData name="Lim Kelvin" userId="624f6ae12bb7b72b" providerId="LiveId" clId="{B272414D-B18A-4D81-997D-E20EBAE48599}" dt="2024-12-22T12:25:10.981" v="6858" actId="165"/>
          <ac:spMkLst>
            <pc:docMk/>
            <pc:sldMk cId="3990924998" sldId="351"/>
            <ac:spMk id="46" creationId="{DED06EE0-48F7-4982-9B49-D86038AF6130}"/>
          </ac:spMkLst>
        </pc:spChg>
        <pc:spChg chg="mod">
          <ac:chgData name="Lim Kelvin" userId="624f6ae12bb7b72b" providerId="LiveId" clId="{B272414D-B18A-4D81-997D-E20EBAE48599}" dt="2024-12-22T12:25:10.981" v="6858" actId="165"/>
          <ac:spMkLst>
            <pc:docMk/>
            <pc:sldMk cId="3990924998" sldId="351"/>
            <ac:spMk id="48" creationId="{F3156E75-EFB5-4906-AE0C-DCA114BE3FF9}"/>
          </ac:spMkLst>
        </pc:spChg>
        <pc:spChg chg="mod">
          <ac:chgData name="Lim Kelvin" userId="624f6ae12bb7b72b" providerId="LiveId" clId="{B272414D-B18A-4D81-997D-E20EBAE48599}" dt="2024-12-22T12:25:10.981" v="6858" actId="165"/>
          <ac:spMkLst>
            <pc:docMk/>
            <pc:sldMk cId="3990924998" sldId="351"/>
            <ac:spMk id="51" creationId="{29CEF85F-D3DA-4F35-A9C9-A4F82C857D41}"/>
          </ac:spMkLst>
        </pc:spChg>
        <pc:spChg chg="mod">
          <ac:chgData name="Lim Kelvin" userId="624f6ae12bb7b72b" providerId="LiveId" clId="{B272414D-B18A-4D81-997D-E20EBAE48599}" dt="2024-12-22T12:25:10.981" v="6858" actId="165"/>
          <ac:spMkLst>
            <pc:docMk/>
            <pc:sldMk cId="3990924998" sldId="351"/>
            <ac:spMk id="53" creationId="{DB54AD78-34BA-4D6D-8B57-55A1C745F3C8}"/>
          </ac:spMkLst>
        </pc:spChg>
        <pc:spChg chg="mod">
          <ac:chgData name="Lim Kelvin" userId="624f6ae12bb7b72b" providerId="LiveId" clId="{B272414D-B18A-4D81-997D-E20EBAE48599}" dt="2024-12-22T12:25:10.981" v="6858" actId="165"/>
          <ac:spMkLst>
            <pc:docMk/>
            <pc:sldMk cId="3990924998" sldId="351"/>
            <ac:spMk id="56" creationId="{DFE21FFC-0479-4AB9-86EC-C2DA1B0D2B95}"/>
          </ac:spMkLst>
        </pc:spChg>
        <pc:spChg chg="mod">
          <ac:chgData name="Lim Kelvin" userId="624f6ae12bb7b72b" providerId="LiveId" clId="{B272414D-B18A-4D81-997D-E20EBAE48599}" dt="2024-12-22T12:25:10.981" v="6858" actId="165"/>
          <ac:spMkLst>
            <pc:docMk/>
            <pc:sldMk cId="3990924998" sldId="351"/>
            <ac:spMk id="58" creationId="{EF512E07-F960-40F0-88A9-6C765D221114}"/>
          </ac:spMkLst>
        </pc:spChg>
        <pc:spChg chg="mod">
          <ac:chgData name="Lim Kelvin" userId="624f6ae12bb7b72b" providerId="LiveId" clId="{B272414D-B18A-4D81-997D-E20EBAE48599}" dt="2024-12-22T12:25:10.981" v="6858" actId="165"/>
          <ac:spMkLst>
            <pc:docMk/>
            <pc:sldMk cId="3990924998" sldId="351"/>
            <ac:spMk id="61" creationId="{07A95F4F-BE86-4735-A110-BEB85BB12BE6}"/>
          </ac:spMkLst>
        </pc:spChg>
        <pc:spChg chg="mod">
          <ac:chgData name="Lim Kelvin" userId="624f6ae12bb7b72b" providerId="LiveId" clId="{B272414D-B18A-4D81-997D-E20EBAE48599}" dt="2024-12-22T12:25:10.981" v="6858" actId="165"/>
          <ac:spMkLst>
            <pc:docMk/>
            <pc:sldMk cId="3990924998" sldId="351"/>
            <ac:spMk id="63" creationId="{9AE1AD34-653B-40D0-B089-D615D234EB56}"/>
          </ac:spMkLst>
        </pc:spChg>
        <pc:spChg chg="mod">
          <ac:chgData name="Lim Kelvin" userId="624f6ae12bb7b72b" providerId="LiveId" clId="{B272414D-B18A-4D81-997D-E20EBAE48599}" dt="2024-12-22T12:25:10.981" v="6858" actId="165"/>
          <ac:spMkLst>
            <pc:docMk/>
            <pc:sldMk cId="3990924998" sldId="351"/>
            <ac:spMk id="66" creationId="{820CD827-80BE-429B-822B-3E07CE050AF5}"/>
          </ac:spMkLst>
        </pc:spChg>
        <pc:spChg chg="mod">
          <ac:chgData name="Lim Kelvin" userId="624f6ae12bb7b72b" providerId="LiveId" clId="{B272414D-B18A-4D81-997D-E20EBAE48599}" dt="2024-12-22T12:25:10.981" v="6858" actId="165"/>
          <ac:spMkLst>
            <pc:docMk/>
            <pc:sldMk cId="3990924998" sldId="351"/>
            <ac:spMk id="68" creationId="{51F924DF-3F37-4B39-8E13-E8B39CED4342}"/>
          </ac:spMkLst>
        </pc:spChg>
        <pc:spChg chg="mod">
          <ac:chgData name="Lim Kelvin" userId="624f6ae12bb7b72b" providerId="LiveId" clId="{B272414D-B18A-4D81-997D-E20EBAE48599}" dt="2024-12-22T12:25:10.981" v="6858" actId="165"/>
          <ac:spMkLst>
            <pc:docMk/>
            <pc:sldMk cId="3990924998" sldId="351"/>
            <ac:spMk id="71" creationId="{C3B1E62E-17DF-4EE6-B2F7-E9EC959537C9}"/>
          </ac:spMkLst>
        </pc:spChg>
        <pc:spChg chg="mod">
          <ac:chgData name="Lim Kelvin" userId="624f6ae12bb7b72b" providerId="LiveId" clId="{B272414D-B18A-4D81-997D-E20EBAE48599}" dt="2024-12-22T12:25:10.981" v="6858" actId="165"/>
          <ac:spMkLst>
            <pc:docMk/>
            <pc:sldMk cId="3990924998" sldId="351"/>
            <ac:spMk id="73" creationId="{53FBD91A-C4EB-49FB-A885-B9D7365EA237}"/>
          </ac:spMkLst>
        </pc:spChg>
        <pc:spChg chg="mod">
          <ac:chgData name="Lim Kelvin" userId="624f6ae12bb7b72b" providerId="LiveId" clId="{B272414D-B18A-4D81-997D-E20EBAE48599}" dt="2024-12-22T12:25:10.981" v="6858" actId="165"/>
          <ac:spMkLst>
            <pc:docMk/>
            <pc:sldMk cId="3990924998" sldId="351"/>
            <ac:spMk id="76" creationId="{492D6C4A-AA7F-46C9-8F0D-522D8A0A2EF7}"/>
          </ac:spMkLst>
        </pc:spChg>
        <pc:spChg chg="mod">
          <ac:chgData name="Lim Kelvin" userId="624f6ae12bb7b72b" providerId="LiveId" clId="{B272414D-B18A-4D81-997D-E20EBAE48599}" dt="2024-12-22T12:25:10.981" v="6858" actId="165"/>
          <ac:spMkLst>
            <pc:docMk/>
            <pc:sldMk cId="3990924998" sldId="351"/>
            <ac:spMk id="78" creationId="{1E7C70FD-FC7E-4A3E-B369-D8FCFE37575D}"/>
          </ac:spMkLst>
        </pc:spChg>
        <pc:spChg chg="mod">
          <ac:chgData name="Lim Kelvin" userId="624f6ae12bb7b72b" providerId="LiveId" clId="{B272414D-B18A-4D81-997D-E20EBAE48599}" dt="2024-12-22T12:25:10.981" v="6858" actId="165"/>
          <ac:spMkLst>
            <pc:docMk/>
            <pc:sldMk cId="3990924998" sldId="351"/>
            <ac:spMk id="81" creationId="{4958463E-C88B-4A4E-A569-59383EB92F14}"/>
          </ac:spMkLst>
        </pc:spChg>
        <pc:spChg chg="mod">
          <ac:chgData name="Lim Kelvin" userId="624f6ae12bb7b72b" providerId="LiveId" clId="{B272414D-B18A-4D81-997D-E20EBAE48599}" dt="2024-12-22T12:25:10.981" v="6858" actId="165"/>
          <ac:spMkLst>
            <pc:docMk/>
            <pc:sldMk cId="3990924998" sldId="351"/>
            <ac:spMk id="83" creationId="{4C7B94F5-3706-4200-97CC-AF3FA9475A8F}"/>
          </ac:spMkLst>
        </pc:spChg>
        <pc:spChg chg="mod">
          <ac:chgData name="Lim Kelvin" userId="624f6ae12bb7b72b" providerId="LiveId" clId="{B272414D-B18A-4D81-997D-E20EBAE48599}" dt="2024-12-22T12:25:10.981" v="6858" actId="165"/>
          <ac:spMkLst>
            <pc:docMk/>
            <pc:sldMk cId="3990924998" sldId="351"/>
            <ac:spMk id="86" creationId="{65ADE4EF-FD51-4F22-81DD-4F06C64ED0A0}"/>
          </ac:spMkLst>
        </pc:spChg>
        <pc:spChg chg="mod">
          <ac:chgData name="Lim Kelvin" userId="624f6ae12bb7b72b" providerId="LiveId" clId="{B272414D-B18A-4D81-997D-E20EBAE48599}" dt="2024-12-22T12:25:10.981" v="6858" actId="165"/>
          <ac:spMkLst>
            <pc:docMk/>
            <pc:sldMk cId="3990924998" sldId="351"/>
            <ac:spMk id="88" creationId="{2DCC5229-7561-4C36-9A26-B0FAE36AD0B0}"/>
          </ac:spMkLst>
        </pc:spChg>
        <pc:spChg chg="mod">
          <ac:chgData name="Lim Kelvin" userId="624f6ae12bb7b72b" providerId="LiveId" clId="{B272414D-B18A-4D81-997D-E20EBAE48599}" dt="2024-12-22T12:25:10.981" v="6858" actId="165"/>
          <ac:spMkLst>
            <pc:docMk/>
            <pc:sldMk cId="3990924998" sldId="351"/>
            <ac:spMk id="91" creationId="{E62EAF8F-DF2C-461E-9D09-73CC796883C3}"/>
          </ac:spMkLst>
        </pc:spChg>
        <pc:spChg chg="del">
          <ac:chgData name="Lim Kelvin" userId="624f6ae12bb7b72b" providerId="LiveId" clId="{B272414D-B18A-4D81-997D-E20EBAE48599}" dt="2024-12-22T12:24:31.953" v="6852" actId="478"/>
          <ac:spMkLst>
            <pc:docMk/>
            <pc:sldMk cId="3990924998" sldId="351"/>
            <ac:spMk id="92" creationId="{790025B0-A7AF-43B3-B299-9DD6BE088B38}"/>
          </ac:spMkLst>
        </pc:spChg>
        <pc:spChg chg="mod">
          <ac:chgData name="Lim Kelvin" userId="624f6ae12bb7b72b" providerId="LiveId" clId="{B272414D-B18A-4D81-997D-E20EBAE48599}" dt="2024-12-22T12:25:10.981" v="6858" actId="165"/>
          <ac:spMkLst>
            <pc:docMk/>
            <pc:sldMk cId="3990924998" sldId="351"/>
            <ac:spMk id="94" creationId="{94D1FB61-CD81-4386-A809-7E830D8AB106}"/>
          </ac:spMkLst>
        </pc:spChg>
        <pc:spChg chg="mod">
          <ac:chgData name="Lim Kelvin" userId="624f6ae12bb7b72b" providerId="LiveId" clId="{B272414D-B18A-4D81-997D-E20EBAE48599}" dt="2024-12-22T12:25:10.981" v="6858" actId="165"/>
          <ac:spMkLst>
            <pc:docMk/>
            <pc:sldMk cId="3990924998" sldId="351"/>
            <ac:spMk id="97" creationId="{AC5EA34C-1FBA-4D72-8F8C-3D3BEF8384E0}"/>
          </ac:spMkLst>
        </pc:spChg>
        <pc:spChg chg="mod">
          <ac:chgData name="Lim Kelvin" userId="624f6ae12bb7b72b" providerId="LiveId" clId="{B272414D-B18A-4D81-997D-E20EBAE48599}" dt="2024-12-22T12:25:10.981" v="6858" actId="165"/>
          <ac:spMkLst>
            <pc:docMk/>
            <pc:sldMk cId="3990924998" sldId="351"/>
            <ac:spMk id="99" creationId="{38854133-984D-4D09-B367-DD8FE5C19DF1}"/>
          </ac:spMkLst>
        </pc:spChg>
        <pc:spChg chg="mod">
          <ac:chgData name="Lim Kelvin" userId="624f6ae12bb7b72b" providerId="LiveId" clId="{B272414D-B18A-4D81-997D-E20EBAE48599}" dt="2024-12-22T12:25:10.981" v="6858" actId="165"/>
          <ac:spMkLst>
            <pc:docMk/>
            <pc:sldMk cId="3990924998" sldId="351"/>
            <ac:spMk id="102" creationId="{6526D979-A0D3-4FAA-92C3-3AAD4140A854}"/>
          </ac:spMkLst>
        </pc:spChg>
        <pc:spChg chg="mod">
          <ac:chgData name="Lim Kelvin" userId="624f6ae12bb7b72b" providerId="LiveId" clId="{B272414D-B18A-4D81-997D-E20EBAE48599}" dt="2024-12-22T12:25:10.981" v="6858" actId="165"/>
          <ac:spMkLst>
            <pc:docMk/>
            <pc:sldMk cId="3990924998" sldId="351"/>
            <ac:spMk id="105" creationId="{CCD1D67F-7C49-40CA-94E6-4045EA2F5EFE}"/>
          </ac:spMkLst>
        </pc:spChg>
        <pc:spChg chg="mod">
          <ac:chgData name="Lim Kelvin" userId="624f6ae12bb7b72b" providerId="LiveId" clId="{B272414D-B18A-4D81-997D-E20EBAE48599}" dt="2024-12-22T12:25:10.981" v="6858" actId="165"/>
          <ac:spMkLst>
            <pc:docMk/>
            <pc:sldMk cId="3990924998" sldId="351"/>
            <ac:spMk id="108" creationId="{1CA271A5-C314-4D0E-AC41-F7B113653AA8}"/>
          </ac:spMkLst>
        </pc:spChg>
        <pc:spChg chg="del">
          <ac:chgData name="Lim Kelvin" userId="624f6ae12bb7b72b" providerId="LiveId" clId="{B272414D-B18A-4D81-997D-E20EBAE48599}" dt="2024-12-22T12:24:35.199" v="6854" actId="478"/>
          <ac:spMkLst>
            <pc:docMk/>
            <pc:sldMk cId="3990924998" sldId="351"/>
            <ac:spMk id="109" creationId="{B7BA8BA4-1DC3-44AF-953A-7F1E06A7BD43}"/>
          </ac:spMkLst>
        </pc:spChg>
        <pc:spChg chg="mod">
          <ac:chgData name="Lim Kelvin" userId="624f6ae12bb7b72b" providerId="LiveId" clId="{B272414D-B18A-4D81-997D-E20EBAE48599}" dt="2024-12-22T12:25:10.981" v="6858" actId="165"/>
          <ac:spMkLst>
            <pc:docMk/>
            <pc:sldMk cId="3990924998" sldId="351"/>
            <ac:spMk id="111" creationId="{0719963C-069B-4087-A424-8AFAE6FC7CF4}"/>
          </ac:spMkLst>
        </pc:spChg>
        <pc:spChg chg="mod">
          <ac:chgData name="Lim Kelvin" userId="624f6ae12bb7b72b" providerId="LiveId" clId="{B272414D-B18A-4D81-997D-E20EBAE48599}" dt="2024-12-22T12:25:10.981" v="6858" actId="165"/>
          <ac:spMkLst>
            <pc:docMk/>
            <pc:sldMk cId="3990924998" sldId="351"/>
            <ac:spMk id="114" creationId="{E757D12A-D6C2-4D60-A063-647EE1557810}"/>
          </ac:spMkLst>
        </pc:spChg>
        <pc:spChg chg="mod">
          <ac:chgData name="Lim Kelvin" userId="624f6ae12bb7b72b" providerId="LiveId" clId="{B272414D-B18A-4D81-997D-E20EBAE48599}" dt="2024-12-22T12:25:10.981" v="6858" actId="165"/>
          <ac:spMkLst>
            <pc:docMk/>
            <pc:sldMk cId="3990924998" sldId="351"/>
            <ac:spMk id="117" creationId="{DAAF0F44-863A-4278-91B9-5DFDDA06F79C}"/>
          </ac:spMkLst>
        </pc:spChg>
        <pc:spChg chg="mod">
          <ac:chgData name="Lim Kelvin" userId="624f6ae12bb7b72b" providerId="LiveId" clId="{B272414D-B18A-4D81-997D-E20EBAE48599}" dt="2024-12-22T12:25:10.981" v="6858" actId="165"/>
          <ac:spMkLst>
            <pc:docMk/>
            <pc:sldMk cId="3990924998" sldId="351"/>
            <ac:spMk id="120" creationId="{0909D20A-A1F2-4BBD-85B7-2670C5FEF759}"/>
          </ac:spMkLst>
        </pc:spChg>
        <pc:spChg chg="mod">
          <ac:chgData name="Lim Kelvin" userId="624f6ae12bb7b72b" providerId="LiveId" clId="{B272414D-B18A-4D81-997D-E20EBAE48599}" dt="2024-12-22T12:25:10.981" v="6858" actId="165"/>
          <ac:spMkLst>
            <pc:docMk/>
            <pc:sldMk cId="3990924998" sldId="351"/>
            <ac:spMk id="122" creationId="{922E1437-7E19-416A-88F1-76C9BDC5688C}"/>
          </ac:spMkLst>
        </pc:spChg>
        <pc:spChg chg="mod">
          <ac:chgData name="Lim Kelvin" userId="624f6ae12bb7b72b" providerId="LiveId" clId="{B272414D-B18A-4D81-997D-E20EBAE48599}" dt="2024-12-22T12:25:10.981" v="6858" actId="165"/>
          <ac:spMkLst>
            <pc:docMk/>
            <pc:sldMk cId="3990924998" sldId="351"/>
            <ac:spMk id="125" creationId="{481D7826-3D2E-4231-B072-F731F07DD7F7}"/>
          </ac:spMkLst>
        </pc:spChg>
        <pc:spChg chg="mod">
          <ac:chgData name="Lim Kelvin" userId="624f6ae12bb7b72b" providerId="LiveId" clId="{B272414D-B18A-4D81-997D-E20EBAE48599}" dt="2024-12-22T12:25:10.981" v="6858" actId="165"/>
          <ac:spMkLst>
            <pc:docMk/>
            <pc:sldMk cId="3990924998" sldId="351"/>
            <ac:spMk id="127" creationId="{E9EC1FE4-5372-4A77-B940-45252F86CE6A}"/>
          </ac:spMkLst>
        </pc:spChg>
        <pc:spChg chg="mod">
          <ac:chgData name="Lim Kelvin" userId="624f6ae12bb7b72b" providerId="LiveId" clId="{B272414D-B18A-4D81-997D-E20EBAE48599}" dt="2024-12-22T12:25:10.981" v="6858" actId="165"/>
          <ac:spMkLst>
            <pc:docMk/>
            <pc:sldMk cId="3990924998" sldId="351"/>
            <ac:spMk id="130" creationId="{70AD79F3-F664-4845-937C-5EF8908568FE}"/>
          </ac:spMkLst>
        </pc:spChg>
        <pc:spChg chg="mod">
          <ac:chgData name="Lim Kelvin" userId="624f6ae12bb7b72b" providerId="LiveId" clId="{B272414D-B18A-4D81-997D-E20EBAE48599}" dt="2024-12-22T12:25:10.981" v="6858" actId="165"/>
          <ac:spMkLst>
            <pc:docMk/>
            <pc:sldMk cId="3990924998" sldId="351"/>
            <ac:spMk id="131" creationId="{5FA82447-0F80-4EE9-877A-116D9FC847A1}"/>
          </ac:spMkLst>
        </pc:spChg>
        <pc:spChg chg="mod">
          <ac:chgData name="Lim Kelvin" userId="624f6ae12bb7b72b" providerId="LiveId" clId="{B272414D-B18A-4D81-997D-E20EBAE48599}" dt="2024-12-22T12:25:10.981" v="6858" actId="165"/>
          <ac:spMkLst>
            <pc:docMk/>
            <pc:sldMk cId="3990924998" sldId="351"/>
            <ac:spMk id="134" creationId="{1E5D4181-A04B-4B4F-B714-2559B3443628}"/>
          </ac:spMkLst>
        </pc:spChg>
        <pc:spChg chg="mod">
          <ac:chgData name="Lim Kelvin" userId="624f6ae12bb7b72b" providerId="LiveId" clId="{B272414D-B18A-4D81-997D-E20EBAE48599}" dt="2024-12-22T12:25:10.981" v="6858" actId="165"/>
          <ac:spMkLst>
            <pc:docMk/>
            <pc:sldMk cId="3990924998" sldId="351"/>
            <ac:spMk id="136" creationId="{A2F236F5-F4CF-44BF-A629-6C394C36830B}"/>
          </ac:spMkLst>
        </pc:spChg>
        <pc:spChg chg="mod">
          <ac:chgData name="Lim Kelvin" userId="624f6ae12bb7b72b" providerId="LiveId" clId="{B272414D-B18A-4D81-997D-E20EBAE48599}" dt="2024-12-22T12:25:10.981" v="6858" actId="165"/>
          <ac:spMkLst>
            <pc:docMk/>
            <pc:sldMk cId="3990924998" sldId="351"/>
            <ac:spMk id="139" creationId="{A2DC6594-ADD0-41A0-B669-6BEEC6E12199}"/>
          </ac:spMkLst>
        </pc:spChg>
        <pc:spChg chg="mod">
          <ac:chgData name="Lim Kelvin" userId="624f6ae12bb7b72b" providerId="LiveId" clId="{B272414D-B18A-4D81-997D-E20EBAE48599}" dt="2024-12-22T12:25:10.981" v="6858" actId="165"/>
          <ac:spMkLst>
            <pc:docMk/>
            <pc:sldMk cId="3990924998" sldId="351"/>
            <ac:spMk id="141" creationId="{DC789241-2009-451A-8604-15EC109DFBD5}"/>
          </ac:spMkLst>
        </pc:spChg>
        <pc:spChg chg="mod">
          <ac:chgData name="Lim Kelvin" userId="624f6ae12bb7b72b" providerId="LiveId" clId="{B272414D-B18A-4D81-997D-E20EBAE48599}" dt="2024-12-22T12:25:10.981" v="6858" actId="165"/>
          <ac:spMkLst>
            <pc:docMk/>
            <pc:sldMk cId="3990924998" sldId="351"/>
            <ac:spMk id="144" creationId="{9CE51038-F256-4C7A-BD79-BF614FB3ABA5}"/>
          </ac:spMkLst>
        </pc:spChg>
        <pc:spChg chg="mod">
          <ac:chgData name="Lim Kelvin" userId="624f6ae12bb7b72b" providerId="LiveId" clId="{B272414D-B18A-4D81-997D-E20EBAE48599}" dt="2024-12-22T12:25:10.981" v="6858" actId="165"/>
          <ac:spMkLst>
            <pc:docMk/>
            <pc:sldMk cId="3990924998" sldId="351"/>
            <ac:spMk id="164" creationId="{B11888C9-18C4-4C3A-8A72-44B7CFABC24E}"/>
          </ac:spMkLst>
        </pc:spChg>
        <pc:spChg chg="mod">
          <ac:chgData name="Lim Kelvin" userId="624f6ae12bb7b72b" providerId="LiveId" clId="{B272414D-B18A-4D81-997D-E20EBAE48599}" dt="2024-12-22T12:25:10.981" v="6858" actId="165"/>
          <ac:spMkLst>
            <pc:docMk/>
            <pc:sldMk cId="3990924998" sldId="351"/>
            <ac:spMk id="167" creationId="{6527618F-6512-436E-BDDB-A5742050FD6F}"/>
          </ac:spMkLst>
        </pc:spChg>
        <pc:spChg chg="mod">
          <ac:chgData name="Lim Kelvin" userId="624f6ae12bb7b72b" providerId="LiveId" clId="{B272414D-B18A-4D81-997D-E20EBAE48599}" dt="2024-12-22T12:25:10.981" v="6858" actId="165"/>
          <ac:spMkLst>
            <pc:docMk/>
            <pc:sldMk cId="3990924998" sldId="351"/>
            <ac:spMk id="168" creationId="{11843D23-D775-4317-8E9C-D35160492C05}"/>
          </ac:spMkLst>
        </pc:spChg>
        <pc:spChg chg="mod">
          <ac:chgData name="Lim Kelvin" userId="624f6ae12bb7b72b" providerId="LiveId" clId="{B272414D-B18A-4D81-997D-E20EBAE48599}" dt="2024-12-22T12:25:10.981" v="6858" actId="165"/>
          <ac:spMkLst>
            <pc:docMk/>
            <pc:sldMk cId="3990924998" sldId="351"/>
            <ac:spMk id="171" creationId="{BC87B503-6A76-475C-B25A-CCA010321DB9}"/>
          </ac:spMkLst>
        </pc:spChg>
        <pc:spChg chg="mod">
          <ac:chgData name="Lim Kelvin" userId="624f6ae12bb7b72b" providerId="LiveId" clId="{B272414D-B18A-4D81-997D-E20EBAE48599}" dt="2024-12-22T12:25:10.981" v="6858" actId="165"/>
          <ac:spMkLst>
            <pc:docMk/>
            <pc:sldMk cId="3990924998" sldId="351"/>
            <ac:spMk id="172" creationId="{68AB5F2B-82EB-40C2-A953-C79CC87036D4}"/>
          </ac:spMkLst>
        </pc:spChg>
        <pc:spChg chg="mod">
          <ac:chgData name="Lim Kelvin" userId="624f6ae12bb7b72b" providerId="LiveId" clId="{B272414D-B18A-4D81-997D-E20EBAE48599}" dt="2024-12-22T12:25:10.981" v="6858" actId="165"/>
          <ac:spMkLst>
            <pc:docMk/>
            <pc:sldMk cId="3990924998" sldId="351"/>
            <ac:spMk id="175" creationId="{4ECB64CD-8FB9-47E6-80A6-C96550388E8C}"/>
          </ac:spMkLst>
        </pc:spChg>
        <pc:spChg chg="mod">
          <ac:chgData name="Lim Kelvin" userId="624f6ae12bb7b72b" providerId="LiveId" clId="{B272414D-B18A-4D81-997D-E20EBAE48599}" dt="2024-12-22T12:25:10.981" v="6858" actId="165"/>
          <ac:spMkLst>
            <pc:docMk/>
            <pc:sldMk cId="3990924998" sldId="351"/>
            <ac:spMk id="176" creationId="{24A64990-6E9C-4807-8937-30DCB9CEF801}"/>
          </ac:spMkLst>
        </pc:spChg>
        <pc:spChg chg="mod">
          <ac:chgData name="Lim Kelvin" userId="624f6ae12bb7b72b" providerId="LiveId" clId="{B272414D-B18A-4D81-997D-E20EBAE48599}" dt="2024-12-22T12:25:10.981" v="6858" actId="165"/>
          <ac:spMkLst>
            <pc:docMk/>
            <pc:sldMk cId="3990924998" sldId="351"/>
            <ac:spMk id="179" creationId="{75972623-264C-4D09-9C7B-D53A3700F0C0}"/>
          </ac:spMkLst>
        </pc:spChg>
        <pc:spChg chg="mod">
          <ac:chgData name="Lim Kelvin" userId="624f6ae12bb7b72b" providerId="LiveId" clId="{B272414D-B18A-4D81-997D-E20EBAE48599}" dt="2024-12-22T12:25:10.981" v="6858" actId="165"/>
          <ac:spMkLst>
            <pc:docMk/>
            <pc:sldMk cId="3990924998" sldId="351"/>
            <ac:spMk id="180" creationId="{2C55C880-45C4-4A0C-B304-8BCDE71639D7}"/>
          </ac:spMkLst>
        </pc:spChg>
        <pc:spChg chg="mod">
          <ac:chgData name="Lim Kelvin" userId="624f6ae12bb7b72b" providerId="LiveId" clId="{B272414D-B18A-4D81-997D-E20EBAE48599}" dt="2024-12-22T12:25:10.981" v="6858" actId="165"/>
          <ac:spMkLst>
            <pc:docMk/>
            <pc:sldMk cId="3990924998" sldId="351"/>
            <ac:spMk id="183" creationId="{9257F57E-B455-4F24-BCEC-754DB681A28D}"/>
          </ac:spMkLst>
        </pc:spChg>
        <pc:spChg chg="mod">
          <ac:chgData name="Lim Kelvin" userId="624f6ae12bb7b72b" providerId="LiveId" clId="{B272414D-B18A-4D81-997D-E20EBAE48599}" dt="2024-12-22T12:25:10.981" v="6858" actId="165"/>
          <ac:spMkLst>
            <pc:docMk/>
            <pc:sldMk cId="3990924998" sldId="351"/>
            <ac:spMk id="184" creationId="{7BBDFB02-A115-42D7-A609-26AE1D862F91}"/>
          </ac:spMkLst>
        </pc:spChg>
        <pc:spChg chg="mod">
          <ac:chgData name="Lim Kelvin" userId="624f6ae12bb7b72b" providerId="LiveId" clId="{B272414D-B18A-4D81-997D-E20EBAE48599}" dt="2024-12-22T12:25:10.981" v="6858" actId="165"/>
          <ac:spMkLst>
            <pc:docMk/>
            <pc:sldMk cId="3990924998" sldId="351"/>
            <ac:spMk id="187" creationId="{0A3C3519-D1B2-4D21-B2BF-B82581B668CE}"/>
          </ac:spMkLst>
        </pc:spChg>
        <pc:spChg chg="mod">
          <ac:chgData name="Lim Kelvin" userId="624f6ae12bb7b72b" providerId="LiveId" clId="{B272414D-B18A-4D81-997D-E20EBAE48599}" dt="2024-12-22T12:25:10.981" v="6858" actId="165"/>
          <ac:spMkLst>
            <pc:docMk/>
            <pc:sldMk cId="3990924998" sldId="351"/>
            <ac:spMk id="188" creationId="{A06D4882-6B6C-4EB2-A4E3-0F665449ED1F}"/>
          </ac:spMkLst>
        </pc:spChg>
        <pc:spChg chg="mod">
          <ac:chgData name="Lim Kelvin" userId="624f6ae12bb7b72b" providerId="LiveId" clId="{B272414D-B18A-4D81-997D-E20EBAE48599}" dt="2024-12-22T12:25:10.981" v="6858" actId="165"/>
          <ac:spMkLst>
            <pc:docMk/>
            <pc:sldMk cId="3990924998" sldId="351"/>
            <ac:spMk id="191" creationId="{4ACD2338-C74E-4F71-9323-CE5FAA47032C}"/>
          </ac:spMkLst>
        </pc:spChg>
        <pc:spChg chg="mod">
          <ac:chgData name="Lim Kelvin" userId="624f6ae12bb7b72b" providerId="LiveId" clId="{B272414D-B18A-4D81-997D-E20EBAE48599}" dt="2024-12-22T12:25:10.981" v="6858" actId="165"/>
          <ac:spMkLst>
            <pc:docMk/>
            <pc:sldMk cId="3990924998" sldId="351"/>
            <ac:spMk id="192" creationId="{39FF6B75-A2AA-467D-A013-8EEC283263BC}"/>
          </ac:spMkLst>
        </pc:spChg>
        <pc:spChg chg="mod">
          <ac:chgData name="Lim Kelvin" userId="624f6ae12bb7b72b" providerId="LiveId" clId="{B272414D-B18A-4D81-997D-E20EBAE48599}" dt="2024-12-22T12:25:10.981" v="6858" actId="165"/>
          <ac:spMkLst>
            <pc:docMk/>
            <pc:sldMk cId="3990924998" sldId="351"/>
            <ac:spMk id="195" creationId="{B70FA512-58E1-4DD4-BCD5-2E2B44548934}"/>
          </ac:spMkLst>
        </pc:spChg>
        <pc:spChg chg="mod">
          <ac:chgData name="Lim Kelvin" userId="624f6ae12bb7b72b" providerId="LiveId" clId="{B272414D-B18A-4D81-997D-E20EBAE48599}" dt="2024-12-22T12:25:10.981" v="6858" actId="165"/>
          <ac:spMkLst>
            <pc:docMk/>
            <pc:sldMk cId="3990924998" sldId="351"/>
            <ac:spMk id="196" creationId="{0E1E64D2-97BD-4778-8B53-DE04592696FF}"/>
          </ac:spMkLst>
        </pc:spChg>
        <pc:spChg chg="mod">
          <ac:chgData name="Lim Kelvin" userId="624f6ae12bb7b72b" providerId="LiveId" clId="{B272414D-B18A-4D81-997D-E20EBAE48599}" dt="2024-12-22T12:25:10.981" v="6858" actId="165"/>
          <ac:spMkLst>
            <pc:docMk/>
            <pc:sldMk cId="3990924998" sldId="351"/>
            <ac:spMk id="199" creationId="{626E62D8-6A3F-421F-B972-A14B5FEC1112}"/>
          </ac:spMkLst>
        </pc:spChg>
        <pc:spChg chg="mod">
          <ac:chgData name="Lim Kelvin" userId="624f6ae12bb7b72b" providerId="LiveId" clId="{B272414D-B18A-4D81-997D-E20EBAE48599}" dt="2024-12-22T12:25:10.981" v="6858" actId="165"/>
          <ac:spMkLst>
            <pc:docMk/>
            <pc:sldMk cId="3990924998" sldId="351"/>
            <ac:spMk id="200" creationId="{BDE7E283-6447-46C3-942F-919BD13FA957}"/>
          </ac:spMkLst>
        </pc:spChg>
        <pc:spChg chg="mod">
          <ac:chgData name="Lim Kelvin" userId="624f6ae12bb7b72b" providerId="LiveId" clId="{B272414D-B18A-4D81-997D-E20EBAE48599}" dt="2024-12-22T12:25:10.981" v="6858" actId="165"/>
          <ac:spMkLst>
            <pc:docMk/>
            <pc:sldMk cId="3990924998" sldId="351"/>
            <ac:spMk id="203" creationId="{F19F7FF9-1544-46DF-85B4-CB05AF625C89}"/>
          </ac:spMkLst>
        </pc:spChg>
        <pc:spChg chg="mod">
          <ac:chgData name="Lim Kelvin" userId="624f6ae12bb7b72b" providerId="LiveId" clId="{B272414D-B18A-4D81-997D-E20EBAE48599}" dt="2024-12-22T12:25:10.981" v="6858" actId="165"/>
          <ac:spMkLst>
            <pc:docMk/>
            <pc:sldMk cId="3990924998" sldId="351"/>
            <ac:spMk id="204" creationId="{C66AE3DD-EB37-4617-95F0-5F90183D203B}"/>
          </ac:spMkLst>
        </pc:spChg>
        <pc:spChg chg="mod">
          <ac:chgData name="Lim Kelvin" userId="624f6ae12bb7b72b" providerId="LiveId" clId="{B272414D-B18A-4D81-997D-E20EBAE48599}" dt="2024-12-22T12:25:10.981" v="6858" actId="165"/>
          <ac:spMkLst>
            <pc:docMk/>
            <pc:sldMk cId="3990924998" sldId="351"/>
            <ac:spMk id="207" creationId="{30973BEA-5A23-4EF3-8C22-8228B50DEFA1}"/>
          </ac:spMkLst>
        </pc:spChg>
        <pc:spChg chg="mod">
          <ac:chgData name="Lim Kelvin" userId="624f6ae12bb7b72b" providerId="LiveId" clId="{B272414D-B18A-4D81-997D-E20EBAE48599}" dt="2024-12-22T12:25:10.981" v="6858" actId="165"/>
          <ac:spMkLst>
            <pc:docMk/>
            <pc:sldMk cId="3990924998" sldId="351"/>
            <ac:spMk id="208" creationId="{360B3948-045A-400E-A5DD-448D0855CD73}"/>
          </ac:spMkLst>
        </pc:spChg>
        <pc:spChg chg="mod">
          <ac:chgData name="Lim Kelvin" userId="624f6ae12bb7b72b" providerId="LiveId" clId="{B272414D-B18A-4D81-997D-E20EBAE48599}" dt="2024-12-22T12:25:10.981" v="6858" actId="165"/>
          <ac:spMkLst>
            <pc:docMk/>
            <pc:sldMk cId="3990924998" sldId="351"/>
            <ac:spMk id="211" creationId="{8F290D1E-8F8D-4440-A92B-8E971796C0CA}"/>
          </ac:spMkLst>
        </pc:spChg>
        <pc:spChg chg="mod">
          <ac:chgData name="Lim Kelvin" userId="624f6ae12bb7b72b" providerId="LiveId" clId="{B272414D-B18A-4D81-997D-E20EBAE48599}" dt="2024-12-22T12:25:10.981" v="6858" actId="165"/>
          <ac:spMkLst>
            <pc:docMk/>
            <pc:sldMk cId="3990924998" sldId="351"/>
            <ac:spMk id="212" creationId="{204D53B0-5A18-4A74-8C27-A78D3D9A94FA}"/>
          </ac:spMkLst>
        </pc:spChg>
        <pc:spChg chg="mod">
          <ac:chgData name="Lim Kelvin" userId="624f6ae12bb7b72b" providerId="LiveId" clId="{B272414D-B18A-4D81-997D-E20EBAE48599}" dt="2024-12-22T12:25:10.981" v="6858" actId="165"/>
          <ac:spMkLst>
            <pc:docMk/>
            <pc:sldMk cId="3990924998" sldId="351"/>
            <ac:spMk id="215" creationId="{7953E99D-4994-4CB8-A637-184690E260FF}"/>
          </ac:spMkLst>
        </pc:spChg>
        <pc:spChg chg="mod">
          <ac:chgData name="Lim Kelvin" userId="624f6ae12bb7b72b" providerId="LiveId" clId="{B272414D-B18A-4D81-997D-E20EBAE48599}" dt="2024-12-22T12:25:10.981" v="6858" actId="165"/>
          <ac:spMkLst>
            <pc:docMk/>
            <pc:sldMk cId="3990924998" sldId="351"/>
            <ac:spMk id="216" creationId="{3BBBF97C-321E-4A26-BF51-4D3B577BC276}"/>
          </ac:spMkLst>
        </pc:spChg>
        <pc:spChg chg="mod">
          <ac:chgData name="Lim Kelvin" userId="624f6ae12bb7b72b" providerId="LiveId" clId="{B272414D-B18A-4D81-997D-E20EBAE48599}" dt="2024-12-22T12:25:10.981" v="6858" actId="165"/>
          <ac:spMkLst>
            <pc:docMk/>
            <pc:sldMk cId="3990924998" sldId="351"/>
            <ac:spMk id="219" creationId="{8C285CD5-2B00-4F91-A6D7-97E1F42968FD}"/>
          </ac:spMkLst>
        </pc:spChg>
        <pc:spChg chg="mod">
          <ac:chgData name="Lim Kelvin" userId="624f6ae12bb7b72b" providerId="LiveId" clId="{B272414D-B18A-4D81-997D-E20EBAE48599}" dt="2024-12-22T12:25:10.981" v="6858" actId="165"/>
          <ac:spMkLst>
            <pc:docMk/>
            <pc:sldMk cId="3990924998" sldId="351"/>
            <ac:spMk id="220" creationId="{95DCDEB3-53BA-4549-B496-9D1581626831}"/>
          </ac:spMkLst>
        </pc:spChg>
        <pc:spChg chg="mod">
          <ac:chgData name="Lim Kelvin" userId="624f6ae12bb7b72b" providerId="LiveId" clId="{B272414D-B18A-4D81-997D-E20EBAE48599}" dt="2024-12-22T12:25:10.981" v="6858" actId="165"/>
          <ac:spMkLst>
            <pc:docMk/>
            <pc:sldMk cId="3990924998" sldId="351"/>
            <ac:spMk id="223" creationId="{2F240955-EACA-472F-954A-92B6AE2A19EE}"/>
          </ac:spMkLst>
        </pc:spChg>
        <pc:spChg chg="mod">
          <ac:chgData name="Lim Kelvin" userId="624f6ae12bb7b72b" providerId="LiveId" clId="{B272414D-B18A-4D81-997D-E20EBAE48599}" dt="2024-12-22T12:25:10.981" v="6858" actId="165"/>
          <ac:spMkLst>
            <pc:docMk/>
            <pc:sldMk cId="3990924998" sldId="351"/>
            <ac:spMk id="224" creationId="{6EF47DE2-0D31-4B97-AE92-0B355EECEF6A}"/>
          </ac:spMkLst>
        </pc:spChg>
        <pc:spChg chg="mod">
          <ac:chgData name="Lim Kelvin" userId="624f6ae12bb7b72b" providerId="LiveId" clId="{B272414D-B18A-4D81-997D-E20EBAE48599}" dt="2024-12-22T12:25:10.981" v="6858" actId="165"/>
          <ac:spMkLst>
            <pc:docMk/>
            <pc:sldMk cId="3990924998" sldId="351"/>
            <ac:spMk id="227" creationId="{EBC08E2C-FC95-41DF-82C7-574306230579}"/>
          </ac:spMkLst>
        </pc:spChg>
        <pc:spChg chg="mod">
          <ac:chgData name="Lim Kelvin" userId="624f6ae12bb7b72b" providerId="LiveId" clId="{B272414D-B18A-4D81-997D-E20EBAE48599}" dt="2024-12-22T12:25:10.981" v="6858" actId="165"/>
          <ac:spMkLst>
            <pc:docMk/>
            <pc:sldMk cId="3990924998" sldId="351"/>
            <ac:spMk id="228" creationId="{50EA1360-623A-40CD-ACC1-3E20D9668FA2}"/>
          </ac:spMkLst>
        </pc:spChg>
        <pc:spChg chg="mod">
          <ac:chgData name="Lim Kelvin" userId="624f6ae12bb7b72b" providerId="LiveId" clId="{B272414D-B18A-4D81-997D-E20EBAE48599}" dt="2024-12-22T12:25:10.981" v="6858" actId="165"/>
          <ac:spMkLst>
            <pc:docMk/>
            <pc:sldMk cId="3990924998" sldId="351"/>
            <ac:spMk id="231" creationId="{938680C4-092A-445D-BA08-4233FB94E2B0}"/>
          </ac:spMkLst>
        </pc:spChg>
        <pc:spChg chg="mod">
          <ac:chgData name="Lim Kelvin" userId="624f6ae12bb7b72b" providerId="LiveId" clId="{B272414D-B18A-4D81-997D-E20EBAE48599}" dt="2024-12-22T12:25:10.981" v="6858" actId="165"/>
          <ac:spMkLst>
            <pc:docMk/>
            <pc:sldMk cId="3990924998" sldId="351"/>
            <ac:spMk id="232" creationId="{82630721-89FE-42C4-9516-755F59702DDB}"/>
          </ac:spMkLst>
        </pc:spChg>
        <pc:spChg chg="mod">
          <ac:chgData name="Lim Kelvin" userId="624f6ae12bb7b72b" providerId="LiveId" clId="{B272414D-B18A-4D81-997D-E20EBAE48599}" dt="2024-12-22T12:25:10.981" v="6858" actId="165"/>
          <ac:spMkLst>
            <pc:docMk/>
            <pc:sldMk cId="3990924998" sldId="351"/>
            <ac:spMk id="235" creationId="{65655C91-88A0-4F33-A5F3-A3CDA2AACDE0}"/>
          </ac:spMkLst>
        </pc:spChg>
        <pc:spChg chg="mod">
          <ac:chgData name="Lim Kelvin" userId="624f6ae12bb7b72b" providerId="LiveId" clId="{B272414D-B18A-4D81-997D-E20EBAE48599}" dt="2024-12-22T12:25:10.981" v="6858" actId="165"/>
          <ac:spMkLst>
            <pc:docMk/>
            <pc:sldMk cId="3990924998" sldId="351"/>
            <ac:spMk id="328" creationId="{0E19E8E2-4A46-41BA-ABF3-317FF2C4A5DE}"/>
          </ac:spMkLst>
        </pc:spChg>
        <pc:spChg chg="del">
          <ac:chgData name="Lim Kelvin" userId="624f6ae12bb7b72b" providerId="LiveId" clId="{B272414D-B18A-4D81-997D-E20EBAE48599}" dt="2024-12-22T12:23:12.169" v="6837" actId="478"/>
          <ac:spMkLst>
            <pc:docMk/>
            <pc:sldMk cId="3990924998" sldId="351"/>
            <ac:spMk id="329" creationId="{052A9BD8-686F-4D7B-9A42-83A61A90CC4A}"/>
          </ac:spMkLst>
        </pc:spChg>
        <pc:spChg chg="mod">
          <ac:chgData name="Lim Kelvin" userId="624f6ae12bb7b72b" providerId="LiveId" clId="{B272414D-B18A-4D81-997D-E20EBAE48599}" dt="2024-12-22T12:25:10.981" v="6858" actId="165"/>
          <ac:spMkLst>
            <pc:docMk/>
            <pc:sldMk cId="3990924998" sldId="351"/>
            <ac:spMk id="332" creationId="{9A3CED91-42F5-4A3B-97AA-DCAF342975E1}"/>
          </ac:spMkLst>
        </pc:spChg>
        <pc:spChg chg="mod">
          <ac:chgData name="Lim Kelvin" userId="624f6ae12bb7b72b" providerId="LiveId" clId="{B272414D-B18A-4D81-997D-E20EBAE48599}" dt="2024-12-22T12:25:10.981" v="6858" actId="165"/>
          <ac:spMkLst>
            <pc:docMk/>
            <pc:sldMk cId="3990924998" sldId="351"/>
            <ac:spMk id="343" creationId="{C8549864-068C-4B52-9DA5-8FB28CD0AAE2}"/>
          </ac:spMkLst>
        </pc:spChg>
        <pc:spChg chg="mod">
          <ac:chgData name="Lim Kelvin" userId="624f6ae12bb7b72b" providerId="LiveId" clId="{B272414D-B18A-4D81-997D-E20EBAE48599}" dt="2024-12-22T12:25:10.981" v="6858" actId="165"/>
          <ac:spMkLst>
            <pc:docMk/>
            <pc:sldMk cId="3990924998" sldId="351"/>
            <ac:spMk id="348" creationId="{DA2FC96D-0C4A-4ECC-84C7-858ACE26F7F5}"/>
          </ac:spMkLst>
        </pc:spChg>
        <pc:spChg chg="mod">
          <ac:chgData name="Lim Kelvin" userId="624f6ae12bb7b72b" providerId="LiveId" clId="{B272414D-B18A-4D81-997D-E20EBAE48599}" dt="2024-12-22T12:25:10.981" v="6858" actId="165"/>
          <ac:spMkLst>
            <pc:docMk/>
            <pc:sldMk cId="3990924998" sldId="351"/>
            <ac:spMk id="352" creationId="{51E88272-32D3-4B50-B177-71A5B3055DA5}"/>
          </ac:spMkLst>
        </pc:spChg>
        <pc:spChg chg="mod">
          <ac:chgData name="Lim Kelvin" userId="624f6ae12bb7b72b" providerId="LiveId" clId="{B272414D-B18A-4D81-997D-E20EBAE48599}" dt="2024-12-22T12:25:10.981" v="6858" actId="165"/>
          <ac:spMkLst>
            <pc:docMk/>
            <pc:sldMk cId="3990924998" sldId="351"/>
            <ac:spMk id="360" creationId="{C06D3EFE-FC11-425A-B104-051CCFD61408}"/>
          </ac:spMkLst>
        </pc:spChg>
        <pc:spChg chg="mod">
          <ac:chgData name="Lim Kelvin" userId="624f6ae12bb7b72b" providerId="LiveId" clId="{B272414D-B18A-4D81-997D-E20EBAE48599}" dt="2024-12-22T12:25:10.981" v="6858" actId="165"/>
          <ac:spMkLst>
            <pc:docMk/>
            <pc:sldMk cId="3990924998" sldId="351"/>
            <ac:spMk id="363" creationId="{04F14BD4-47EA-4AC5-A107-CE3B243D86A8}"/>
          </ac:spMkLst>
        </pc:spChg>
        <pc:spChg chg="mod">
          <ac:chgData name="Lim Kelvin" userId="624f6ae12bb7b72b" providerId="LiveId" clId="{B272414D-B18A-4D81-997D-E20EBAE48599}" dt="2024-12-22T12:25:10.981" v="6858" actId="165"/>
          <ac:spMkLst>
            <pc:docMk/>
            <pc:sldMk cId="3990924998" sldId="351"/>
            <ac:spMk id="364" creationId="{2A4D147A-389B-4FE4-B79C-17596FCF2B9F}"/>
          </ac:spMkLst>
        </pc:spChg>
        <pc:spChg chg="mod">
          <ac:chgData name="Lim Kelvin" userId="624f6ae12bb7b72b" providerId="LiveId" clId="{B272414D-B18A-4D81-997D-E20EBAE48599}" dt="2024-12-22T12:25:10.981" v="6858" actId="165"/>
          <ac:spMkLst>
            <pc:docMk/>
            <pc:sldMk cId="3990924998" sldId="351"/>
            <ac:spMk id="367" creationId="{698C6574-93E4-42F3-8158-850CFBD28851}"/>
          </ac:spMkLst>
        </pc:spChg>
        <pc:spChg chg="mod">
          <ac:chgData name="Lim Kelvin" userId="624f6ae12bb7b72b" providerId="LiveId" clId="{B272414D-B18A-4D81-997D-E20EBAE48599}" dt="2024-12-22T12:25:10.981" v="6858" actId="165"/>
          <ac:spMkLst>
            <pc:docMk/>
            <pc:sldMk cId="3990924998" sldId="351"/>
            <ac:spMk id="368" creationId="{3A15FD5C-7535-499E-84B6-198F3C4B4137}"/>
          </ac:spMkLst>
        </pc:spChg>
        <pc:spChg chg="mod">
          <ac:chgData name="Lim Kelvin" userId="624f6ae12bb7b72b" providerId="LiveId" clId="{B272414D-B18A-4D81-997D-E20EBAE48599}" dt="2024-12-22T12:25:10.981" v="6858" actId="165"/>
          <ac:spMkLst>
            <pc:docMk/>
            <pc:sldMk cId="3990924998" sldId="351"/>
            <ac:spMk id="371" creationId="{1248EC64-6982-4054-A4FE-FFC4D81E6AE7}"/>
          </ac:spMkLst>
        </pc:spChg>
        <pc:spChg chg="mod">
          <ac:chgData name="Lim Kelvin" userId="624f6ae12bb7b72b" providerId="LiveId" clId="{B272414D-B18A-4D81-997D-E20EBAE48599}" dt="2024-12-22T12:25:10.981" v="6858" actId="165"/>
          <ac:spMkLst>
            <pc:docMk/>
            <pc:sldMk cId="3990924998" sldId="351"/>
            <ac:spMk id="372" creationId="{6D6CA6D0-76BB-4C17-8555-1039C1D2B0F0}"/>
          </ac:spMkLst>
        </pc:spChg>
        <pc:spChg chg="mod">
          <ac:chgData name="Lim Kelvin" userId="624f6ae12bb7b72b" providerId="LiveId" clId="{B272414D-B18A-4D81-997D-E20EBAE48599}" dt="2024-12-22T12:25:10.981" v="6858" actId="165"/>
          <ac:spMkLst>
            <pc:docMk/>
            <pc:sldMk cId="3990924998" sldId="351"/>
            <ac:spMk id="375" creationId="{3AE3257E-F921-4509-B71F-61BB36141B09}"/>
          </ac:spMkLst>
        </pc:spChg>
        <pc:spChg chg="mod">
          <ac:chgData name="Lim Kelvin" userId="624f6ae12bb7b72b" providerId="LiveId" clId="{B272414D-B18A-4D81-997D-E20EBAE48599}" dt="2024-12-22T12:25:10.981" v="6858" actId="165"/>
          <ac:spMkLst>
            <pc:docMk/>
            <pc:sldMk cId="3990924998" sldId="351"/>
            <ac:spMk id="376" creationId="{B4CAE47D-ED63-4C4C-A242-0D6DB78B1D11}"/>
          </ac:spMkLst>
        </pc:spChg>
        <pc:spChg chg="mod">
          <ac:chgData name="Lim Kelvin" userId="624f6ae12bb7b72b" providerId="LiveId" clId="{B272414D-B18A-4D81-997D-E20EBAE48599}" dt="2024-12-22T12:25:10.981" v="6858" actId="165"/>
          <ac:spMkLst>
            <pc:docMk/>
            <pc:sldMk cId="3990924998" sldId="351"/>
            <ac:spMk id="379" creationId="{889E28AA-2568-496A-BF6F-9F2CB95442C9}"/>
          </ac:spMkLst>
        </pc:spChg>
        <pc:spChg chg="mod">
          <ac:chgData name="Lim Kelvin" userId="624f6ae12bb7b72b" providerId="LiveId" clId="{B272414D-B18A-4D81-997D-E20EBAE48599}" dt="2024-12-22T12:25:10.981" v="6858" actId="165"/>
          <ac:spMkLst>
            <pc:docMk/>
            <pc:sldMk cId="3990924998" sldId="351"/>
            <ac:spMk id="380" creationId="{56F7E040-81A7-4AA3-BCE5-4D7429EB0791}"/>
          </ac:spMkLst>
        </pc:spChg>
        <pc:spChg chg="mod">
          <ac:chgData name="Lim Kelvin" userId="624f6ae12bb7b72b" providerId="LiveId" clId="{B272414D-B18A-4D81-997D-E20EBAE48599}" dt="2024-12-22T12:25:10.981" v="6858" actId="165"/>
          <ac:spMkLst>
            <pc:docMk/>
            <pc:sldMk cId="3990924998" sldId="351"/>
            <ac:spMk id="383" creationId="{B7B3FFC7-BA52-4F06-8439-D968C85FCAE1}"/>
          </ac:spMkLst>
        </pc:spChg>
        <pc:spChg chg="mod">
          <ac:chgData name="Lim Kelvin" userId="624f6ae12bb7b72b" providerId="LiveId" clId="{B272414D-B18A-4D81-997D-E20EBAE48599}" dt="2024-12-22T12:25:10.981" v="6858" actId="165"/>
          <ac:spMkLst>
            <pc:docMk/>
            <pc:sldMk cId="3990924998" sldId="351"/>
            <ac:spMk id="384" creationId="{BF23A895-2B43-42F4-B6DC-5203B5029A6A}"/>
          </ac:spMkLst>
        </pc:spChg>
        <pc:spChg chg="mod">
          <ac:chgData name="Lim Kelvin" userId="624f6ae12bb7b72b" providerId="LiveId" clId="{B272414D-B18A-4D81-997D-E20EBAE48599}" dt="2024-12-22T12:25:10.981" v="6858" actId="165"/>
          <ac:spMkLst>
            <pc:docMk/>
            <pc:sldMk cId="3990924998" sldId="351"/>
            <ac:spMk id="387" creationId="{F067D2C3-6901-4F4E-9B5A-35907889BED1}"/>
          </ac:spMkLst>
        </pc:spChg>
        <pc:spChg chg="mod">
          <ac:chgData name="Lim Kelvin" userId="624f6ae12bb7b72b" providerId="LiveId" clId="{B272414D-B18A-4D81-997D-E20EBAE48599}" dt="2024-12-22T12:25:10.981" v="6858" actId="165"/>
          <ac:spMkLst>
            <pc:docMk/>
            <pc:sldMk cId="3990924998" sldId="351"/>
            <ac:spMk id="388" creationId="{215B1737-08F2-4DAA-AE45-67377257FD85}"/>
          </ac:spMkLst>
        </pc:spChg>
        <pc:spChg chg="mod">
          <ac:chgData name="Lim Kelvin" userId="624f6ae12bb7b72b" providerId="LiveId" clId="{B272414D-B18A-4D81-997D-E20EBAE48599}" dt="2024-12-22T12:25:10.981" v="6858" actId="165"/>
          <ac:spMkLst>
            <pc:docMk/>
            <pc:sldMk cId="3990924998" sldId="351"/>
            <ac:spMk id="391" creationId="{A959876F-0A5C-4942-8EDB-76696818A0B1}"/>
          </ac:spMkLst>
        </pc:spChg>
        <pc:spChg chg="mod">
          <ac:chgData name="Lim Kelvin" userId="624f6ae12bb7b72b" providerId="LiveId" clId="{B272414D-B18A-4D81-997D-E20EBAE48599}" dt="2024-12-22T12:25:10.981" v="6858" actId="165"/>
          <ac:spMkLst>
            <pc:docMk/>
            <pc:sldMk cId="3990924998" sldId="351"/>
            <ac:spMk id="392" creationId="{897308E3-F49E-4C33-943E-24B153D0EA13}"/>
          </ac:spMkLst>
        </pc:spChg>
        <pc:spChg chg="mod">
          <ac:chgData name="Lim Kelvin" userId="624f6ae12bb7b72b" providerId="LiveId" clId="{B272414D-B18A-4D81-997D-E20EBAE48599}" dt="2024-12-22T12:25:10.981" v="6858" actId="165"/>
          <ac:spMkLst>
            <pc:docMk/>
            <pc:sldMk cId="3990924998" sldId="351"/>
            <ac:spMk id="395" creationId="{E2FDB939-D16A-47AC-BFC9-4F6CC02EACFF}"/>
          </ac:spMkLst>
        </pc:spChg>
        <pc:spChg chg="mod">
          <ac:chgData name="Lim Kelvin" userId="624f6ae12bb7b72b" providerId="LiveId" clId="{B272414D-B18A-4D81-997D-E20EBAE48599}" dt="2024-12-22T12:25:10.981" v="6858" actId="165"/>
          <ac:spMkLst>
            <pc:docMk/>
            <pc:sldMk cId="3990924998" sldId="351"/>
            <ac:spMk id="396" creationId="{77DF058C-7E7A-4015-A4F2-FD1F1329DB94}"/>
          </ac:spMkLst>
        </pc:spChg>
        <pc:spChg chg="mod">
          <ac:chgData name="Lim Kelvin" userId="624f6ae12bb7b72b" providerId="LiveId" clId="{B272414D-B18A-4D81-997D-E20EBAE48599}" dt="2024-12-22T12:25:10.981" v="6858" actId="165"/>
          <ac:spMkLst>
            <pc:docMk/>
            <pc:sldMk cId="3990924998" sldId="351"/>
            <ac:spMk id="399" creationId="{564F9E0E-AC6F-40A3-A160-B04930C78C68}"/>
          </ac:spMkLst>
        </pc:spChg>
        <pc:spChg chg="mod">
          <ac:chgData name="Lim Kelvin" userId="624f6ae12bb7b72b" providerId="LiveId" clId="{B272414D-B18A-4D81-997D-E20EBAE48599}" dt="2024-12-22T12:25:10.981" v="6858" actId="165"/>
          <ac:spMkLst>
            <pc:docMk/>
            <pc:sldMk cId="3990924998" sldId="351"/>
            <ac:spMk id="400" creationId="{11608954-17F6-46F3-B21F-E0B1FBCBF5FA}"/>
          </ac:spMkLst>
        </pc:spChg>
        <pc:spChg chg="mod">
          <ac:chgData name="Lim Kelvin" userId="624f6ae12bb7b72b" providerId="LiveId" clId="{B272414D-B18A-4D81-997D-E20EBAE48599}" dt="2024-12-22T12:25:10.981" v="6858" actId="165"/>
          <ac:spMkLst>
            <pc:docMk/>
            <pc:sldMk cId="3990924998" sldId="351"/>
            <ac:spMk id="403" creationId="{EAA2802B-9BC2-4521-A28B-EC5985E23E53}"/>
          </ac:spMkLst>
        </pc:spChg>
        <pc:spChg chg="mod">
          <ac:chgData name="Lim Kelvin" userId="624f6ae12bb7b72b" providerId="LiveId" clId="{B272414D-B18A-4D81-997D-E20EBAE48599}" dt="2024-12-22T12:25:10.981" v="6858" actId="165"/>
          <ac:spMkLst>
            <pc:docMk/>
            <pc:sldMk cId="3990924998" sldId="351"/>
            <ac:spMk id="404" creationId="{9F122DD6-742E-4058-9913-2A85CBB86B3C}"/>
          </ac:spMkLst>
        </pc:spChg>
        <pc:spChg chg="mod">
          <ac:chgData name="Lim Kelvin" userId="624f6ae12bb7b72b" providerId="LiveId" clId="{B272414D-B18A-4D81-997D-E20EBAE48599}" dt="2024-12-22T12:25:10.981" v="6858" actId="165"/>
          <ac:spMkLst>
            <pc:docMk/>
            <pc:sldMk cId="3990924998" sldId="351"/>
            <ac:spMk id="407" creationId="{79F4D3F5-3875-484B-9051-2C47CE63EAA0}"/>
          </ac:spMkLst>
        </pc:spChg>
        <pc:spChg chg="mod">
          <ac:chgData name="Lim Kelvin" userId="624f6ae12bb7b72b" providerId="LiveId" clId="{B272414D-B18A-4D81-997D-E20EBAE48599}" dt="2024-12-22T12:25:10.981" v="6858" actId="165"/>
          <ac:spMkLst>
            <pc:docMk/>
            <pc:sldMk cId="3990924998" sldId="351"/>
            <ac:spMk id="408" creationId="{E8077896-ED04-4340-9A3B-C42B83AAA954}"/>
          </ac:spMkLst>
        </pc:spChg>
        <pc:spChg chg="mod">
          <ac:chgData name="Lim Kelvin" userId="624f6ae12bb7b72b" providerId="LiveId" clId="{B272414D-B18A-4D81-997D-E20EBAE48599}" dt="2024-12-22T12:25:10.981" v="6858" actId="165"/>
          <ac:spMkLst>
            <pc:docMk/>
            <pc:sldMk cId="3990924998" sldId="351"/>
            <ac:spMk id="411" creationId="{F05B65D4-B2BE-49CC-BB18-05D50A4579CD}"/>
          </ac:spMkLst>
        </pc:spChg>
        <pc:spChg chg="mod">
          <ac:chgData name="Lim Kelvin" userId="624f6ae12bb7b72b" providerId="LiveId" clId="{B272414D-B18A-4D81-997D-E20EBAE48599}" dt="2024-12-22T12:25:10.981" v="6858" actId="165"/>
          <ac:spMkLst>
            <pc:docMk/>
            <pc:sldMk cId="3990924998" sldId="351"/>
            <ac:spMk id="412" creationId="{7810BECB-4588-4CF8-A19C-A8F9850F963A}"/>
          </ac:spMkLst>
        </pc:spChg>
        <pc:spChg chg="mod">
          <ac:chgData name="Lim Kelvin" userId="624f6ae12bb7b72b" providerId="LiveId" clId="{B272414D-B18A-4D81-997D-E20EBAE48599}" dt="2024-12-22T12:25:10.981" v="6858" actId="165"/>
          <ac:spMkLst>
            <pc:docMk/>
            <pc:sldMk cId="3990924998" sldId="351"/>
            <ac:spMk id="415" creationId="{CC8C2659-C7EA-4B22-BBEC-1F932C3D38FD}"/>
          </ac:spMkLst>
        </pc:spChg>
        <pc:spChg chg="mod">
          <ac:chgData name="Lim Kelvin" userId="624f6ae12bb7b72b" providerId="LiveId" clId="{B272414D-B18A-4D81-997D-E20EBAE48599}" dt="2024-12-22T12:25:10.981" v="6858" actId="165"/>
          <ac:spMkLst>
            <pc:docMk/>
            <pc:sldMk cId="3990924998" sldId="351"/>
            <ac:spMk id="416" creationId="{12995D90-43DD-4FF0-A217-1DA80877EAF6}"/>
          </ac:spMkLst>
        </pc:spChg>
        <pc:spChg chg="mod">
          <ac:chgData name="Lim Kelvin" userId="624f6ae12bb7b72b" providerId="LiveId" clId="{B272414D-B18A-4D81-997D-E20EBAE48599}" dt="2024-12-22T12:25:10.981" v="6858" actId="165"/>
          <ac:spMkLst>
            <pc:docMk/>
            <pc:sldMk cId="3990924998" sldId="351"/>
            <ac:spMk id="419" creationId="{74CB94A7-11EE-41F0-9D2A-25B9B254093B}"/>
          </ac:spMkLst>
        </pc:spChg>
        <pc:spChg chg="mod">
          <ac:chgData name="Lim Kelvin" userId="624f6ae12bb7b72b" providerId="LiveId" clId="{B272414D-B18A-4D81-997D-E20EBAE48599}" dt="2024-12-22T12:25:10.981" v="6858" actId="165"/>
          <ac:spMkLst>
            <pc:docMk/>
            <pc:sldMk cId="3990924998" sldId="351"/>
            <ac:spMk id="420" creationId="{EF582F67-4D20-4F8E-A456-C9927601A937}"/>
          </ac:spMkLst>
        </pc:spChg>
        <pc:spChg chg="mod">
          <ac:chgData name="Lim Kelvin" userId="624f6ae12bb7b72b" providerId="LiveId" clId="{B272414D-B18A-4D81-997D-E20EBAE48599}" dt="2024-12-22T12:25:10.981" v="6858" actId="165"/>
          <ac:spMkLst>
            <pc:docMk/>
            <pc:sldMk cId="3990924998" sldId="351"/>
            <ac:spMk id="423" creationId="{86147C3D-ED25-4322-AE42-AA422DAC2066}"/>
          </ac:spMkLst>
        </pc:spChg>
        <pc:spChg chg="mod">
          <ac:chgData name="Lim Kelvin" userId="624f6ae12bb7b72b" providerId="LiveId" clId="{B272414D-B18A-4D81-997D-E20EBAE48599}" dt="2024-12-22T12:25:10.981" v="6858" actId="165"/>
          <ac:spMkLst>
            <pc:docMk/>
            <pc:sldMk cId="3990924998" sldId="351"/>
            <ac:spMk id="424" creationId="{64FC437C-929A-43E4-AF47-50F98B0881AE}"/>
          </ac:spMkLst>
        </pc:spChg>
        <pc:spChg chg="mod">
          <ac:chgData name="Lim Kelvin" userId="624f6ae12bb7b72b" providerId="LiveId" clId="{B272414D-B18A-4D81-997D-E20EBAE48599}" dt="2024-12-22T12:25:10.981" v="6858" actId="165"/>
          <ac:spMkLst>
            <pc:docMk/>
            <pc:sldMk cId="3990924998" sldId="351"/>
            <ac:spMk id="427" creationId="{0A5C7605-9E1A-4573-8927-CDE7AF91F1E6}"/>
          </ac:spMkLst>
        </pc:spChg>
        <pc:spChg chg="mod">
          <ac:chgData name="Lim Kelvin" userId="624f6ae12bb7b72b" providerId="LiveId" clId="{B272414D-B18A-4D81-997D-E20EBAE48599}" dt="2024-12-22T12:25:10.981" v="6858" actId="165"/>
          <ac:spMkLst>
            <pc:docMk/>
            <pc:sldMk cId="3990924998" sldId="351"/>
            <ac:spMk id="428" creationId="{206CBAFC-1655-403E-A16B-03914E25C9B6}"/>
          </ac:spMkLst>
        </pc:spChg>
        <pc:spChg chg="mod">
          <ac:chgData name="Lim Kelvin" userId="624f6ae12bb7b72b" providerId="LiveId" clId="{B272414D-B18A-4D81-997D-E20EBAE48599}" dt="2024-12-22T12:25:10.981" v="6858" actId="165"/>
          <ac:spMkLst>
            <pc:docMk/>
            <pc:sldMk cId="3990924998" sldId="351"/>
            <ac:spMk id="431" creationId="{5D62DA87-CD13-40F2-BD7C-A43B225A3EE2}"/>
          </ac:spMkLst>
        </pc:spChg>
        <pc:spChg chg="mod">
          <ac:chgData name="Lim Kelvin" userId="624f6ae12bb7b72b" providerId="LiveId" clId="{B272414D-B18A-4D81-997D-E20EBAE48599}" dt="2024-12-22T12:25:10.981" v="6858" actId="165"/>
          <ac:spMkLst>
            <pc:docMk/>
            <pc:sldMk cId="3990924998" sldId="351"/>
            <ac:spMk id="432" creationId="{6B5FCF08-C28D-48E2-B346-3399E2FF4964}"/>
          </ac:spMkLst>
        </pc:spChg>
        <pc:spChg chg="mod">
          <ac:chgData name="Lim Kelvin" userId="624f6ae12bb7b72b" providerId="LiveId" clId="{B272414D-B18A-4D81-997D-E20EBAE48599}" dt="2024-12-22T12:25:10.981" v="6858" actId="165"/>
          <ac:spMkLst>
            <pc:docMk/>
            <pc:sldMk cId="3990924998" sldId="351"/>
            <ac:spMk id="435" creationId="{D2D8694E-6E0F-4B18-95CB-CCB2762AAF6E}"/>
          </ac:spMkLst>
        </pc:spChg>
        <pc:spChg chg="mod">
          <ac:chgData name="Lim Kelvin" userId="624f6ae12bb7b72b" providerId="LiveId" clId="{B272414D-B18A-4D81-997D-E20EBAE48599}" dt="2024-12-22T12:25:10.981" v="6858" actId="165"/>
          <ac:spMkLst>
            <pc:docMk/>
            <pc:sldMk cId="3990924998" sldId="351"/>
            <ac:spMk id="436" creationId="{39BDB283-E884-4FC3-9CDF-9763E81B0048}"/>
          </ac:spMkLst>
        </pc:spChg>
        <pc:spChg chg="mod">
          <ac:chgData name="Lim Kelvin" userId="624f6ae12bb7b72b" providerId="LiveId" clId="{B272414D-B18A-4D81-997D-E20EBAE48599}" dt="2024-12-22T12:25:10.981" v="6858" actId="165"/>
          <ac:spMkLst>
            <pc:docMk/>
            <pc:sldMk cId="3990924998" sldId="351"/>
            <ac:spMk id="439" creationId="{DA340408-A7A7-4ECF-AA5A-841CB7848B31}"/>
          </ac:spMkLst>
        </pc:spChg>
        <pc:spChg chg="mod">
          <ac:chgData name="Lim Kelvin" userId="624f6ae12bb7b72b" providerId="LiveId" clId="{B272414D-B18A-4D81-997D-E20EBAE48599}" dt="2024-12-22T12:25:10.981" v="6858" actId="165"/>
          <ac:spMkLst>
            <pc:docMk/>
            <pc:sldMk cId="3990924998" sldId="351"/>
            <ac:spMk id="440" creationId="{A4429134-0009-487E-A7F0-0D91BB15BFCC}"/>
          </ac:spMkLst>
        </pc:spChg>
        <pc:spChg chg="mod">
          <ac:chgData name="Lim Kelvin" userId="624f6ae12bb7b72b" providerId="LiveId" clId="{B272414D-B18A-4D81-997D-E20EBAE48599}" dt="2024-12-22T12:25:10.981" v="6858" actId="165"/>
          <ac:spMkLst>
            <pc:docMk/>
            <pc:sldMk cId="3990924998" sldId="351"/>
            <ac:spMk id="443" creationId="{02142C57-14B4-45AC-AD0A-1C7C760E13E8}"/>
          </ac:spMkLst>
        </pc:spChg>
        <pc:spChg chg="mod">
          <ac:chgData name="Lim Kelvin" userId="624f6ae12bb7b72b" providerId="LiveId" clId="{B272414D-B18A-4D81-997D-E20EBAE48599}" dt="2024-12-22T12:25:10.981" v="6858" actId="165"/>
          <ac:spMkLst>
            <pc:docMk/>
            <pc:sldMk cId="3990924998" sldId="351"/>
            <ac:spMk id="444" creationId="{AEDDC38B-6221-4216-9666-956D51B56E8C}"/>
          </ac:spMkLst>
        </pc:spChg>
        <pc:spChg chg="mod">
          <ac:chgData name="Lim Kelvin" userId="624f6ae12bb7b72b" providerId="LiveId" clId="{B272414D-B18A-4D81-997D-E20EBAE48599}" dt="2024-12-22T12:25:10.981" v="6858" actId="165"/>
          <ac:spMkLst>
            <pc:docMk/>
            <pc:sldMk cId="3990924998" sldId="351"/>
            <ac:spMk id="447" creationId="{35E977CB-53CD-4CE3-8A39-0C3200E19BEE}"/>
          </ac:spMkLst>
        </pc:spChg>
        <pc:spChg chg="mod">
          <ac:chgData name="Lim Kelvin" userId="624f6ae12bb7b72b" providerId="LiveId" clId="{B272414D-B18A-4D81-997D-E20EBAE48599}" dt="2024-12-22T12:25:10.981" v="6858" actId="165"/>
          <ac:spMkLst>
            <pc:docMk/>
            <pc:sldMk cId="3990924998" sldId="351"/>
            <ac:spMk id="448" creationId="{E78C02E8-4C8D-4FA8-86B5-6232EC22C17C}"/>
          </ac:spMkLst>
        </pc:spChg>
        <pc:spChg chg="mod">
          <ac:chgData name="Lim Kelvin" userId="624f6ae12bb7b72b" providerId="LiveId" clId="{B272414D-B18A-4D81-997D-E20EBAE48599}" dt="2024-12-22T12:25:10.981" v="6858" actId="165"/>
          <ac:spMkLst>
            <pc:docMk/>
            <pc:sldMk cId="3990924998" sldId="351"/>
            <ac:spMk id="451" creationId="{ABC98E50-E32C-4BB5-A8CC-51D414A415EE}"/>
          </ac:spMkLst>
        </pc:spChg>
        <pc:spChg chg="mod">
          <ac:chgData name="Lim Kelvin" userId="624f6ae12bb7b72b" providerId="LiveId" clId="{B272414D-B18A-4D81-997D-E20EBAE48599}" dt="2024-12-22T12:25:10.981" v="6858" actId="165"/>
          <ac:spMkLst>
            <pc:docMk/>
            <pc:sldMk cId="3990924998" sldId="351"/>
            <ac:spMk id="453" creationId="{45137B54-B3B7-45BB-B195-6599DB8C2698}"/>
          </ac:spMkLst>
        </pc:spChg>
        <pc:spChg chg="del">
          <ac:chgData name="Lim Kelvin" userId="624f6ae12bb7b72b" providerId="LiveId" clId="{B272414D-B18A-4D81-997D-E20EBAE48599}" dt="2024-12-22T12:23:15.782" v="6839" actId="478"/>
          <ac:spMkLst>
            <pc:docMk/>
            <pc:sldMk cId="3990924998" sldId="351"/>
            <ac:spMk id="454" creationId="{2C84358D-176D-44D1-85F7-AC1035A3CB83}"/>
          </ac:spMkLst>
        </pc:spChg>
        <pc:spChg chg="del">
          <ac:chgData name="Lim Kelvin" userId="624f6ae12bb7b72b" providerId="LiveId" clId="{B272414D-B18A-4D81-997D-E20EBAE48599}" dt="2024-12-22T12:23:22.531" v="6840" actId="478"/>
          <ac:spMkLst>
            <pc:docMk/>
            <pc:sldMk cId="3990924998" sldId="351"/>
            <ac:spMk id="455" creationId="{52F1C450-67A9-46EF-AB90-AC6A6299CA9D}"/>
          </ac:spMkLst>
        </pc:spChg>
        <pc:spChg chg="mod">
          <ac:chgData name="Lim Kelvin" userId="624f6ae12bb7b72b" providerId="LiveId" clId="{B272414D-B18A-4D81-997D-E20EBAE48599}" dt="2024-12-22T12:25:10.981" v="6858" actId="165"/>
          <ac:spMkLst>
            <pc:docMk/>
            <pc:sldMk cId="3990924998" sldId="351"/>
            <ac:spMk id="475" creationId="{720C83A6-7AAE-441E-984B-282DF6B9BE23}"/>
          </ac:spMkLst>
        </pc:spChg>
        <pc:spChg chg="mod">
          <ac:chgData name="Lim Kelvin" userId="624f6ae12bb7b72b" providerId="LiveId" clId="{B272414D-B18A-4D81-997D-E20EBAE48599}" dt="2024-12-22T12:25:10.981" v="6858" actId="165"/>
          <ac:spMkLst>
            <pc:docMk/>
            <pc:sldMk cId="3990924998" sldId="351"/>
            <ac:spMk id="478" creationId="{CDA32BFD-7AB8-4E5B-970A-04449553D55D}"/>
          </ac:spMkLst>
        </pc:spChg>
        <pc:spChg chg="mod">
          <ac:chgData name="Lim Kelvin" userId="624f6ae12bb7b72b" providerId="LiveId" clId="{B272414D-B18A-4D81-997D-E20EBAE48599}" dt="2024-12-22T12:25:10.981" v="6858" actId="165"/>
          <ac:spMkLst>
            <pc:docMk/>
            <pc:sldMk cId="3990924998" sldId="351"/>
            <ac:spMk id="479" creationId="{2740B57D-4C7F-4A17-A625-FBB1773047E7}"/>
          </ac:spMkLst>
        </pc:spChg>
        <pc:spChg chg="mod">
          <ac:chgData name="Lim Kelvin" userId="624f6ae12bb7b72b" providerId="LiveId" clId="{B272414D-B18A-4D81-997D-E20EBAE48599}" dt="2024-12-22T12:25:10.981" v="6858" actId="165"/>
          <ac:spMkLst>
            <pc:docMk/>
            <pc:sldMk cId="3990924998" sldId="351"/>
            <ac:spMk id="482" creationId="{61257766-7F10-458F-A9B9-E920332D720A}"/>
          </ac:spMkLst>
        </pc:spChg>
        <pc:spChg chg="mod">
          <ac:chgData name="Lim Kelvin" userId="624f6ae12bb7b72b" providerId="LiveId" clId="{B272414D-B18A-4D81-997D-E20EBAE48599}" dt="2024-12-22T12:25:10.981" v="6858" actId="165"/>
          <ac:spMkLst>
            <pc:docMk/>
            <pc:sldMk cId="3990924998" sldId="351"/>
            <ac:spMk id="483" creationId="{81978B7A-BB4D-4C95-8A2C-46F998DBD2F1}"/>
          </ac:spMkLst>
        </pc:spChg>
        <pc:spChg chg="mod">
          <ac:chgData name="Lim Kelvin" userId="624f6ae12bb7b72b" providerId="LiveId" clId="{B272414D-B18A-4D81-997D-E20EBAE48599}" dt="2024-12-22T12:25:10.981" v="6858" actId="165"/>
          <ac:spMkLst>
            <pc:docMk/>
            <pc:sldMk cId="3990924998" sldId="351"/>
            <ac:spMk id="486" creationId="{288019CB-ED03-4DFF-B33B-A2EA5492C22B}"/>
          </ac:spMkLst>
        </pc:spChg>
        <pc:spChg chg="mod">
          <ac:chgData name="Lim Kelvin" userId="624f6ae12bb7b72b" providerId="LiveId" clId="{B272414D-B18A-4D81-997D-E20EBAE48599}" dt="2024-12-22T12:25:10.981" v="6858" actId="165"/>
          <ac:spMkLst>
            <pc:docMk/>
            <pc:sldMk cId="3990924998" sldId="351"/>
            <ac:spMk id="487" creationId="{E1C16FD0-C3D8-4BB9-B2AF-C5E1A793DE59}"/>
          </ac:spMkLst>
        </pc:spChg>
        <pc:spChg chg="mod">
          <ac:chgData name="Lim Kelvin" userId="624f6ae12bb7b72b" providerId="LiveId" clId="{B272414D-B18A-4D81-997D-E20EBAE48599}" dt="2024-12-22T12:25:10.981" v="6858" actId="165"/>
          <ac:spMkLst>
            <pc:docMk/>
            <pc:sldMk cId="3990924998" sldId="351"/>
            <ac:spMk id="490" creationId="{61249D9B-B154-4DD6-9166-CBB1EED126FB}"/>
          </ac:spMkLst>
        </pc:spChg>
        <pc:spChg chg="mod">
          <ac:chgData name="Lim Kelvin" userId="624f6ae12bb7b72b" providerId="LiveId" clId="{B272414D-B18A-4D81-997D-E20EBAE48599}" dt="2024-12-22T12:25:10.981" v="6858" actId="165"/>
          <ac:spMkLst>
            <pc:docMk/>
            <pc:sldMk cId="3990924998" sldId="351"/>
            <ac:spMk id="491" creationId="{487605DB-A5F5-4373-A5AB-05C951B3BC78}"/>
          </ac:spMkLst>
        </pc:spChg>
        <pc:spChg chg="mod">
          <ac:chgData name="Lim Kelvin" userId="624f6ae12bb7b72b" providerId="LiveId" clId="{B272414D-B18A-4D81-997D-E20EBAE48599}" dt="2024-12-22T12:25:10.981" v="6858" actId="165"/>
          <ac:spMkLst>
            <pc:docMk/>
            <pc:sldMk cId="3990924998" sldId="351"/>
            <ac:spMk id="494" creationId="{F212404D-3605-4834-AD9E-4CBDF94F711B}"/>
          </ac:spMkLst>
        </pc:spChg>
        <pc:spChg chg="mod">
          <ac:chgData name="Lim Kelvin" userId="624f6ae12bb7b72b" providerId="LiveId" clId="{B272414D-B18A-4D81-997D-E20EBAE48599}" dt="2024-12-22T12:25:10.981" v="6858" actId="165"/>
          <ac:spMkLst>
            <pc:docMk/>
            <pc:sldMk cId="3990924998" sldId="351"/>
            <ac:spMk id="495" creationId="{808F484E-4459-4F6A-9475-751B945FC123}"/>
          </ac:spMkLst>
        </pc:spChg>
        <pc:spChg chg="mod">
          <ac:chgData name="Lim Kelvin" userId="624f6ae12bb7b72b" providerId="LiveId" clId="{B272414D-B18A-4D81-997D-E20EBAE48599}" dt="2024-12-22T12:25:10.981" v="6858" actId="165"/>
          <ac:spMkLst>
            <pc:docMk/>
            <pc:sldMk cId="3990924998" sldId="351"/>
            <ac:spMk id="498" creationId="{55F4C302-5C82-4791-8DA1-9D484B0AEE19}"/>
          </ac:spMkLst>
        </pc:spChg>
        <pc:spChg chg="mod">
          <ac:chgData name="Lim Kelvin" userId="624f6ae12bb7b72b" providerId="LiveId" clId="{B272414D-B18A-4D81-997D-E20EBAE48599}" dt="2024-12-22T12:25:10.981" v="6858" actId="165"/>
          <ac:spMkLst>
            <pc:docMk/>
            <pc:sldMk cId="3990924998" sldId="351"/>
            <ac:spMk id="499" creationId="{93B89715-CBDC-49EB-B5E4-05CDCC704BE4}"/>
          </ac:spMkLst>
        </pc:spChg>
        <pc:spChg chg="mod">
          <ac:chgData name="Lim Kelvin" userId="624f6ae12bb7b72b" providerId="LiveId" clId="{B272414D-B18A-4D81-997D-E20EBAE48599}" dt="2024-12-22T12:25:10.981" v="6858" actId="165"/>
          <ac:spMkLst>
            <pc:docMk/>
            <pc:sldMk cId="3990924998" sldId="351"/>
            <ac:spMk id="502" creationId="{907E7F20-742D-4DBA-8C1F-9A1006FCEA5C}"/>
          </ac:spMkLst>
        </pc:spChg>
        <pc:spChg chg="mod">
          <ac:chgData name="Lim Kelvin" userId="624f6ae12bb7b72b" providerId="LiveId" clId="{B272414D-B18A-4D81-997D-E20EBAE48599}" dt="2024-12-22T12:25:10.981" v="6858" actId="165"/>
          <ac:spMkLst>
            <pc:docMk/>
            <pc:sldMk cId="3990924998" sldId="351"/>
            <ac:spMk id="503" creationId="{D76BE1B8-8F40-4282-A497-E651C2FFBF1B}"/>
          </ac:spMkLst>
        </pc:spChg>
        <pc:spChg chg="mod">
          <ac:chgData name="Lim Kelvin" userId="624f6ae12bb7b72b" providerId="LiveId" clId="{B272414D-B18A-4D81-997D-E20EBAE48599}" dt="2024-12-22T12:25:10.981" v="6858" actId="165"/>
          <ac:spMkLst>
            <pc:docMk/>
            <pc:sldMk cId="3990924998" sldId="351"/>
            <ac:spMk id="506" creationId="{8BD88252-5545-4C62-8BD7-C9CCD8441412}"/>
          </ac:spMkLst>
        </pc:spChg>
        <pc:spChg chg="mod">
          <ac:chgData name="Lim Kelvin" userId="624f6ae12bb7b72b" providerId="LiveId" clId="{B272414D-B18A-4D81-997D-E20EBAE48599}" dt="2024-12-22T12:25:10.981" v="6858" actId="165"/>
          <ac:spMkLst>
            <pc:docMk/>
            <pc:sldMk cId="3990924998" sldId="351"/>
            <ac:spMk id="507" creationId="{68E23E67-CB43-43C1-830F-3AF5C09DA042}"/>
          </ac:spMkLst>
        </pc:spChg>
        <pc:spChg chg="mod">
          <ac:chgData name="Lim Kelvin" userId="624f6ae12bb7b72b" providerId="LiveId" clId="{B272414D-B18A-4D81-997D-E20EBAE48599}" dt="2024-12-22T12:25:10.981" v="6858" actId="165"/>
          <ac:spMkLst>
            <pc:docMk/>
            <pc:sldMk cId="3990924998" sldId="351"/>
            <ac:spMk id="510" creationId="{2ABDB08E-FED3-409C-86D4-9CCB128086D5}"/>
          </ac:spMkLst>
        </pc:spChg>
        <pc:spChg chg="mod">
          <ac:chgData name="Lim Kelvin" userId="624f6ae12bb7b72b" providerId="LiveId" clId="{B272414D-B18A-4D81-997D-E20EBAE48599}" dt="2024-12-22T12:25:10.981" v="6858" actId="165"/>
          <ac:spMkLst>
            <pc:docMk/>
            <pc:sldMk cId="3990924998" sldId="351"/>
            <ac:spMk id="511" creationId="{1A2E13B5-34CF-40D7-8A1D-95AB95279ED2}"/>
          </ac:spMkLst>
        </pc:spChg>
        <pc:spChg chg="mod">
          <ac:chgData name="Lim Kelvin" userId="624f6ae12bb7b72b" providerId="LiveId" clId="{B272414D-B18A-4D81-997D-E20EBAE48599}" dt="2024-12-22T12:25:10.981" v="6858" actId="165"/>
          <ac:spMkLst>
            <pc:docMk/>
            <pc:sldMk cId="3990924998" sldId="351"/>
            <ac:spMk id="514" creationId="{670C0D73-210D-431E-BF78-DDBCC9CF3062}"/>
          </ac:spMkLst>
        </pc:spChg>
        <pc:spChg chg="mod">
          <ac:chgData name="Lim Kelvin" userId="624f6ae12bb7b72b" providerId="LiveId" clId="{B272414D-B18A-4D81-997D-E20EBAE48599}" dt="2024-12-22T12:25:10.981" v="6858" actId="165"/>
          <ac:spMkLst>
            <pc:docMk/>
            <pc:sldMk cId="3990924998" sldId="351"/>
            <ac:spMk id="515" creationId="{8910D2E7-9187-4724-9B66-3025A5B1F3E5}"/>
          </ac:spMkLst>
        </pc:spChg>
        <pc:spChg chg="mod">
          <ac:chgData name="Lim Kelvin" userId="624f6ae12bb7b72b" providerId="LiveId" clId="{B272414D-B18A-4D81-997D-E20EBAE48599}" dt="2024-12-22T12:25:10.981" v="6858" actId="165"/>
          <ac:spMkLst>
            <pc:docMk/>
            <pc:sldMk cId="3990924998" sldId="351"/>
            <ac:spMk id="518" creationId="{B6DB3266-071A-40D9-B88C-5314E17EED94}"/>
          </ac:spMkLst>
        </pc:spChg>
        <pc:spChg chg="mod">
          <ac:chgData name="Lim Kelvin" userId="624f6ae12bb7b72b" providerId="LiveId" clId="{B272414D-B18A-4D81-997D-E20EBAE48599}" dt="2024-12-22T12:25:10.981" v="6858" actId="165"/>
          <ac:spMkLst>
            <pc:docMk/>
            <pc:sldMk cId="3990924998" sldId="351"/>
            <ac:spMk id="519" creationId="{5756B898-E791-4928-A263-E4079A4ABB87}"/>
          </ac:spMkLst>
        </pc:spChg>
        <pc:spChg chg="mod">
          <ac:chgData name="Lim Kelvin" userId="624f6ae12bb7b72b" providerId="LiveId" clId="{B272414D-B18A-4D81-997D-E20EBAE48599}" dt="2024-12-22T12:25:10.981" v="6858" actId="165"/>
          <ac:spMkLst>
            <pc:docMk/>
            <pc:sldMk cId="3990924998" sldId="351"/>
            <ac:spMk id="522" creationId="{32A5301E-866B-4175-9297-F5455D7B7B2C}"/>
          </ac:spMkLst>
        </pc:spChg>
        <pc:spChg chg="mod">
          <ac:chgData name="Lim Kelvin" userId="624f6ae12bb7b72b" providerId="LiveId" clId="{B272414D-B18A-4D81-997D-E20EBAE48599}" dt="2024-12-22T12:25:10.981" v="6858" actId="165"/>
          <ac:spMkLst>
            <pc:docMk/>
            <pc:sldMk cId="3990924998" sldId="351"/>
            <ac:spMk id="523" creationId="{187A2DB4-3138-4E5B-B2F8-02A41D1405EF}"/>
          </ac:spMkLst>
        </pc:spChg>
        <pc:spChg chg="mod">
          <ac:chgData name="Lim Kelvin" userId="624f6ae12bb7b72b" providerId="LiveId" clId="{B272414D-B18A-4D81-997D-E20EBAE48599}" dt="2024-12-22T12:25:10.981" v="6858" actId="165"/>
          <ac:spMkLst>
            <pc:docMk/>
            <pc:sldMk cId="3990924998" sldId="351"/>
            <ac:spMk id="526" creationId="{08D9E26E-958F-4383-B862-0D933828579C}"/>
          </ac:spMkLst>
        </pc:spChg>
        <pc:spChg chg="mod">
          <ac:chgData name="Lim Kelvin" userId="624f6ae12bb7b72b" providerId="LiveId" clId="{B272414D-B18A-4D81-997D-E20EBAE48599}" dt="2024-12-22T12:25:10.981" v="6858" actId="165"/>
          <ac:spMkLst>
            <pc:docMk/>
            <pc:sldMk cId="3990924998" sldId="351"/>
            <ac:spMk id="527" creationId="{5003E6E7-7347-42AD-99E4-B279B1E66CDF}"/>
          </ac:spMkLst>
        </pc:spChg>
        <pc:spChg chg="mod">
          <ac:chgData name="Lim Kelvin" userId="624f6ae12bb7b72b" providerId="LiveId" clId="{B272414D-B18A-4D81-997D-E20EBAE48599}" dt="2024-12-22T12:25:10.981" v="6858" actId="165"/>
          <ac:spMkLst>
            <pc:docMk/>
            <pc:sldMk cId="3990924998" sldId="351"/>
            <ac:spMk id="530" creationId="{51072B1E-0752-4FC2-B19B-98873DDCC087}"/>
          </ac:spMkLst>
        </pc:spChg>
        <pc:spChg chg="mod">
          <ac:chgData name="Lim Kelvin" userId="624f6ae12bb7b72b" providerId="LiveId" clId="{B272414D-B18A-4D81-997D-E20EBAE48599}" dt="2024-12-22T12:25:10.981" v="6858" actId="165"/>
          <ac:spMkLst>
            <pc:docMk/>
            <pc:sldMk cId="3990924998" sldId="351"/>
            <ac:spMk id="531" creationId="{7AE1D04D-55E1-48C1-A35B-395C111DD802}"/>
          </ac:spMkLst>
        </pc:spChg>
        <pc:spChg chg="mod">
          <ac:chgData name="Lim Kelvin" userId="624f6ae12bb7b72b" providerId="LiveId" clId="{B272414D-B18A-4D81-997D-E20EBAE48599}" dt="2024-12-22T12:25:10.981" v="6858" actId="165"/>
          <ac:spMkLst>
            <pc:docMk/>
            <pc:sldMk cId="3990924998" sldId="351"/>
            <ac:spMk id="534" creationId="{C87C78D1-CE0A-41BA-8B1E-45BBF4A3D198}"/>
          </ac:spMkLst>
        </pc:spChg>
        <pc:spChg chg="mod">
          <ac:chgData name="Lim Kelvin" userId="624f6ae12bb7b72b" providerId="LiveId" clId="{B272414D-B18A-4D81-997D-E20EBAE48599}" dt="2024-12-22T12:25:10.981" v="6858" actId="165"/>
          <ac:spMkLst>
            <pc:docMk/>
            <pc:sldMk cId="3990924998" sldId="351"/>
            <ac:spMk id="535" creationId="{C08CDA6D-46C4-4FC3-9BE5-316E11F90E9D}"/>
          </ac:spMkLst>
        </pc:spChg>
        <pc:spChg chg="mod">
          <ac:chgData name="Lim Kelvin" userId="624f6ae12bb7b72b" providerId="LiveId" clId="{B272414D-B18A-4D81-997D-E20EBAE48599}" dt="2024-12-22T12:25:10.981" v="6858" actId="165"/>
          <ac:spMkLst>
            <pc:docMk/>
            <pc:sldMk cId="3990924998" sldId="351"/>
            <ac:spMk id="538" creationId="{468BCA75-828A-4F45-8E48-B8116BE6AF7B}"/>
          </ac:spMkLst>
        </pc:spChg>
        <pc:spChg chg="mod">
          <ac:chgData name="Lim Kelvin" userId="624f6ae12bb7b72b" providerId="LiveId" clId="{B272414D-B18A-4D81-997D-E20EBAE48599}" dt="2024-12-22T12:25:10.981" v="6858" actId="165"/>
          <ac:spMkLst>
            <pc:docMk/>
            <pc:sldMk cId="3990924998" sldId="351"/>
            <ac:spMk id="539" creationId="{04E3AC93-BEE5-4805-965E-45BABE68D478}"/>
          </ac:spMkLst>
        </pc:spChg>
        <pc:spChg chg="mod">
          <ac:chgData name="Lim Kelvin" userId="624f6ae12bb7b72b" providerId="LiveId" clId="{B272414D-B18A-4D81-997D-E20EBAE48599}" dt="2024-12-22T12:25:10.981" v="6858" actId="165"/>
          <ac:spMkLst>
            <pc:docMk/>
            <pc:sldMk cId="3990924998" sldId="351"/>
            <ac:spMk id="542" creationId="{77B9FB1F-1014-41F5-8973-969BED49BC31}"/>
          </ac:spMkLst>
        </pc:spChg>
        <pc:spChg chg="mod">
          <ac:chgData name="Lim Kelvin" userId="624f6ae12bb7b72b" providerId="LiveId" clId="{B272414D-B18A-4D81-997D-E20EBAE48599}" dt="2024-12-22T12:25:10.981" v="6858" actId="165"/>
          <ac:spMkLst>
            <pc:docMk/>
            <pc:sldMk cId="3990924998" sldId="351"/>
            <ac:spMk id="543" creationId="{AC58F1B6-753F-4DCB-9FAD-467FB7ABE466}"/>
          </ac:spMkLst>
        </pc:spChg>
        <pc:spChg chg="mod">
          <ac:chgData name="Lim Kelvin" userId="624f6ae12bb7b72b" providerId="LiveId" clId="{B272414D-B18A-4D81-997D-E20EBAE48599}" dt="2024-12-22T12:25:10.981" v="6858" actId="165"/>
          <ac:spMkLst>
            <pc:docMk/>
            <pc:sldMk cId="3990924998" sldId="351"/>
            <ac:spMk id="546" creationId="{62530C48-467F-4CE6-BD7F-1034FF38D289}"/>
          </ac:spMkLst>
        </pc:spChg>
        <pc:spChg chg="mod">
          <ac:chgData name="Lim Kelvin" userId="624f6ae12bb7b72b" providerId="LiveId" clId="{B272414D-B18A-4D81-997D-E20EBAE48599}" dt="2024-12-22T12:25:10.981" v="6858" actId="165"/>
          <ac:spMkLst>
            <pc:docMk/>
            <pc:sldMk cId="3990924998" sldId="351"/>
            <ac:spMk id="548" creationId="{2E571B67-7632-4F16-AB3D-F61C0A5CDF09}"/>
          </ac:spMkLst>
        </pc:spChg>
        <pc:spChg chg="del">
          <ac:chgData name="Lim Kelvin" userId="624f6ae12bb7b72b" providerId="LiveId" clId="{B272414D-B18A-4D81-997D-E20EBAE48599}" dt="2024-12-22T12:24:21.030" v="6847" actId="478"/>
          <ac:spMkLst>
            <pc:docMk/>
            <pc:sldMk cId="3990924998" sldId="351"/>
            <ac:spMk id="549" creationId="{B5AFE43D-FC93-406B-8939-92B14CD7742F}"/>
          </ac:spMkLst>
        </pc:spChg>
        <pc:spChg chg="mod">
          <ac:chgData name="Lim Kelvin" userId="624f6ae12bb7b72b" providerId="LiveId" clId="{B272414D-B18A-4D81-997D-E20EBAE48599}" dt="2024-12-22T12:25:10.981" v="6858" actId="165"/>
          <ac:spMkLst>
            <pc:docMk/>
            <pc:sldMk cId="3990924998" sldId="351"/>
            <ac:spMk id="552" creationId="{61A7ABB6-A7FC-484B-90CC-59D95BA5CF28}"/>
          </ac:spMkLst>
        </pc:spChg>
        <pc:spChg chg="del">
          <ac:chgData name="Lim Kelvin" userId="624f6ae12bb7b72b" providerId="LiveId" clId="{B272414D-B18A-4D81-997D-E20EBAE48599}" dt="2024-12-22T12:24:29.527" v="6851" actId="478"/>
          <ac:spMkLst>
            <pc:docMk/>
            <pc:sldMk cId="3990924998" sldId="351"/>
            <ac:spMk id="563" creationId="{01972166-75BF-4224-A326-18B95086A591}"/>
          </ac:spMkLst>
        </pc:spChg>
        <pc:spChg chg="del">
          <ac:chgData name="Lim Kelvin" userId="624f6ae12bb7b72b" providerId="LiveId" clId="{B272414D-B18A-4D81-997D-E20EBAE48599}" dt="2024-12-22T12:24:33.328" v="6853" actId="478"/>
          <ac:spMkLst>
            <pc:docMk/>
            <pc:sldMk cId="3990924998" sldId="351"/>
            <ac:spMk id="568" creationId="{2B8A5A6E-E4BD-4C79-80DF-E92462875CE8}"/>
          </ac:spMkLst>
        </pc:spChg>
        <pc:spChg chg="del">
          <ac:chgData name="Lim Kelvin" userId="624f6ae12bb7b72b" providerId="LiveId" clId="{B272414D-B18A-4D81-997D-E20EBAE48599}" dt="2024-12-22T12:24:36.634" v="6855" actId="478"/>
          <ac:spMkLst>
            <pc:docMk/>
            <pc:sldMk cId="3990924998" sldId="351"/>
            <ac:spMk id="572" creationId="{CCCB7B6E-ABAC-4EA2-91AC-B7F9C1929A35}"/>
          </ac:spMkLst>
        </pc:spChg>
        <pc:spChg chg="mod">
          <ac:chgData name="Lim Kelvin" userId="624f6ae12bb7b72b" providerId="LiveId" clId="{B272414D-B18A-4D81-997D-E20EBAE48599}" dt="2024-12-22T12:25:10.981" v="6858" actId="165"/>
          <ac:spMkLst>
            <pc:docMk/>
            <pc:sldMk cId="3990924998" sldId="351"/>
            <ac:spMk id="580" creationId="{24E8D04D-686F-432A-BC1B-AA3B4F77FA5E}"/>
          </ac:spMkLst>
        </pc:spChg>
        <pc:spChg chg="mod">
          <ac:chgData name="Lim Kelvin" userId="624f6ae12bb7b72b" providerId="LiveId" clId="{B272414D-B18A-4D81-997D-E20EBAE48599}" dt="2024-12-22T12:25:10.981" v="6858" actId="165"/>
          <ac:spMkLst>
            <pc:docMk/>
            <pc:sldMk cId="3990924998" sldId="351"/>
            <ac:spMk id="583" creationId="{0E209ABC-4C1C-4B36-ACA2-BA0FB0871F19}"/>
          </ac:spMkLst>
        </pc:spChg>
        <pc:spChg chg="mod">
          <ac:chgData name="Lim Kelvin" userId="624f6ae12bb7b72b" providerId="LiveId" clId="{B272414D-B18A-4D81-997D-E20EBAE48599}" dt="2024-12-22T12:25:10.981" v="6858" actId="165"/>
          <ac:spMkLst>
            <pc:docMk/>
            <pc:sldMk cId="3990924998" sldId="351"/>
            <ac:spMk id="584" creationId="{9FE86BD1-8711-4833-9E19-B8685D969979}"/>
          </ac:spMkLst>
        </pc:spChg>
        <pc:spChg chg="mod">
          <ac:chgData name="Lim Kelvin" userId="624f6ae12bb7b72b" providerId="LiveId" clId="{B272414D-B18A-4D81-997D-E20EBAE48599}" dt="2024-12-22T12:25:10.981" v="6858" actId="165"/>
          <ac:spMkLst>
            <pc:docMk/>
            <pc:sldMk cId="3990924998" sldId="351"/>
            <ac:spMk id="587" creationId="{DC97CC8C-8EBC-40BC-BC64-BDBBC29871F2}"/>
          </ac:spMkLst>
        </pc:spChg>
        <pc:spChg chg="mod">
          <ac:chgData name="Lim Kelvin" userId="624f6ae12bb7b72b" providerId="LiveId" clId="{B272414D-B18A-4D81-997D-E20EBAE48599}" dt="2024-12-22T12:25:10.981" v="6858" actId="165"/>
          <ac:spMkLst>
            <pc:docMk/>
            <pc:sldMk cId="3990924998" sldId="351"/>
            <ac:spMk id="588" creationId="{0BB39476-769A-4B46-81BE-D270DBEE2A66}"/>
          </ac:spMkLst>
        </pc:spChg>
        <pc:spChg chg="mod">
          <ac:chgData name="Lim Kelvin" userId="624f6ae12bb7b72b" providerId="LiveId" clId="{B272414D-B18A-4D81-997D-E20EBAE48599}" dt="2024-12-22T12:25:10.981" v="6858" actId="165"/>
          <ac:spMkLst>
            <pc:docMk/>
            <pc:sldMk cId="3990924998" sldId="351"/>
            <ac:spMk id="591" creationId="{797F7C53-6320-48BF-9DDE-563E26591025}"/>
          </ac:spMkLst>
        </pc:spChg>
        <pc:spChg chg="mod">
          <ac:chgData name="Lim Kelvin" userId="624f6ae12bb7b72b" providerId="LiveId" clId="{B272414D-B18A-4D81-997D-E20EBAE48599}" dt="2024-12-22T12:25:10.981" v="6858" actId="165"/>
          <ac:spMkLst>
            <pc:docMk/>
            <pc:sldMk cId="3990924998" sldId="351"/>
            <ac:spMk id="592" creationId="{1627DA17-B19A-4CED-8FF9-6882EE82EECA}"/>
          </ac:spMkLst>
        </pc:spChg>
        <pc:spChg chg="mod">
          <ac:chgData name="Lim Kelvin" userId="624f6ae12bb7b72b" providerId="LiveId" clId="{B272414D-B18A-4D81-997D-E20EBAE48599}" dt="2024-12-22T12:25:10.981" v="6858" actId="165"/>
          <ac:spMkLst>
            <pc:docMk/>
            <pc:sldMk cId="3990924998" sldId="351"/>
            <ac:spMk id="595" creationId="{4BB3065F-5366-46BE-B7B4-2D6FEDDDA48E}"/>
          </ac:spMkLst>
        </pc:spChg>
        <pc:spChg chg="mod">
          <ac:chgData name="Lim Kelvin" userId="624f6ae12bb7b72b" providerId="LiveId" clId="{B272414D-B18A-4D81-997D-E20EBAE48599}" dt="2024-12-22T12:25:10.981" v="6858" actId="165"/>
          <ac:spMkLst>
            <pc:docMk/>
            <pc:sldMk cId="3990924998" sldId="351"/>
            <ac:spMk id="596" creationId="{46821055-5A89-4770-B2EE-F79F85589920}"/>
          </ac:spMkLst>
        </pc:spChg>
        <pc:spChg chg="mod">
          <ac:chgData name="Lim Kelvin" userId="624f6ae12bb7b72b" providerId="LiveId" clId="{B272414D-B18A-4D81-997D-E20EBAE48599}" dt="2024-12-22T12:25:10.981" v="6858" actId="165"/>
          <ac:spMkLst>
            <pc:docMk/>
            <pc:sldMk cId="3990924998" sldId="351"/>
            <ac:spMk id="599" creationId="{C9390FE0-63CD-49D7-AB1D-B3D5D49D119C}"/>
          </ac:spMkLst>
        </pc:spChg>
        <pc:spChg chg="mod">
          <ac:chgData name="Lim Kelvin" userId="624f6ae12bb7b72b" providerId="LiveId" clId="{B272414D-B18A-4D81-997D-E20EBAE48599}" dt="2024-12-22T12:25:10.981" v="6858" actId="165"/>
          <ac:spMkLst>
            <pc:docMk/>
            <pc:sldMk cId="3990924998" sldId="351"/>
            <ac:spMk id="600" creationId="{0C9209F8-B33D-40E1-976A-DDAA368964F5}"/>
          </ac:spMkLst>
        </pc:spChg>
        <pc:spChg chg="mod">
          <ac:chgData name="Lim Kelvin" userId="624f6ae12bb7b72b" providerId="LiveId" clId="{B272414D-B18A-4D81-997D-E20EBAE48599}" dt="2024-12-22T12:25:10.981" v="6858" actId="165"/>
          <ac:spMkLst>
            <pc:docMk/>
            <pc:sldMk cId="3990924998" sldId="351"/>
            <ac:spMk id="603" creationId="{7C02EA20-8B10-4191-9C80-DC88C6DA39FA}"/>
          </ac:spMkLst>
        </pc:spChg>
        <pc:spChg chg="mod">
          <ac:chgData name="Lim Kelvin" userId="624f6ae12bb7b72b" providerId="LiveId" clId="{B272414D-B18A-4D81-997D-E20EBAE48599}" dt="2024-12-22T12:25:10.981" v="6858" actId="165"/>
          <ac:spMkLst>
            <pc:docMk/>
            <pc:sldMk cId="3990924998" sldId="351"/>
            <ac:spMk id="604" creationId="{AFEB516D-1A7E-4CC9-9A8F-17CBF710E7BE}"/>
          </ac:spMkLst>
        </pc:spChg>
        <pc:spChg chg="mod">
          <ac:chgData name="Lim Kelvin" userId="624f6ae12bb7b72b" providerId="LiveId" clId="{B272414D-B18A-4D81-997D-E20EBAE48599}" dt="2024-12-22T12:25:10.981" v="6858" actId="165"/>
          <ac:spMkLst>
            <pc:docMk/>
            <pc:sldMk cId="3990924998" sldId="351"/>
            <ac:spMk id="607" creationId="{0FBA22A9-D70C-444C-B2F9-DB763BD017BF}"/>
          </ac:spMkLst>
        </pc:spChg>
        <pc:spChg chg="mod">
          <ac:chgData name="Lim Kelvin" userId="624f6ae12bb7b72b" providerId="LiveId" clId="{B272414D-B18A-4D81-997D-E20EBAE48599}" dt="2024-12-22T12:25:10.981" v="6858" actId="165"/>
          <ac:spMkLst>
            <pc:docMk/>
            <pc:sldMk cId="3990924998" sldId="351"/>
            <ac:spMk id="608" creationId="{12D81DF7-9904-415A-8667-F8446B085987}"/>
          </ac:spMkLst>
        </pc:spChg>
        <pc:spChg chg="mod">
          <ac:chgData name="Lim Kelvin" userId="624f6ae12bb7b72b" providerId="LiveId" clId="{B272414D-B18A-4D81-997D-E20EBAE48599}" dt="2024-12-22T12:25:10.981" v="6858" actId="165"/>
          <ac:spMkLst>
            <pc:docMk/>
            <pc:sldMk cId="3990924998" sldId="351"/>
            <ac:spMk id="611" creationId="{E89E4D68-ADB8-4FFF-8484-156C0598C9CE}"/>
          </ac:spMkLst>
        </pc:spChg>
        <pc:spChg chg="mod">
          <ac:chgData name="Lim Kelvin" userId="624f6ae12bb7b72b" providerId="LiveId" clId="{B272414D-B18A-4D81-997D-E20EBAE48599}" dt="2024-12-22T12:25:10.981" v="6858" actId="165"/>
          <ac:spMkLst>
            <pc:docMk/>
            <pc:sldMk cId="3990924998" sldId="351"/>
            <ac:spMk id="612" creationId="{390D10E3-2F69-451C-8C66-F2AF4E308705}"/>
          </ac:spMkLst>
        </pc:spChg>
        <pc:spChg chg="mod">
          <ac:chgData name="Lim Kelvin" userId="624f6ae12bb7b72b" providerId="LiveId" clId="{B272414D-B18A-4D81-997D-E20EBAE48599}" dt="2024-12-22T12:25:10.981" v="6858" actId="165"/>
          <ac:spMkLst>
            <pc:docMk/>
            <pc:sldMk cId="3990924998" sldId="351"/>
            <ac:spMk id="615" creationId="{8F964120-CA7B-4B79-B2E8-470E1ED5B9EC}"/>
          </ac:spMkLst>
        </pc:spChg>
        <pc:spChg chg="mod">
          <ac:chgData name="Lim Kelvin" userId="624f6ae12bb7b72b" providerId="LiveId" clId="{B272414D-B18A-4D81-997D-E20EBAE48599}" dt="2024-12-22T12:25:10.981" v="6858" actId="165"/>
          <ac:spMkLst>
            <pc:docMk/>
            <pc:sldMk cId="3990924998" sldId="351"/>
            <ac:spMk id="616" creationId="{628604C2-CB3C-4715-B24B-B97F205338ED}"/>
          </ac:spMkLst>
        </pc:spChg>
        <pc:spChg chg="mod">
          <ac:chgData name="Lim Kelvin" userId="624f6ae12bb7b72b" providerId="LiveId" clId="{B272414D-B18A-4D81-997D-E20EBAE48599}" dt="2024-12-22T12:25:10.981" v="6858" actId="165"/>
          <ac:spMkLst>
            <pc:docMk/>
            <pc:sldMk cId="3990924998" sldId="351"/>
            <ac:spMk id="619" creationId="{5E406589-7541-47AD-8228-10CCA3317EAF}"/>
          </ac:spMkLst>
        </pc:spChg>
        <pc:spChg chg="mod">
          <ac:chgData name="Lim Kelvin" userId="624f6ae12bb7b72b" providerId="LiveId" clId="{B272414D-B18A-4D81-997D-E20EBAE48599}" dt="2024-12-22T12:25:10.981" v="6858" actId="165"/>
          <ac:spMkLst>
            <pc:docMk/>
            <pc:sldMk cId="3990924998" sldId="351"/>
            <ac:spMk id="620" creationId="{F9D8A110-4DFB-480D-9588-E4BD8FC3269B}"/>
          </ac:spMkLst>
        </pc:spChg>
        <pc:spChg chg="mod">
          <ac:chgData name="Lim Kelvin" userId="624f6ae12bb7b72b" providerId="LiveId" clId="{B272414D-B18A-4D81-997D-E20EBAE48599}" dt="2024-12-22T12:25:10.981" v="6858" actId="165"/>
          <ac:spMkLst>
            <pc:docMk/>
            <pc:sldMk cId="3990924998" sldId="351"/>
            <ac:spMk id="623" creationId="{246AC4AA-65F1-421C-8770-2F22E4286C95}"/>
          </ac:spMkLst>
        </pc:spChg>
        <pc:spChg chg="mod">
          <ac:chgData name="Lim Kelvin" userId="624f6ae12bb7b72b" providerId="LiveId" clId="{B272414D-B18A-4D81-997D-E20EBAE48599}" dt="2024-12-22T12:25:10.981" v="6858" actId="165"/>
          <ac:spMkLst>
            <pc:docMk/>
            <pc:sldMk cId="3990924998" sldId="351"/>
            <ac:spMk id="624" creationId="{1FC1E49D-0884-401F-AFCF-2E60AE4266B5}"/>
          </ac:spMkLst>
        </pc:spChg>
        <pc:spChg chg="mod">
          <ac:chgData name="Lim Kelvin" userId="624f6ae12bb7b72b" providerId="LiveId" clId="{B272414D-B18A-4D81-997D-E20EBAE48599}" dt="2024-12-22T12:25:10.981" v="6858" actId="165"/>
          <ac:spMkLst>
            <pc:docMk/>
            <pc:sldMk cId="3990924998" sldId="351"/>
            <ac:spMk id="627" creationId="{D0C1F161-4780-4CCD-ACEE-CB6CB09B81F8}"/>
          </ac:spMkLst>
        </pc:spChg>
        <pc:spChg chg="mod">
          <ac:chgData name="Lim Kelvin" userId="624f6ae12bb7b72b" providerId="LiveId" clId="{B272414D-B18A-4D81-997D-E20EBAE48599}" dt="2024-12-22T12:25:10.981" v="6858" actId="165"/>
          <ac:spMkLst>
            <pc:docMk/>
            <pc:sldMk cId="3990924998" sldId="351"/>
            <ac:spMk id="628" creationId="{9F579C63-EA61-486C-B717-3DA3099157EC}"/>
          </ac:spMkLst>
        </pc:spChg>
        <pc:spChg chg="mod">
          <ac:chgData name="Lim Kelvin" userId="624f6ae12bb7b72b" providerId="LiveId" clId="{B272414D-B18A-4D81-997D-E20EBAE48599}" dt="2024-12-22T12:25:10.981" v="6858" actId="165"/>
          <ac:spMkLst>
            <pc:docMk/>
            <pc:sldMk cId="3990924998" sldId="351"/>
            <ac:spMk id="631" creationId="{5A2517AC-D197-46D0-948B-02EC4D967D87}"/>
          </ac:spMkLst>
        </pc:spChg>
        <pc:spChg chg="mod">
          <ac:chgData name="Lim Kelvin" userId="624f6ae12bb7b72b" providerId="LiveId" clId="{B272414D-B18A-4D81-997D-E20EBAE48599}" dt="2024-12-22T12:25:10.981" v="6858" actId="165"/>
          <ac:spMkLst>
            <pc:docMk/>
            <pc:sldMk cId="3990924998" sldId="351"/>
            <ac:spMk id="632" creationId="{61B34553-635B-49DA-A6F1-11E5513054E6}"/>
          </ac:spMkLst>
        </pc:spChg>
        <pc:spChg chg="mod">
          <ac:chgData name="Lim Kelvin" userId="624f6ae12bb7b72b" providerId="LiveId" clId="{B272414D-B18A-4D81-997D-E20EBAE48599}" dt="2024-12-22T12:25:10.981" v="6858" actId="165"/>
          <ac:spMkLst>
            <pc:docMk/>
            <pc:sldMk cId="3990924998" sldId="351"/>
            <ac:spMk id="635" creationId="{65389D96-0058-465D-9F5B-D00987FD1ECA}"/>
          </ac:spMkLst>
        </pc:spChg>
        <pc:spChg chg="mod">
          <ac:chgData name="Lim Kelvin" userId="624f6ae12bb7b72b" providerId="LiveId" clId="{B272414D-B18A-4D81-997D-E20EBAE48599}" dt="2024-12-22T12:25:10.981" v="6858" actId="165"/>
          <ac:spMkLst>
            <pc:docMk/>
            <pc:sldMk cId="3990924998" sldId="351"/>
            <ac:spMk id="636" creationId="{0A7A1972-91D8-42CF-8A2C-46688E18E8BF}"/>
          </ac:spMkLst>
        </pc:spChg>
        <pc:spChg chg="mod">
          <ac:chgData name="Lim Kelvin" userId="624f6ae12bb7b72b" providerId="LiveId" clId="{B272414D-B18A-4D81-997D-E20EBAE48599}" dt="2024-12-22T12:25:10.981" v="6858" actId="165"/>
          <ac:spMkLst>
            <pc:docMk/>
            <pc:sldMk cId="3990924998" sldId="351"/>
            <ac:spMk id="639" creationId="{F2BF869B-811F-4A0A-BF71-880A675ED275}"/>
          </ac:spMkLst>
        </pc:spChg>
        <pc:spChg chg="mod">
          <ac:chgData name="Lim Kelvin" userId="624f6ae12bb7b72b" providerId="LiveId" clId="{B272414D-B18A-4D81-997D-E20EBAE48599}" dt="2024-12-22T12:25:10.981" v="6858" actId="165"/>
          <ac:spMkLst>
            <pc:docMk/>
            <pc:sldMk cId="3990924998" sldId="351"/>
            <ac:spMk id="640" creationId="{B2A0B194-AC90-41D3-8517-AFEDE00E78D3}"/>
          </ac:spMkLst>
        </pc:spChg>
        <pc:spChg chg="mod">
          <ac:chgData name="Lim Kelvin" userId="624f6ae12bb7b72b" providerId="LiveId" clId="{B272414D-B18A-4D81-997D-E20EBAE48599}" dt="2024-12-22T12:25:10.981" v="6858" actId="165"/>
          <ac:spMkLst>
            <pc:docMk/>
            <pc:sldMk cId="3990924998" sldId="351"/>
            <ac:spMk id="643" creationId="{1022CB58-6E24-408C-86A8-209A0B52F5CE}"/>
          </ac:spMkLst>
        </pc:spChg>
        <pc:spChg chg="mod">
          <ac:chgData name="Lim Kelvin" userId="624f6ae12bb7b72b" providerId="LiveId" clId="{B272414D-B18A-4D81-997D-E20EBAE48599}" dt="2024-12-22T12:25:10.981" v="6858" actId="165"/>
          <ac:spMkLst>
            <pc:docMk/>
            <pc:sldMk cId="3990924998" sldId="351"/>
            <ac:spMk id="644" creationId="{60BF59FA-6BD0-4C83-A768-481B04D86756}"/>
          </ac:spMkLst>
        </pc:spChg>
        <pc:spChg chg="mod">
          <ac:chgData name="Lim Kelvin" userId="624f6ae12bb7b72b" providerId="LiveId" clId="{B272414D-B18A-4D81-997D-E20EBAE48599}" dt="2024-12-22T12:25:10.981" v="6858" actId="165"/>
          <ac:spMkLst>
            <pc:docMk/>
            <pc:sldMk cId="3990924998" sldId="351"/>
            <ac:spMk id="647" creationId="{B5586ED1-2599-4AB6-894B-755A9C175862}"/>
          </ac:spMkLst>
        </pc:spChg>
        <pc:spChg chg="mod">
          <ac:chgData name="Lim Kelvin" userId="624f6ae12bb7b72b" providerId="LiveId" clId="{B272414D-B18A-4D81-997D-E20EBAE48599}" dt="2024-12-22T12:25:10.981" v="6858" actId="165"/>
          <ac:spMkLst>
            <pc:docMk/>
            <pc:sldMk cId="3990924998" sldId="351"/>
            <ac:spMk id="648" creationId="{3180AF70-3536-4494-9585-DD7F1BC602B9}"/>
          </ac:spMkLst>
        </pc:spChg>
        <pc:spChg chg="mod">
          <ac:chgData name="Lim Kelvin" userId="624f6ae12bb7b72b" providerId="LiveId" clId="{B272414D-B18A-4D81-997D-E20EBAE48599}" dt="2024-12-22T12:25:10.981" v="6858" actId="165"/>
          <ac:spMkLst>
            <pc:docMk/>
            <pc:sldMk cId="3990924998" sldId="351"/>
            <ac:spMk id="651" creationId="{69206205-9965-40BF-9253-78A41FA67399}"/>
          </ac:spMkLst>
        </pc:spChg>
        <pc:spChg chg="mod">
          <ac:chgData name="Lim Kelvin" userId="624f6ae12bb7b72b" providerId="LiveId" clId="{B272414D-B18A-4D81-997D-E20EBAE48599}" dt="2024-12-22T12:25:10.981" v="6858" actId="165"/>
          <ac:spMkLst>
            <pc:docMk/>
            <pc:sldMk cId="3990924998" sldId="351"/>
            <ac:spMk id="652" creationId="{C2DA7C5F-37BD-4995-B2CD-F4AB4D1B935F}"/>
          </ac:spMkLst>
        </pc:spChg>
        <pc:spChg chg="mod">
          <ac:chgData name="Lim Kelvin" userId="624f6ae12bb7b72b" providerId="LiveId" clId="{B272414D-B18A-4D81-997D-E20EBAE48599}" dt="2024-12-22T12:25:10.981" v="6858" actId="165"/>
          <ac:spMkLst>
            <pc:docMk/>
            <pc:sldMk cId="3990924998" sldId="351"/>
            <ac:spMk id="655" creationId="{FC9E1CBC-8656-4681-9FCF-082D12695F3C}"/>
          </ac:spMkLst>
        </pc:spChg>
        <pc:spChg chg="mod">
          <ac:chgData name="Lim Kelvin" userId="624f6ae12bb7b72b" providerId="LiveId" clId="{B272414D-B18A-4D81-997D-E20EBAE48599}" dt="2024-12-22T12:25:10.981" v="6858" actId="165"/>
          <ac:spMkLst>
            <pc:docMk/>
            <pc:sldMk cId="3990924998" sldId="351"/>
            <ac:spMk id="656" creationId="{3A87F4EF-285F-47D0-84AA-5286ACF35325}"/>
          </ac:spMkLst>
        </pc:spChg>
        <pc:spChg chg="mod">
          <ac:chgData name="Lim Kelvin" userId="624f6ae12bb7b72b" providerId="LiveId" clId="{B272414D-B18A-4D81-997D-E20EBAE48599}" dt="2024-12-22T12:25:10.981" v="6858" actId="165"/>
          <ac:spMkLst>
            <pc:docMk/>
            <pc:sldMk cId="3990924998" sldId="351"/>
            <ac:spMk id="659" creationId="{64C48A4D-3395-4C26-8683-58A021690510}"/>
          </ac:spMkLst>
        </pc:spChg>
        <pc:spChg chg="mod">
          <ac:chgData name="Lim Kelvin" userId="624f6ae12bb7b72b" providerId="LiveId" clId="{B272414D-B18A-4D81-997D-E20EBAE48599}" dt="2024-12-22T12:25:10.981" v="6858" actId="165"/>
          <ac:spMkLst>
            <pc:docMk/>
            <pc:sldMk cId="3990924998" sldId="351"/>
            <ac:spMk id="660" creationId="{8310C186-B46C-4E0E-891F-6156A24C25C9}"/>
          </ac:spMkLst>
        </pc:spChg>
        <pc:spChg chg="mod">
          <ac:chgData name="Lim Kelvin" userId="624f6ae12bb7b72b" providerId="LiveId" clId="{B272414D-B18A-4D81-997D-E20EBAE48599}" dt="2024-12-22T12:25:10.981" v="6858" actId="165"/>
          <ac:spMkLst>
            <pc:docMk/>
            <pc:sldMk cId="3990924998" sldId="351"/>
            <ac:spMk id="663" creationId="{7FD27557-4D75-4EEB-B666-B2E0A7DDB8FD}"/>
          </ac:spMkLst>
        </pc:spChg>
        <pc:spChg chg="mod">
          <ac:chgData name="Lim Kelvin" userId="624f6ae12bb7b72b" providerId="LiveId" clId="{B272414D-B18A-4D81-997D-E20EBAE48599}" dt="2024-12-22T12:25:10.981" v="6858" actId="165"/>
          <ac:spMkLst>
            <pc:docMk/>
            <pc:sldMk cId="3990924998" sldId="351"/>
            <ac:spMk id="664" creationId="{7BE45589-4869-4682-B611-445DBF980CB3}"/>
          </ac:spMkLst>
        </pc:spChg>
        <pc:spChg chg="mod">
          <ac:chgData name="Lim Kelvin" userId="624f6ae12bb7b72b" providerId="LiveId" clId="{B272414D-B18A-4D81-997D-E20EBAE48599}" dt="2024-12-22T12:25:10.981" v="6858" actId="165"/>
          <ac:spMkLst>
            <pc:docMk/>
            <pc:sldMk cId="3990924998" sldId="351"/>
            <ac:spMk id="667" creationId="{A57E4B5C-4233-4F72-B032-5BE481950EFB}"/>
          </ac:spMkLst>
        </pc:spChg>
        <pc:spChg chg="mod">
          <ac:chgData name="Lim Kelvin" userId="624f6ae12bb7b72b" providerId="LiveId" clId="{B272414D-B18A-4D81-997D-E20EBAE48599}" dt="2024-12-22T12:25:10.981" v="6858" actId="165"/>
          <ac:spMkLst>
            <pc:docMk/>
            <pc:sldMk cId="3990924998" sldId="351"/>
            <ac:spMk id="668" creationId="{BA6706DB-898D-4E0F-A642-BEC8ACFA5118}"/>
          </ac:spMkLst>
        </pc:spChg>
        <pc:spChg chg="mod">
          <ac:chgData name="Lim Kelvin" userId="624f6ae12bb7b72b" providerId="LiveId" clId="{B272414D-B18A-4D81-997D-E20EBAE48599}" dt="2024-12-22T12:25:10.981" v="6858" actId="165"/>
          <ac:spMkLst>
            <pc:docMk/>
            <pc:sldMk cId="3990924998" sldId="351"/>
            <ac:spMk id="671" creationId="{72CD2894-C8CE-43D7-B53F-332BE1B0E18E}"/>
          </ac:spMkLst>
        </pc:spChg>
        <pc:spChg chg="mod">
          <ac:chgData name="Lim Kelvin" userId="624f6ae12bb7b72b" providerId="LiveId" clId="{B272414D-B18A-4D81-997D-E20EBAE48599}" dt="2024-12-22T12:25:10.981" v="6858" actId="165"/>
          <ac:spMkLst>
            <pc:docMk/>
            <pc:sldMk cId="3990924998" sldId="351"/>
            <ac:spMk id="673" creationId="{42A57E41-247A-4F54-9688-399B1903C963}"/>
          </ac:spMkLst>
        </pc:spChg>
        <pc:spChg chg="del">
          <ac:chgData name="Lim Kelvin" userId="624f6ae12bb7b72b" providerId="LiveId" clId="{B272414D-B18A-4D81-997D-E20EBAE48599}" dt="2024-12-22T12:24:22.522" v="6848" actId="478"/>
          <ac:spMkLst>
            <pc:docMk/>
            <pc:sldMk cId="3990924998" sldId="351"/>
            <ac:spMk id="674" creationId="{E5E537C8-5C4E-4FA5-8FBD-2172B69C9AA3}"/>
          </ac:spMkLst>
        </pc:spChg>
        <pc:spChg chg="del">
          <ac:chgData name="Lim Kelvin" userId="624f6ae12bb7b72b" providerId="LiveId" clId="{B272414D-B18A-4D81-997D-E20EBAE48599}" dt="2024-12-22T12:24:23.685" v="6849" actId="478"/>
          <ac:spMkLst>
            <pc:docMk/>
            <pc:sldMk cId="3990924998" sldId="351"/>
            <ac:spMk id="675" creationId="{2A651B3B-E85C-4C55-8BA8-464B25A2805F}"/>
          </ac:spMkLst>
        </pc:spChg>
        <pc:spChg chg="mod">
          <ac:chgData name="Lim Kelvin" userId="624f6ae12bb7b72b" providerId="LiveId" clId="{B272414D-B18A-4D81-997D-E20EBAE48599}" dt="2024-12-22T12:25:10.981" v="6858" actId="165"/>
          <ac:spMkLst>
            <pc:docMk/>
            <pc:sldMk cId="3990924998" sldId="351"/>
            <ac:spMk id="695" creationId="{856394BE-8A27-4BA2-AA1E-CCC0B79DC0AB}"/>
          </ac:spMkLst>
        </pc:spChg>
        <pc:spChg chg="mod">
          <ac:chgData name="Lim Kelvin" userId="624f6ae12bb7b72b" providerId="LiveId" clId="{B272414D-B18A-4D81-997D-E20EBAE48599}" dt="2024-12-22T12:25:10.981" v="6858" actId="165"/>
          <ac:spMkLst>
            <pc:docMk/>
            <pc:sldMk cId="3990924998" sldId="351"/>
            <ac:spMk id="698" creationId="{AD1919B8-B542-4201-A5C8-5D6EBDB3BBB0}"/>
          </ac:spMkLst>
        </pc:spChg>
        <pc:spChg chg="mod">
          <ac:chgData name="Lim Kelvin" userId="624f6ae12bb7b72b" providerId="LiveId" clId="{B272414D-B18A-4D81-997D-E20EBAE48599}" dt="2024-12-22T12:25:10.981" v="6858" actId="165"/>
          <ac:spMkLst>
            <pc:docMk/>
            <pc:sldMk cId="3990924998" sldId="351"/>
            <ac:spMk id="699" creationId="{CBB24B10-5A66-4478-9D8B-CBA1BE14E050}"/>
          </ac:spMkLst>
        </pc:spChg>
        <pc:spChg chg="mod">
          <ac:chgData name="Lim Kelvin" userId="624f6ae12bb7b72b" providerId="LiveId" clId="{B272414D-B18A-4D81-997D-E20EBAE48599}" dt="2024-12-22T12:25:10.981" v="6858" actId="165"/>
          <ac:spMkLst>
            <pc:docMk/>
            <pc:sldMk cId="3990924998" sldId="351"/>
            <ac:spMk id="702" creationId="{861EF0C1-E640-4FB9-9868-32F768077A08}"/>
          </ac:spMkLst>
        </pc:spChg>
        <pc:spChg chg="mod">
          <ac:chgData name="Lim Kelvin" userId="624f6ae12bb7b72b" providerId="LiveId" clId="{B272414D-B18A-4D81-997D-E20EBAE48599}" dt="2024-12-22T12:25:10.981" v="6858" actId="165"/>
          <ac:spMkLst>
            <pc:docMk/>
            <pc:sldMk cId="3990924998" sldId="351"/>
            <ac:spMk id="703" creationId="{7B13CAFE-5840-4043-910F-69FD3817323F}"/>
          </ac:spMkLst>
        </pc:spChg>
        <pc:spChg chg="mod">
          <ac:chgData name="Lim Kelvin" userId="624f6ae12bb7b72b" providerId="LiveId" clId="{B272414D-B18A-4D81-997D-E20EBAE48599}" dt="2024-12-22T12:25:10.981" v="6858" actId="165"/>
          <ac:spMkLst>
            <pc:docMk/>
            <pc:sldMk cId="3990924998" sldId="351"/>
            <ac:spMk id="706" creationId="{D1CBC27D-1557-4731-84B8-ED82ED820A5B}"/>
          </ac:spMkLst>
        </pc:spChg>
        <pc:spChg chg="mod">
          <ac:chgData name="Lim Kelvin" userId="624f6ae12bb7b72b" providerId="LiveId" clId="{B272414D-B18A-4D81-997D-E20EBAE48599}" dt="2024-12-22T12:25:10.981" v="6858" actId="165"/>
          <ac:spMkLst>
            <pc:docMk/>
            <pc:sldMk cId="3990924998" sldId="351"/>
            <ac:spMk id="707" creationId="{DD3C0F30-70A8-44F0-BF2D-F70CD7AFF808}"/>
          </ac:spMkLst>
        </pc:spChg>
        <pc:spChg chg="mod">
          <ac:chgData name="Lim Kelvin" userId="624f6ae12bb7b72b" providerId="LiveId" clId="{B272414D-B18A-4D81-997D-E20EBAE48599}" dt="2024-12-22T12:25:10.981" v="6858" actId="165"/>
          <ac:spMkLst>
            <pc:docMk/>
            <pc:sldMk cId="3990924998" sldId="351"/>
            <ac:spMk id="710" creationId="{FF982D07-9015-4DA7-9631-7E86DAEA2AFE}"/>
          </ac:spMkLst>
        </pc:spChg>
        <pc:spChg chg="mod">
          <ac:chgData name="Lim Kelvin" userId="624f6ae12bb7b72b" providerId="LiveId" clId="{B272414D-B18A-4D81-997D-E20EBAE48599}" dt="2024-12-22T12:25:10.981" v="6858" actId="165"/>
          <ac:spMkLst>
            <pc:docMk/>
            <pc:sldMk cId="3990924998" sldId="351"/>
            <ac:spMk id="711" creationId="{1C615FAA-07C3-4E4E-AD99-AB359E87CA8B}"/>
          </ac:spMkLst>
        </pc:spChg>
        <pc:spChg chg="mod">
          <ac:chgData name="Lim Kelvin" userId="624f6ae12bb7b72b" providerId="LiveId" clId="{B272414D-B18A-4D81-997D-E20EBAE48599}" dt="2024-12-22T12:25:10.981" v="6858" actId="165"/>
          <ac:spMkLst>
            <pc:docMk/>
            <pc:sldMk cId="3990924998" sldId="351"/>
            <ac:spMk id="714" creationId="{8567CC8D-3338-4871-858A-97FE9926B172}"/>
          </ac:spMkLst>
        </pc:spChg>
        <pc:spChg chg="mod">
          <ac:chgData name="Lim Kelvin" userId="624f6ae12bb7b72b" providerId="LiveId" clId="{B272414D-B18A-4D81-997D-E20EBAE48599}" dt="2024-12-22T12:25:10.981" v="6858" actId="165"/>
          <ac:spMkLst>
            <pc:docMk/>
            <pc:sldMk cId="3990924998" sldId="351"/>
            <ac:spMk id="715" creationId="{82A00C87-CCEF-469E-A9AA-23A9384D5E64}"/>
          </ac:spMkLst>
        </pc:spChg>
        <pc:spChg chg="mod">
          <ac:chgData name="Lim Kelvin" userId="624f6ae12bb7b72b" providerId="LiveId" clId="{B272414D-B18A-4D81-997D-E20EBAE48599}" dt="2024-12-22T12:25:10.981" v="6858" actId="165"/>
          <ac:spMkLst>
            <pc:docMk/>
            <pc:sldMk cId="3990924998" sldId="351"/>
            <ac:spMk id="718" creationId="{BBF02F03-2545-4D64-8800-66CBEF024A77}"/>
          </ac:spMkLst>
        </pc:spChg>
        <pc:spChg chg="mod">
          <ac:chgData name="Lim Kelvin" userId="624f6ae12bb7b72b" providerId="LiveId" clId="{B272414D-B18A-4D81-997D-E20EBAE48599}" dt="2024-12-22T12:25:10.981" v="6858" actId="165"/>
          <ac:spMkLst>
            <pc:docMk/>
            <pc:sldMk cId="3990924998" sldId="351"/>
            <ac:spMk id="719" creationId="{ED886CA1-385B-409F-A47E-ED1838CA5187}"/>
          </ac:spMkLst>
        </pc:spChg>
        <pc:spChg chg="mod">
          <ac:chgData name="Lim Kelvin" userId="624f6ae12bb7b72b" providerId="LiveId" clId="{B272414D-B18A-4D81-997D-E20EBAE48599}" dt="2024-12-22T12:25:10.981" v="6858" actId="165"/>
          <ac:spMkLst>
            <pc:docMk/>
            <pc:sldMk cId="3990924998" sldId="351"/>
            <ac:spMk id="722" creationId="{A07AA942-2F98-46A3-9DCE-E55BD1E842EF}"/>
          </ac:spMkLst>
        </pc:spChg>
        <pc:spChg chg="mod">
          <ac:chgData name="Lim Kelvin" userId="624f6ae12bb7b72b" providerId="LiveId" clId="{B272414D-B18A-4D81-997D-E20EBAE48599}" dt="2024-12-22T12:25:10.981" v="6858" actId="165"/>
          <ac:spMkLst>
            <pc:docMk/>
            <pc:sldMk cId="3990924998" sldId="351"/>
            <ac:spMk id="723" creationId="{7B1C9819-E73D-4A9C-BB16-0839EB130892}"/>
          </ac:spMkLst>
        </pc:spChg>
        <pc:spChg chg="mod">
          <ac:chgData name="Lim Kelvin" userId="624f6ae12bb7b72b" providerId="LiveId" clId="{B272414D-B18A-4D81-997D-E20EBAE48599}" dt="2024-12-22T12:25:10.981" v="6858" actId="165"/>
          <ac:spMkLst>
            <pc:docMk/>
            <pc:sldMk cId="3990924998" sldId="351"/>
            <ac:spMk id="726" creationId="{DD0CD8BB-BEF2-4A4A-835F-D9721EB4CF78}"/>
          </ac:spMkLst>
        </pc:spChg>
        <pc:spChg chg="mod">
          <ac:chgData name="Lim Kelvin" userId="624f6ae12bb7b72b" providerId="LiveId" clId="{B272414D-B18A-4D81-997D-E20EBAE48599}" dt="2024-12-22T12:25:10.981" v="6858" actId="165"/>
          <ac:spMkLst>
            <pc:docMk/>
            <pc:sldMk cId="3990924998" sldId="351"/>
            <ac:spMk id="727" creationId="{37E4990B-7C4B-4EEC-9E42-1ADEC366CE7C}"/>
          </ac:spMkLst>
        </pc:spChg>
        <pc:spChg chg="mod">
          <ac:chgData name="Lim Kelvin" userId="624f6ae12bb7b72b" providerId="LiveId" clId="{B272414D-B18A-4D81-997D-E20EBAE48599}" dt="2024-12-22T12:25:10.981" v="6858" actId="165"/>
          <ac:spMkLst>
            <pc:docMk/>
            <pc:sldMk cId="3990924998" sldId="351"/>
            <ac:spMk id="730" creationId="{4ED0446D-7620-4036-BEB1-CE0DA8E87D22}"/>
          </ac:spMkLst>
        </pc:spChg>
        <pc:spChg chg="mod">
          <ac:chgData name="Lim Kelvin" userId="624f6ae12bb7b72b" providerId="LiveId" clId="{B272414D-B18A-4D81-997D-E20EBAE48599}" dt="2024-12-22T12:25:10.981" v="6858" actId="165"/>
          <ac:spMkLst>
            <pc:docMk/>
            <pc:sldMk cId="3990924998" sldId="351"/>
            <ac:spMk id="731" creationId="{9A686CE3-2D6F-4273-BB92-65B0A5297B6B}"/>
          </ac:spMkLst>
        </pc:spChg>
        <pc:spChg chg="mod">
          <ac:chgData name="Lim Kelvin" userId="624f6ae12bb7b72b" providerId="LiveId" clId="{B272414D-B18A-4D81-997D-E20EBAE48599}" dt="2024-12-22T12:25:10.981" v="6858" actId="165"/>
          <ac:spMkLst>
            <pc:docMk/>
            <pc:sldMk cId="3990924998" sldId="351"/>
            <ac:spMk id="734" creationId="{064E3D9F-58F1-4147-8C29-31C4EA19A7B0}"/>
          </ac:spMkLst>
        </pc:spChg>
        <pc:spChg chg="mod">
          <ac:chgData name="Lim Kelvin" userId="624f6ae12bb7b72b" providerId="LiveId" clId="{B272414D-B18A-4D81-997D-E20EBAE48599}" dt="2024-12-22T12:25:10.981" v="6858" actId="165"/>
          <ac:spMkLst>
            <pc:docMk/>
            <pc:sldMk cId="3990924998" sldId="351"/>
            <ac:spMk id="735" creationId="{ED02C162-45AF-4DA1-9C11-39B08B193120}"/>
          </ac:spMkLst>
        </pc:spChg>
        <pc:spChg chg="mod">
          <ac:chgData name="Lim Kelvin" userId="624f6ae12bb7b72b" providerId="LiveId" clId="{B272414D-B18A-4D81-997D-E20EBAE48599}" dt="2024-12-22T12:25:10.981" v="6858" actId="165"/>
          <ac:spMkLst>
            <pc:docMk/>
            <pc:sldMk cId="3990924998" sldId="351"/>
            <ac:spMk id="738" creationId="{F9A2134D-FCE9-47A2-94CC-C974C2B88B91}"/>
          </ac:spMkLst>
        </pc:spChg>
        <pc:spChg chg="mod">
          <ac:chgData name="Lim Kelvin" userId="624f6ae12bb7b72b" providerId="LiveId" clId="{B272414D-B18A-4D81-997D-E20EBAE48599}" dt="2024-12-22T12:25:10.981" v="6858" actId="165"/>
          <ac:spMkLst>
            <pc:docMk/>
            <pc:sldMk cId="3990924998" sldId="351"/>
            <ac:spMk id="739" creationId="{2A8297E3-D4F0-46FE-9871-14C7ECC606C1}"/>
          </ac:spMkLst>
        </pc:spChg>
        <pc:spChg chg="mod">
          <ac:chgData name="Lim Kelvin" userId="624f6ae12bb7b72b" providerId="LiveId" clId="{B272414D-B18A-4D81-997D-E20EBAE48599}" dt="2024-12-22T12:25:10.981" v="6858" actId="165"/>
          <ac:spMkLst>
            <pc:docMk/>
            <pc:sldMk cId="3990924998" sldId="351"/>
            <ac:spMk id="742" creationId="{1BF63DC2-2C2C-4AF8-BBDA-7D29CAB7C6A8}"/>
          </ac:spMkLst>
        </pc:spChg>
        <pc:spChg chg="mod">
          <ac:chgData name="Lim Kelvin" userId="624f6ae12bb7b72b" providerId="LiveId" clId="{B272414D-B18A-4D81-997D-E20EBAE48599}" dt="2024-12-22T12:25:10.981" v="6858" actId="165"/>
          <ac:spMkLst>
            <pc:docMk/>
            <pc:sldMk cId="3990924998" sldId="351"/>
            <ac:spMk id="743" creationId="{FCBCC31D-BC0B-4F58-9D8E-7D621D9EDA22}"/>
          </ac:spMkLst>
        </pc:spChg>
        <pc:spChg chg="mod">
          <ac:chgData name="Lim Kelvin" userId="624f6ae12bb7b72b" providerId="LiveId" clId="{B272414D-B18A-4D81-997D-E20EBAE48599}" dt="2024-12-22T12:25:10.981" v="6858" actId="165"/>
          <ac:spMkLst>
            <pc:docMk/>
            <pc:sldMk cId="3990924998" sldId="351"/>
            <ac:spMk id="746" creationId="{4D269738-7DD2-49E7-BD4D-E5BECF98E3D5}"/>
          </ac:spMkLst>
        </pc:spChg>
        <pc:spChg chg="mod">
          <ac:chgData name="Lim Kelvin" userId="624f6ae12bb7b72b" providerId="LiveId" clId="{B272414D-B18A-4D81-997D-E20EBAE48599}" dt="2024-12-22T12:25:10.981" v="6858" actId="165"/>
          <ac:spMkLst>
            <pc:docMk/>
            <pc:sldMk cId="3990924998" sldId="351"/>
            <ac:spMk id="747" creationId="{E4AC8339-2BAD-4790-9113-E61BF73D19C1}"/>
          </ac:spMkLst>
        </pc:spChg>
        <pc:spChg chg="mod">
          <ac:chgData name="Lim Kelvin" userId="624f6ae12bb7b72b" providerId="LiveId" clId="{B272414D-B18A-4D81-997D-E20EBAE48599}" dt="2024-12-22T12:25:10.981" v="6858" actId="165"/>
          <ac:spMkLst>
            <pc:docMk/>
            <pc:sldMk cId="3990924998" sldId="351"/>
            <ac:spMk id="750" creationId="{DAF7FCED-DAD8-41EC-AB59-9FA8815B46EB}"/>
          </ac:spMkLst>
        </pc:spChg>
        <pc:spChg chg="mod">
          <ac:chgData name="Lim Kelvin" userId="624f6ae12bb7b72b" providerId="LiveId" clId="{B272414D-B18A-4D81-997D-E20EBAE48599}" dt="2024-12-22T12:25:10.981" v="6858" actId="165"/>
          <ac:spMkLst>
            <pc:docMk/>
            <pc:sldMk cId="3990924998" sldId="351"/>
            <ac:spMk id="751" creationId="{2BB4852E-C507-40F2-8BD2-601FD1DC2D60}"/>
          </ac:spMkLst>
        </pc:spChg>
        <pc:spChg chg="mod">
          <ac:chgData name="Lim Kelvin" userId="624f6ae12bb7b72b" providerId="LiveId" clId="{B272414D-B18A-4D81-997D-E20EBAE48599}" dt="2024-12-22T12:25:10.981" v="6858" actId="165"/>
          <ac:spMkLst>
            <pc:docMk/>
            <pc:sldMk cId="3990924998" sldId="351"/>
            <ac:spMk id="754" creationId="{665D7639-6ACF-4BA0-9C01-0C14B4E7809B}"/>
          </ac:spMkLst>
        </pc:spChg>
        <pc:spChg chg="mod">
          <ac:chgData name="Lim Kelvin" userId="624f6ae12bb7b72b" providerId="LiveId" clId="{B272414D-B18A-4D81-997D-E20EBAE48599}" dt="2024-12-22T12:25:10.981" v="6858" actId="165"/>
          <ac:spMkLst>
            <pc:docMk/>
            <pc:sldMk cId="3990924998" sldId="351"/>
            <ac:spMk id="755" creationId="{639B62F3-3421-4E7B-86A0-7D4B47AF1309}"/>
          </ac:spMkLst>
        </pc:spChg>
        <pc:spChg chg="mod">
          <ac:chgData name="Lim Kelvin" userId="624f6ae12bb7b72b" providerId="LiveId" clId="{B272414D-B18A-4D81-997D-E20EBAE48599}" dt="2024-12-22T12:25:10.981" v="6858" actId="165"/>
          <ac:spMkLst>
            <pc:docMk/>
            <pc:sldMk cId="3990924998" sldId="351"/>
            <ac:spMk id="758" creationId="{C94F69FA-142B-4B9C-9ADD-C11C363D4097}"/>
          </ac:spMkLst>
        </pc:spChg>
        <pc:spChg chg="mod">
          <ac:chgData name="Lim Kelvin" userId="624f6ae12bb7b72b" providerId="LiveId" clId="{B272414D-B18A-4D81-997D-E20EBAE48599}" dt="2024-12-22T12:25:10.981" v="6858" actId="165"/>
          <ac:spMkLst>
            <pc:docMk/>
            <pc:sldMk cId="3990924998" sldId="351"/>
            <ac:spMk id="759" creationId="{DCCC4653-4392-42B3-9467-45C42142F703}"/>
          </ac:spMkLst>
        </pc:spChg>
        <pc:spChg chg="mod">
          <ac:chgData name="Lim Kelvin" userId="624f6ae12bb7b72b" providerId="LiveId" clId="{B272414D-B18A-4D81-997D-E20EBAE48599}" dt="2024-12-22T12:25:10.981" v="6858" actId="165"/>
          <ac:spMkLst>
            <pc:docMk/>
            <pc:sldMk cId="3990924998" sldId="351"/>
            <ac:spMk id="762" creationId="{272ADB15-2E72-4763-876D-439BBA1EA1DF}"/>
          </ac:spMkLst>
        </pc:spChg>
        <pc:spChg chg="mod">
          <ac:chgData name="Lim Kelvin" userId="624f6ae12bb7b72b" providerId="LiveId" clId="{B272414D-B18A-4D81-997D-E20EBAE48599}" dt="2024-12-22T12:25:10.981" v="6858" actId="165"/>
          <ac:spMkLst>
            <pc:docMk/>
            <pc:sldMk cId="3990924998" sldId="351"/>
            <ac:spMk id="763" creationId="{F3F9B76C-2ECC-4B1C-A207-125A823378EB}"/>
          </ac:spMkLst>
        </pc:spChg>
        <pc:spChg chg="mod">
          <ac:chgData name="Lim Kelvin" userId="624f6ae12bb7b72b" providerId="LiveId" clId="{B272414D-B18A-4D81-997D-E20EBAE48599}" dt="2024-12-22T12:25:10.981" v="6858" actId="165"/>
          <ac:spMkLst>
            <pc:docMk/>
            <pc:sldMk cId="3990924998" sldId="351"/>
            <ac:spMk id="766" creationId="{2F2D7454-EA8A-4FEA-8B1B-93DFF7451D00}"/>
          </ac:spMkLst>
        </pc:spChg>
        <pc:spChg chg="mod">
          <ac:chgData name="Lim Kelvin" userId="624f6ae12bb7b72b" providerId="LiveId" clId="{B272414D-B18A-4D81-997D-E20EBAE48599}" dt="2024-12-22T12:25:41.944" v="6860"/>
          <ac:spMkLst>
            <pc:docMk/>
            <pc:sldMk cId="3990924998" sldId="351"/>
            <ac:spMk id="768" creationId="{5672873E-7604-4973-A2DC-262C44ED5DF1}"/>
          </ac:spMkLst>
        </pc:spChg>
        <pc:spChg chg="mod">
          <ac:chgData name="Lim Kelvin" userId="624f6ae12bb7b72b" providerId="LiveId" clId="{B272414D-B18A-4D81-997D-E20EBAE48599}" dt="2024-12-22T12:25:41.944" v="6860"/>
          <ac:spMkLst>
            <pc:docMk/>
            <pc:sldMk cId="3990924998" sldId="351"/>
            <ac:spMk id="769" creationId="{76245381-F43B-4193-A249-74237E1233DC}"/>
          </ac:spMkLst>
        </pc:spChg>
        <pc:spChg chg="mod">
          <ac:chgData name="Lim Kelvin" userId="624f6ae12bb7b72b" providerId="LiveId" clId="{B272414D-B18A-4D81-997D-E20EBAE48599}" dt="2024-12-22T12:25:41.944" v="6860"/>
          <ac:spMkLst>
            <pc:docMk/>
            <pc:sldMk cId="3990924998" sldId="351"/>
            <ac:spMk id="772" creationId="{705E9A0F-0F15-405F-BFC0-499360BA57AC}"/>
          </ac:spMkLst>
        </pc:spChg>
        <pc:spChg chg="mod">
          <ac:chgData name="Lim Kelvin" userId="624f6ae12bb7b72b" providerId="LiveId" clId="{B272414D-B18A-4D81-997D-E20EBAE48599}" dt="2024-12-22T12:25:41.944" v="6860"/>
          <ac:spMkLst>
            <pc:docMk/>
            <pc:sldMk cId="3990924998" sldId="351"/>
            <ac:spMk id="783" creationId="{FBAFFE7E-2B26-4F6F-9A67-6A5384BFB55B}"/>
          </ac:spMkLst>
        </pc:spChg>
        <pc:spChg chg="mod">
          <ac:chgData name="Lim Kelvin" userId="624f6ae12bb7b72b" providerId="LiveId" clId="{B272414D-B18A-4D81-997D-E20EBAE48599}" dt="2024-12-22T12:25:41.944" v="6860"/>
          <ac:spMkLst>
            <pc:docMk/>
            <pc:sldMk cId="3990924998" sldId="351"/>
            <ac:spMk id="788" creationId="{F584C4FD-864A-4AD9-8968-6DAEBEE64C3F}"/>
          </ac:spMkLst>
        </pc:spChg>
        <pc:spChg chg="mod">
          <ac:chgData name="Lim Kelvin" userId="624f6ae12bb7b72b" providerId="LiveId" clId="{B272414D-B18A-4D81-997D-E20EBAE48599}" dt="2024-12-22T12:25:41.944" v="6860"/>
          <ac:spMkLst>
            <pc:docMk/>
            <pc:sldMk cId="3990924998" sldId="351"/>
            <ac:spMk id="792" creationId="{6056CFFA-46FA-4F3C-8A20-4B9C2BFCA126}"/>
          </ac:spMkLst>
        </pc:spChg>
        <pc:spChg chg="mod">
          <ac:chgData name="Lim Kelvin" userId="624f6ae12bb7b72b" providerId="LiveId" clId="{B272414D-B18A-4D81-997D-E20EBAE48599}" dt="2024-12-22T12:25:41.944" v="6860"/>
          <ac:spMkLst>
            <pc:docMk/>
            <pc:sldMk cId="3990924998" sldId="351"/>
            <ac:spMk id="800" creationId="{1BCC9C27-E022-4948-99B0-9C0C42D30EB9}"/>
          </ac:spMkLst>
        </pc:spChg>
        <pc:spChg chg="mod">
          <ac:chgData name="Lim Kelvin" userId="624f6ae12bb7b72b" providerId="LiveId" clId="{B272414D-B18A-4D81-997D-E20EBAE48599}" dt="2024-12-22T12:25:41.944" v="6860"/>
          <ac:spMkLst>
            <pc:docMk/>
            <pc:sldMk cId="3990924998" sldId="351"/>
            <ac:spMk id="803" creationId="{EDB47DB7-F6A2-4FC5-8B83-6FE3BD1E53E9}"/>
          </ac:spMkLst>
        </pc:spChg>
        <pc:spChg chg="mod">
          <ac:chgData name="Lim Kelvin" userId="624f6ae12bb7b72b" providerId="LiveId" clId="{B272414D-B18A-4D81-997D-E20EBAE48599}" dt="2024-12-22T12:25:41.944" v="6860"/>
          <ac:spMkLst>
            <pc:docMk/>
            <pc:sldMk cId="3990924998" sldId="351"/>
            <ac:spMk id="804" creationId="{FA63EF2B-4268-43BE-8235-658389D00594}"/>
          </ac:spMkLst>
        </pc:spChg>
        <pc:spChg chg="mod">
          <ac:chgData name="Lim Kelvin" userId="624f6ae12bb7b72b" providerId="LiveId" clId="{B272414D-B18A-4D81-997D-E20EBAE48599}" dt="2024-12-22T12:25:41.944" v="6860"/>
          <ac:spMkLst>
            <pc:docMk/>
            <pc:sldMk cId="3990924998" sldId="351"/>
            <ac:spMk id="807" creationId="{0F9802E1-F1C8-44D3-BABC-4E3ED13F3B89}"/>
          </ac:spMkLst>
        </pc:spChg>
        <pc:spChg chg="mod">
          <ac:chgData name="Lim Kelvin" userId="624f6ae12bb7b72b" providerId="LiveId" clId="{B272414D-B18A-4D81-997D-E20EBAE48599}" dt="2024-12-22T12:25:41.944" v="6860"/>
          <ac:spMkLst>
            <pc:docMk/>
            <pc:sldMk cId="3990924998" sldId="351"/>
            <ac:spMk id="808" creationId="{34190712-8853-45DF-AA5A-8415BBEA1736}"/>
          </ac:spMkLst>
        </pc:spChg>
        <pc:spChg chg="mod">
          <ac:chgData name="Lim Kelvin" userId="624f6ae12bb7b72b" providerId="LiveId" clId="{B272414D-B18A-4D81-997D-E20EBAE48599}" dt="2024-12-22T12:25:41.944" v="6860"/>
          <ac:spMkLst>
            <pc:docMk/>
            <pc:sldMk cId="3990924998" sldId="351"/>
            <ac:spMk id="811" creationId="{37F4012C-7546-4E8A-9E01-3497B0A07756}"/>
          </ac:spMkLst>
        </pc:spChg>
        <pc:spChg chg="mod">
          <ac:chgData name="Lim Kelvin" userId="624f6ae12bb7b72b" providerId="LiveId" clId="{B272414D-B18A-4D81-997D-E20EBAE48599}" dt="2024-12-22T12:25:41.944" v="6860"/>
          <ac:spMkLst>
            <pc:docMk/>
            <pc:sldMk cId="3990924998" sldId="351"/>
            <ac:spMk id="812" creationId="{70622B0A-AED3-42E0-A886-F1CE21E2B596}"/>
          </ac:spMkLst>
        </pc:spChg>
        <pc:spChg chg="mod">
          <ac:chgData name="Lim Kelvin" userId="624f6ae12bb7b72b" providerId="LiveId" clId="{B272414D-B18A-4D81-997D-E20EBAE48599}" dt="2024-12-22T12:25:41.944" v="6860"/>
          <ac:spMkLst>
            <pc:docMk/>
            <pc:sldMk cId="3990924998" sldId="351"/>
            <ac:spMk id="815" creationId="{69CE69A1-282A-4820-8FA8-EA056F250066}"/>
          </ac:spMkLst>
        </pc:spChg>
        <pc:spChg chg="mod">
          <ac:chgData name="Lim Kelvin" userId="624f6ae12bb7b72b" providerId="LiveId" clId="{B272414D-B18A-4D81-997D-E20EBAE48599}" dt="2024-12-22T12:25:41.944" v="6860"/>
          <ac:spMkLst>
            <pc:docMk/>
            <pc:sldMk cId="3990924998" sldId="351"/>
            <ac:spMk id="816" creationId="{B1E43F85-B0A8-4405-81F8-346905780310}"/>
          </ac:spMkLst>
        </pc:spChg>
        <pc:spChg chg="mod">
          <ac:chgData name="Lim Kelvin" userId="624f6ae12bb7b72b" providerId="LiveId" clId="{B272414D-B18A-4D81-997D-E20EBAE48599}" dt="2024-12-22T12:25:41.944" v="6860"/>
          <ac:spMkLst>
            <pc:docMk/>
            <pc:sldMk cId="3990924998" sldId="351"/>
            <ac:spMk id="819" creationId="{1B9CBFFF-603F-4D82-BB0A-E0CB74893CF5}"/>
          </ac:spMkLst>
        </pc:spChg>
        <pc:spChg chg="mod">
          <ac:chgData name="Lim Kelvin" userId="624f6ae12bb7b72b" providerId="LiveId" clId="{B272414D-B18A-4D81-997D-E20EBAE48599}" dt="2024-12-22T12:25:41.944" v="6860"/>
          <ac:spMkLst>
            <pc:docMk/>
            <pc:sldMk cId="3990924998" sldId="351"/>
            <ac:spMk id="820" creationId="{BBA822C6-EA6A-4A03-A44E-3169FAD1C356}"/>
          </ac:spMkLst>
        </pc:spChg>
        <pc:spChg chg="mod">
          <ac:chgData name="Lim Kelvin" userId="624f6ae12bb7b72b" providerId="LiveId" clId="{B272414D-B18A-4D81-997D-E20EBAE48599}" dt="2024-12-22T12:25:41.944" v="6860"/>
          <ac:spMkLst>
            <pc:docMk/>
            <pc:sldMk cId="3990924998" sldId="351"/>
            <ac:spMk id="823" creationId="{2590E435-412D-4B44-B771-2B8FE2AA5C97}"/>
          </ac:spMkLst>
        </pc:spChg>
        <pc:spChg chg="mod">
          <ac:chgData name="Lim Kelvin" userId="624f6ae12bb7b72b" providerId="LiveId" clId="{B272414D-B18A-4D81-997D-E20EBAE48599}" dt="2024-12-22T12:25:41.944" v="6860"/>
          <ac:spMkLst>
            <pc:docMk/>
            <pc:sldMk cId="3990924998" sldId="351"/>
            <ac:spMk id="824" creationId="{D435EBB2-3006-4ED5-9475-708CE8994D97}"/>
          </ac:spMkLst>
        </pc:spChg>
        <pc:spChg chg="mod">
          <ac:chgData name="Lim Kelvin" userId="624f6ae12bb7b72b" providerId="LiveId" clId="{B272414D-B18A-4D81-997D-E20EBAE48599}" dt="2024-12-22T12:25:41.944" v="6860"/>
          <ac:spMkLst>
            <pc:docMk/>
            <pc:sldMk cId="3990924998" sldId="351"/>
            <ac:spMk id="827" creationId="{27BDF387-4E36-461C-8C42-6EAE62620FA9}"/>
          </ac:spMkLst>
        </pc:spChg>
        <pc:spChg chg="mod">
          <ac:chgData name="Lim Kelvin" userId="624f6ae12bb7b72b" providerId="LiveId" clId="{B272414D-B18A-4D81-997D-E20EBAE48599}" dt="2024-12-22T12:25:41.944" v="6860"/>
          <ac:spMkLst>
            <pc:docMk/>
            <pc:sldMk cId="3990924998" sldId="351"/>
            <ac:spMk id="828" creationId="{2302BADE-AF15-483D-B8BE-F39BD0E17867}"/>
          </ac:spMkLst>
        </pc:spChg>
        <pc:spChg chg="mod">
          <ac:chgData name="Lim Kelvin" userId="624f6ae12bb7b72b" providerId="LiveId" clId="{B272414D-B18A-4D81-997D-E20EBAE48599}" dt="2024-12-22T12:25:41.944" v="6860"/>
          <ac:spMkLst>
            <pc:docMk/>
            <pc:sldMk cId="3990924998" sldId="351"/>
            <ac:spMk id="831" creationId="{954C2E5C-5C87-4746-89A7-97BE589F5C84}"/>
          </ac:spMkLst>
        </pc:spChg>
        <pc:spChg chg="mod">
          <ac:chgData name="Lim Kelvin" userId="624f6ae12bb7b72b" providerId="LiveId" clId="{B272414D-B18A-4D81-997D-E20EBAE48599}" dt="2024-12-22T12:25:41.944" v="6860"/>
          <ac:spMkLst>
            <pc:docMk/>
            <pc:sldMk cId="3990924998" sldId="351"/>
            <ac:spMk id="832" creationId="{46EAEB18-37D6-4434-A50C-4626DB99EC5A}"/>
          </ac:spMkLst>
        </pc:spChg>
        <pc:spChg chg="mod">
          <ac:chgData name="Lim Kelvin" userId="624f6ae12bb7b72b" providerId="LiveId" clId="{B272414D-B18A-4D81-997D-E20EBAE48599}" dt="2024-12-22T12:25:41.944" v="6860"/>
          <ac:spMkLst>
            <pc:docMk/>
            <pc:sldMk cId="3990924998" sldId="351"/>
            <ac:spMk id="835" creationId="{850FE097-D617-4E9D-838A-7D7883372A8E}"/>
          </ac:spMkLst>
        </pc:spChg>
        <pc:spChg chg="mod">
          <ac:chgData name="Lim Kelvin" userId="624f6ae12bb7b72b" providerId="LiveId" clId="{B272414D-B18A-4D81-997D-E20EBAE48599}" dt="2024-12-22T12:25:41.944" v="6860"/>
          <ac:spMkLst>
            <pc:docMk/>
            <pc:sldMk cId="3990924998" sldId="351"/>
            <ac:spMk id="836" creationId="{A8D44927-9C41-45B6-BFC8-959D9B8C6C78}"/>
          </ac:spMkLst>
        </pc:spChg>
        <pc:spChg chg="mod">
          <ac:chgData name="Lim Kelvin" userId="624f6ae12bb7b72b" providerId="LiveId" clId="{B272414D-B18A-4D81-997D-E20EBAE48599}" dt="2024-12-22T12:25:41.944" v="6860"/>
          <ac:spMkLst>
            <pc:docMk/>
            <pc:sldMk cId="3990924998" sldId="351"/>
            <ac:spMk id="839" creationId="{3D007322-48A2-4F8E-B03A-39483C4CD21C}"/>
          </ac:spMkLst>
        </pc:spChg>
        <pc:spChg chg="mod">
          <ac:chgData name="Lim Kelvin" userId="624f6ae12bb7b72b" providerId="LiveId" clId="{B272414D-B18A-4D81-997D-E20EBAE48599}" dt="2024-12-22T12:25:41.944" v="6860"/>
          <ac:spMkLst>
            <pc:docMk/>
            <pc:sldMk cId="3990924998" sldId="351"/>
            <ac:spMk id="840" creationId="{A4D4FB17-A693-476C-8B6F-795156A8FE93}"/>
          </ac:spMkLst>
        </pc:spChg>
        <pc:spChg chg="mod">
          <ac:chgData name="Lim Kelvin" userId="624f6ae12bb7b72b" providerId="LiveId" clId="{B272414D-B18A-4D81-997D-E20EBAE48599}" dt="2024-12-22T12:25:41.944" v="6860"/>
          <ac:spMkLst>
            <pc:docMk/>
            <pc:sldMk cId="3990924998" sldId="351"/>
            <ac:spMk id="843" creationId="{56774CFD-B2F6-462C-984E-0891C4324724}"/>
          </ac:spMkLst>
        </pc:spChg>
        <pc:spChg chg="mod">
          <ac:chgData name="Lim Kelvin" userId="624f6ae12bb7b72b" providerId="LiveId" clId="{B272414D-B18A-4D81-997D-E20EBAE48599}" dt="2024-12-22T12:25:41.944" v="6860"/>
          <ac:spMkLst>
            <pc:docMk/>
            <pc:sldMk cId="3990924998" sldId="351"/>
            <ac:spMk id="844" creationId="{AF784A9E-A97D-43F1-858C-D0A3197E06CC}"/>
          </ac:spMkLst>
        </pc:spChg>
        <pc:spChg chg="mod">
          <ac:chgData name="Lim Kelvin" userId="624f6ae12bb7b72b" providerId="LiveId" clId="{B272414D-B18A-4D81-997D-E20EBAE48599}" dt="2024-12-22T12:25:41.944" v="6860"/>
          <ac:spMkLst>
            <pc:docMk/>
            <pc:sldMk cId="3990924998" sldId="351"/>
            <ac:spMk id="847" creationId="{325CB315-A1B0-4B14-B5BD-26FD75EDB4F6}"/>
          </ac:spMkLst>
        </pc:spChg>
        <pc:spChg chg="mod">
          <ac:chgData name="Lim Kelvin" userId="624f6ae12bb7b72b" providerId="LiveId" clId="{B272414D-B18A-4D81-997D-E20EBAE48599}" dt="2024-12-22T12:25:41.944" v="6860"/>
          <ac:spMkLst>
            <pc:docMk/>
            <pc:sldMk cId="3990924998" sldId="351"/>
            <ac:spMk id="848" creationId="{F51269EC-1547-42A3-B18A-E6CB8D4502A0}"/>
          </ac:spMkLst>
        </pc:spChg>
        <pc:spChg chg="mod">
          <ac:chgData name="Lim Kelvin" userId="624f6ae12bb7b72b" providerId="LiveId" clId="{B272414D-B18A-4D81-997D-E20EBAE48599}" dt="2024-12-22T12:25:41.944" v="6860"/>
          <ac:spMkLst>
            <pc:docMk/>
            <pc:sldMk cId="3990924998" sldId="351"/>
            <ac:spMk id="851" creationId="{828C472F-ACBD-486B-8B91-1438BDC97320}"/>
          </ac:spMkLst>
        </pc:spChg>
        <pc:spChg chg="mod">
          <ac:chgData name="Lim Kelvin" userId="624f6ae12bb7b72b" providerId="LiveId" clId="{B272414D-B18A-4D81-997D-E20EBAE48599}" dt="2024-12-22T12:25:41.944" v="6860"/>
          <ac:spMkLst>
            <pc:docMk/>
            <pc:sldMk cId="3990924998" sldId="351"/>
            <ac:spMk id="852" creationId="{08009D92-84F3-4B11-A68D-AC54F666043E}"/>
          </ac:spMkLst>
        </pc:spChg>
        <pc:spChg chg="mod">
          <ac:chgData name="Lim Kelvin" userId="624f6ae12bb7b72b" providerId="LiveId" clId="{B272414D-B18A-4D81-997D-E20EBAE48599}" dt="2024-12-22T12:25:41.944" v="6860"/>
          <ac:spMkLst>
            <pc:docMk/>
            <pc:sldMk cId="3990924998" sldId="351"/>
            <ac:spMk id="855" creationId="{535E406A-9E75-450A-A4FF-D09D0CC37904}"/>
          </ac:spMkLst>
        </pc:spChg>
        <pc:spChg chg="mod">
          <ac:chgData name="Lim Kelvin" userId="624f6ae12bb7b72b" providerId="LiveId" clId="{B272414D-B18A-4D81-997D-E20EBAE48599}" dt="2024-12-22T12:25:41.944" v="6860"/>
          <ac:spMkLst>
            <pc:docMk/>
            <pc:sldMk cId="3990924998" sldId="351"/>
            <ac:spMk id="856" creationId="{0266ABC9-41B6-49EF-99E8-6699B11FD66E}"/>
          </ac:spMkLst>
        </pc:spChg>
        <pc:spChg chg="mod">
          <ac:chgData name="Lim Kelvin" userId="624f6ae12bb7b72b" providerId="LiveId" clId="{B272414D-B18A-4D81-997D-E20EBAE48599}" dt="2024-12-22T12:25:41.944" v="6860"/>
          <ac:spMkLst>
            <pc:docMk/>
            <pc:sldMk cId="3990924998" sldId="351"/>
            <ac:spMk id="859" creationId="{265B227D-3114-4099-9310-D28B1400516E}"/>
          </ac:spMkLst>
        </pc:spChg>
        <pc:spChg chg="mod">
          <ac:chgData name="Lim Kelvin" userId="624f6ae12bb7b72b" providerId="LiveId" clId="{B272414D-B18A-4D81-997D-E20EBAE48599}" dt="2024-12-22T12:25:41.944" v="6860"/>
          <ac:spMkLst>
            <pc:docMk/>
            <pc:sldMk cId="3990924998" sldId="351"/>
            <ac:spMk id="860" creationId="{09AFAB24-6861-41F5-B7CC-DCEEFDA4DC7E}"/>
          </ac:spMkLst>
        </pc:spChg>
        <pc:spChg chg="mod">
          <ac:chgData name="Lim Kelvin" userId="624f6ae12bb7b72b" providerId="LiveId" clId="{B272414D-B18A-4D81-997D-E20EBAE48599}" dt="2024-12-22T12:25:41.944" v="6860"/>
          <ac:spMkLst>
            <pc:docMk/>
            <pc:sldMk cId="3990924998" sldId="351"/>
            <ac:spMk id="863" creationId="{EF281C85-C4AF-4CE2-A069-55071F7CBE07}"/>
          </ac:spMkLst>
        </pc:spChg>
        <pc:spChg chg="mod">
          <ac:chgData name="Lim Kelvin" userId="624f6ae12bb7b72b" providerId="LiveId" clId="{B272414D-B18A-4D81-997D-E20EBAE48599}" dt="2024-12-22T12:25:41.944" v="6860"/>
          <ac:spMkLst>
            <pc:docMk/>
            <pc:sldMk cId="3990924998" sldId="351"/>
            <ac:spMk id="864" creationId="{45BD911A-8067-4B2C-82C2-3E52FCB8C893}"/>
          </ac:spMkLst>
        </pc:spChg>
        <pc:spChg chg="mod">
          <ac:chgData name="Lim Kelvin" userId="624f6ae12bb7b72b" providerId="LiveId" clId="{B272414D-B18A-4D81-997D-E20EBAE48599}" dt="2024-12-22T12:25:41.944" v="6860"/>
          <ac:spMkLst>
            <pc:docMk/>
            <pc:sldMk cId="3990924998" sldId="351"/>
            <ac:spMk id="867" creationId="{8AFAF08F-CE55-47CB-8374-AD130CD6B104}"/>
          </ac:spMkLst>
        </pc:spChg>
        <pc:spChg chg="mod">
          <ac:chgData name="Lim Kelvin" userId="624f6ae12bb7b72b" providerId="LiveId" clId="{B272414D-B18A-4D81-997D-E20EBAE48599}" dt="2024-12-22T12:25:41.944" v="6860"/>
          <ac:spMkLst>
            <pc:docMk/>
            <pc:sldMk cId="3990924998" sldId="351"/>
            <ac:spMk id="868" creationId="{A3855A49-265E-4976-BB01-7D8AD19E45A7}"/>
          </ac:spMkLst>
        </pc:spChg>
        <pc:spChg chg="mod">
          <ac:chgData name="Lim Kelvin" userId="624f6ae12bb7b72b" providerId="LiveId" clId="{B272414D-B18A-4D81-997D-E20EBAE48599}" dt="2024-12-22T12:25:41.944" v="6860"/>
          <ac:spMkLst>
            <pc:docMk/>
            <pc:sldMk cId="3990924998" sldId="351"/>
            <ac:spMk id="871" creationId="{15974C7F-9E29-44FB-A820-3698EAF57AAD}"/>
          </ac:spMkLst>
        </pc:spChg>
        <pc:spChg chg="mod">
          <ac:chgData name="Lim Kelvin" userId="624f6ae12bb7b72b" providerId="LiveId" clId="{B272414D-B18A-4D81-997D-E20EBAE48599}" dt="2024-12-22T12:25:41.944" v="6860"/>
          <ac:spMkLst>
            <pc:docMk/>
            <pc:sldMk cId="3990924998" sldId="351"/>
            <ac:spMk id="872" creationId="{1D5BFD26-5811-4A31-B824-F05808D255A9}"/>
          </ac:spMkLst>
        </pc:spChg>
        <pc:spChg chg="mod">
          <ac:chgData name="Lim Kelvin" userId="624f6ae12bb7b72b" providerId="LiveId" clId="{B272414D-B18A-4D81-997D-E20EBAE48599}" dt="2024-12-22T12:25:41.944" v="6860"/>
          <ac:spMkLst>
            <pc:docMk/>
            <pc:sldMk cId="3990924998" sldId="351"/>
            <ac:spMk id="875" creationId="{D30F0B91-F63F-4D50-B1A5-C72B965C274E}"/>
          </ac:spMkLst>
        </pc:spChg>
        <pc:spChg chg="mod">
          <ac:chgData name="Lim Kelvin" userId="624f6ae12bb7b72b" providerId="LiveId" clId="{B272414D-B18A-4D81-997D-E20EBAE48599}" dt="2024-12-22T12:25:41.944" v="6860"/>
          <ac:spMkLst>
            <pc:docMk/>
            <pc:sldMk cId="3990924998" sldId="351"/>
            <ac:spMk id="876" creationId="{57912FF2-A057-43C4-B081-05D72B56971D}"/>
          </ac:spMkLst>
        </pc:spChg>
        <pc:spChg chg="mod">
          <ac:chgData name="Lim Kelvin" userId="624f6ae12bb7b72b" providerId="LiveId" clId="{B272414D-B18A-4D81-997D-E20EBAE48599}" dt="2024-12-22T12:25:41.944" v="6860"/>
          <ac:spMkLst>
            <pc:docMk/>
            <pc:sldMk cId="3990924998" sldId="351"/>
            <ac:spMk id="879" creationId="{21DB4E5E-5BAF-4322-9FBF-AB83DD615322}"/>
          </ac:spMkLst>
        </pc:spChg>
        <pc:spChg chg="mod">
          <ac:chgData name="Lim Kelvin" userId="624f6ae12bb7b72b" providerId="LiveId" clId="{B272414D-B18A-4D81-997D-E20EBAE48599}" dt="2024-12-22T12:25:41.944" v="6860"/>
          <ac:spMkLst>
            <pc:docMk/>
            <pc:sldMk cId="3990924998" sldId="351"/>
            <ac:spMk id="880" creationId="{D2BA6A70-0BBA-42BA-969E-36CCA7B4C725}"/>
          </ac:spMkLst>
        </pc:spChg>
        <pc:spChg chg="mod">
          <ac:chgData name="Lim Kelvin" userId="624f6ae12bb7b72b" providerId="LiveId" clId="{B272414D-B18A-4D81-997D-E20EBAE48599}" dt="2024-12-22T12:25:41.944" v="6860"/>
          <ac:spMkLst>
            <pc:docMk/>
            <pc:sldMk cId="3990924998" sldId="351"/>
            <ac:spMk id="883" creationId="{DF56347F-E5A6-43E6-81AB-55F766B79F70}"/>
          </ac:spMkLst>
        </pc:spChg>
        <pc:spChg chg="mod">
          <ac:chgData name="Lim Kelvin" userId="624f6ae12bb7b72b" providerId="LiveId" clId="{B272414D-B18A-4D81-997D-E20EBAE48599}" dt="2024-12-22T12:25:41.944" v="6860"/>
          <ac:spMkLst>
            <pc:docMk/>
            <pc:sldMk cId="3990924998" sldId="351"/>
            <ac:spMk id="884" creationId="{7E4317CA-9755-4F01-8CE7-06A73C7A600F}"/>
          </ac:spMkLst>
        </pc:spChg>
        <pc:spChg chg="mod">
          <ac:chgData name="Lim Kelvin" userId="624f6ae12bb7b72b" providerId="LiveId" clId="{B272414D-B18A-4D81-997D-E20EBAE48599}" dt="2024-12-22T12:25:41.944" v="6860"/>
          <ac:spMkLst>
            <pc:docMk/>
            <pc:sldMk cId="3990924998" sldId="351"/>
            <ac:spMk id="887" creationId="{1BB764F0-2095-415B-8479-E12A4F484879}"/>
          </ac:spMkLst>
        </pc:spChg>
        <pc:spChg chg="mod">
          <ac:chgData name="Lim Kelvin" userId="624f6ae12bb7b72b" providerId="LiveId" clId="{B272414D-B18A-4D81-997D-E20EBAE48599}" dt="2024-12-22T12:25:41.944" v="6860"/>
          <ac:spMkLst>
            <pc:docMk/>
            <pc:sldMk cId="3990924998" sldId="351"/>
            <ac:spMk id="888" creationId="{D9996711-BDD1-400F-8941-93F39EB2D7BE}"/>
          </ac:spMkLst>
        </pc:spChg>
        <pc:spChg chg="mod">
          <ac:chgData name="Lim Kelvin" userId="624f6ae12bb7b72b" providerId="LiveId" clId="{B272414D-B18A-4D81-997D-E20EBAE48599}" dt="2024-12-22T12:25:41.944" v="6860"/>
          <ac:spMkLst>
            <pc:docMk/>
            <pc:sldMk cId="3990924998" sldId="351"/>
            <ac:spMk id="891" creationId="{B59C39A3-4785-40AE-BBDC-D57C724C2548}"/>
          </ac:spMkLst>
        </pc:spChg>
        <pc:spChg chg="mod">
          <ac:chgData name="Lim Kelvin" userId="624f6ae12bb7b72b" providerId="LiveId" clId="{B272414D-B18A-4D81-997D-E20EBAE48599}" dt="2024-12-22T12:25:41.944" v="6860"/>
          <ac:spMkLst>
            <pc:docMk/>
            <pc:sldMk cId="3990924998" sldId="351"/>
            <ac:spMk id="893" creationId="{DF891DEC-D902-41C3-B38A-EE2D3CD99EE7}"/>
          </ac:spMkLst>
        </pc:spChg>
        <pc:spChg chg="mod">
          <ac:chgData name="Lim Kelvin" userId="624f6ae12bb7b72b" providerId="LiveId" clId="{B272414D-B18A-4D81-997D-E20EBAE48599}" dt="2024-12-22T12:25:41.944" v="6860"/>
          <ac:spMkLst>
            <pc:docMk/>
            <pc:sldMk cId="3990924998" sldId="351"/>
            <ac:spMk id="894" creationId="{EA2B8DAE-A9DE-4159-A44D-A03B1EE32B39}"/>
          </ac:spMkLst>
        </pc:spChg>
        <pc:spChg chg="mod">
          <ac:chgData name="Lim Kelvin" userId="624f6ae12bb7b72b" providerId="LiveId" clId="{B272414D-B18A-4D81-997D-E20EBAE48599}" dt="2024-12-22T12:25:41.944" v="6860"/>
          <ac:spMkLst>
            <pc:docMk/>
            <pc:sldMk cId="3990924998" sldId="351"/>
            <ac:spMk id="895" creationId="{9E57CCA1-E5FA-428F-8325-DECBA82083E9}"/>
          </ac:spMkLst>
        </pc:spChg>
        <pc:grpChg chg="mod">
          <ac:chgData name="Lim Kelvin" userId="624f6ae12bb7b72b" providerId="LiveId" clId="{B272414D-B18A-4D81-997D-E20EBAE48599}" dt="2024-12-22T12:25:10.981" v="6858" actId="165"/>
          <ac:grpSpMkLst>
            <pc:docMk/>
            <pc:sldMk cId="3990924998" sldId="351"/>
            <ac:grpSpMk id="2" creationId="{4DCFD059-CDC9-4484-A021-360FEA5FBB66}"/>
          </ac:grpSpMkLst>
        </pc:grpChg>
        <pc:grpChg chg="mod">
          <ac:chgData name="Lim Kelvin" userId="624f6ae12bb7b72b" providerId="LiveId" clId="{B272414D-B18A-4D81-997D-E20EBAE48599}" dt="2024-12-22T12:25:10.981" v="6858" actId="165"/>
          <ac:grpSpMkLst>
            <pc:docMk/>
            <pc:sldMk cId="3990924998" sldId="351"/>
            <ac:grpSpMk id="5" creationId="{5C972B7F-3970-4C3B-A089-8CABC4A5B0CE}"/>
          </ac:grpSpMkLst>
        </pc:grpChg>
        <pc:grpChg chg="del mod topLvl">
          <ac:chgData name="Lim Kelvin" userId="624f6ae12bb7b72b" providerId="LiveId" clId="{B272414D-B18A-4D81-997D-E20EBAE48599}" dt="2024-12-22T12:25:41.438" v="6859" actId="478"/>
          <ac:grpSpMkLst>
            <pc:docMk/>
            <pc:sldMk cId="3990924998" sldId="351"/>
            <ac:grpSpMk id="6" creationId="{A935FE13-9B2C-47AF-B15F-C25C7620EC86}"/>
          </ac:grpSpMkLst>
        </pc:grpChg>
        <pc:grpChg chg="add del mod">
          <ac:chgData name="Lim Kelvin" userId="624f6ae12bb7b72b" providerId="LiveId" clId="{B272414D-B18A-4D81-997D-E20EBAE48599}" dt="2024-12-22T12:25:10.981" v="6858" actId="165"/>
          <ac:grpSpMkLst>
            <pc:docMk/>
            <pc:sldMk cId="3990924998" sldId="351"/>
            <ac:grpSpMk id="8" creationId="{8ED1B85A-407D-4F07-856C-D59D18B9B766}"/>
          </ac:grpSpMkLst>
        </pc:grpChg>
        <pc:grpChg chg="del">
          <ac:chgData name="Lim Kelvin" userId="624f6ae12bb7b72b" providerId="LiveId" clId="{B272414D-B18A-4D81-997D-E20EBAE48599}" dt="2024-12-22T12:24:03.401" v="6843" actId="478"/>
          <ac:grpSpMkLst>
            <pc:docMk/>
            <pc:sldMk cId="3990924998" sldId="351"/>
            <ac:grpSpMk id="12" creationId="{247C0EEB-A1D4-42A5-B868-F100F2E4DB38}"/>
          </ac:grpSpMkLst>
        </pc:grpChg>
        <pc:grpChg chg="mod">
          <ac:chgData name="Lim Kelvin" userId="624f6ae12bb7b72b" providerId="LiveId" clId="{B272414D-B18A-4D81-997D-E20EBAE48599}" dt="2024-12-22T12:25:10.981" v="6858" actId="165"/>
          <ac:grpSpMkLst>
            <pc:docMk/>
            <pc:sldMk cId="3990924998" sldId="351"/>
            <ac:grpSpMk id="22" creationId="{F05A8129-2C8F-4A1D-BB5A-B779D7BD0601}"/>
          </ac:grpSpMkLst>
        </pc:grpChg>
        <pc:grpChg chg="mod">
          <ac:chgData name="Lim Kelvin" userId="624f6ae12bb7b72b" providerId="LiveId" clId="{B272414D-B18A-4D81-997D-E20EBAE48599}" dt="2024-12-22T12:25:10.981" v="6858" actId="165"/>
          <ac:grpSpMkLst>
            <pc:docMk/>
            <pc:sldMk cId="3990924998" sldId="351"/>
            <ac:grpSpMk id="30" creationId="{CA8936DA-925F-425E-8AD3-CDE179846D6F}"/>
          </ac:grpSpMkLst>
        </pc:grpChg>
        <pc:grpChg chg="mod">
          <ac:chgData name="Lim Kelvin" userId="624f6ae12bb7b72b" providerId="LiveId" clId="{B272414D-B18A-4D81-997D-E20EBAE48599}" dt="2024-12-22T12:25:10.981" v="6858" actId="165"/>
          <ac:grpSpMkLst>
            <pc:docMk/>
            <pc:sldMk cId="3990924998" sldId="351"/>
            <ac:grpSpMk id="34" creationId="{2FD547B4-ACE2-466A-8B69-7AF0CFE6B9B6}"/>
          </ac:grpSpMkLst>
        </pc:grpChg>
        <pc:grpChg chg="mod">
          <ac:chgData name="Lim Kelvin" userId="624f6ae12bb7b72b" providerId="LiveId" clId="{B272414D-B18A-4D81-997D-E20EBAE48599}" dt="2024-12-22T12:25:10.981" v="6858" actId="165"/>
          <ac:grpSpMkLst>
            <pc:docMk/>
            <pc:sldMk cId="3990924998" sldId="351"/>
            <ac:grpSpMk id="37" creationId="{BEA2D22A-0E85-44D6-9D0B-94B05D747592}"/>
          </ac:grpSpMkLst>
        </pc:grpChg>
        <pc:grpChg chg="mod">
          <ac:chgData name="Lim Kelvin" userId="624f6ae12bb7b72b" providerId="LiveId" clId="{B272414D-B18A-4D81-997D-E20EBAE48599}" dt="2024-12-22T12:25:10.981" v="6858" actId="165"/>
          <ac:grpSpMkLst>
            <pc:docMk/>
            <pc:sldMk cId="3990924998" sldId="351"/>
            <ac:grpSpMk id="39" creationId="{BE55F599-7178-4C96-AA64-D6B879BF35CC}"/>
          </ac:grpSpMkLst>
        </pc:grpChg>
        <pc:grpChg chg="mod">
          <ac:chgData name="Lim Kelvin" userId="624f6ae12bb7b72b" providerId="LiveId" clId="{B272414D-B18A-4D81-997D-E20EBAE48599}" dt="2024-12-22T12:25:10.981" v="6858" actId="165"/>
          <ac:grpSpMkLst>
            <pc:docMk/>
            <pc:sldMk cId="3990924998" sldId="351"/>
            <ac:grpSpMk id="42" creationId="{454707F3-909C-452D-9547-BB70BC858859}"/>
          </ac:grpSpMkLst>
        </pc:grpChg>
        <pc:grpChg chg="mod">
          <ac:chgData name="Lim Kelvin" userId="624f6ae12bb7b72b" providerId="LiveId" clId="{B272414D-B18A-4D81-997D-E20EBAE48599}" dt="2024-12-22T12:25:10.981" v="6858" actId="165"/>
          <ac:grpSpMkLst>
            <pc:docMk/>
            <pc:sldMk cId="3990924998" sldId="351"/>
            <ac:grpSpMk id="44" creationId="{2D65ECCF-D338-4814-AFFA-C155B7EF5FED}"/>
          </ac:grpSpMkLst>
        </pc:grpChg>
        <pc:grpChg chg="mod">
          <ac:chgData name="Lim Kelvin" userId="624f6ae12bb7b72b" providerId="LiveId" clId="{B272414D-B18A-4D81-997D-E20EBAE48599}" dt="2024-12-22T12:25:10.981" v="6858" actId="165"/>
          <ac:grpSpMkLst>
            <pc:docMk/>
            <pc:sldMk cId="3990924998" sldId="351"/>
            <ac:grpSpMk id="47" creationId="{D800BD53-AA07-4802-BABB-8061CE7E2831}"/>
          </ac:grpSpMkLst>
        </pc:grpChg>
        <pc:grpChg chg="mod">
          <ac:chgData name="Lim Kelvin" userId="624f6ae12bb7b72b" providerId="LiveId" clId="{B272414D-B18A-4D81-997D-E20EBAE48599}" dt="2024-12-22T12:25:10.981" v="6858" actId="165"/>
          <ac:grpSpMkLst>
            <pc:docMk/>
            <pc:sldMk cId="3990924998" sldId="351"/>
            <ac:grpSpMk id="49" creationId="{9D66A262-C57E-4C8F-B5EF-C067412DF867}"/>
          </ac:grpSpMkLst>
        </pc:grpChg>
        <pc:grpChg chg="mod">
          <ac:chgData name="Lim Kelvin" userId="624f6ae12bb7b72b" providerId="LiveId" clId="{B272414D-B18A-4D81-997D-E20EBAE48599}" dt="2024-12-22T12:25:10.981" v="6858" actId="165"/>
          <ac:grpSpMkLst>
            <pc:docMk/>
            <pc:sldMk cId="3990924998" sldId="351"/>
            <ac:grpSpMk id="52" creationId="{4A0026BF-696B-4E9E-B2CE-E1E49F8736E2}"/>
          </ac:grpSpMkLst>
        </pc:grpChg>
        <pc:grpChg chg="mod">
          <ac:chgData name="Lim Kelvin" userId="624f6ae12bb7b72b" providerId="LiveId" clId="{B272414D-B18A-4D81-997D-E20EBAE48599}" dt="2024-12-22T12:25:10.981" v="6858" actId="165"/>
          <ac:grpSpMkLst>
            <pc:docMk/>
            <pc:sldMk cId="3990924998" sldId="351"/>
            <ac:grpSpMk id="54" creationId="{6337F59F-B832-4D8D-8FC5-86DC71E1688D}"/>
          </ac:grpSpMkLst>
        </pc:grpChg>
        <pc:grpChg chg="mod">
          <ac:chgData name="Lim Kelvin" userId="624f6ae12bb7b72b" providerId="LiveId" clId="{B272414D-B18A-4D81-997D-E20EBAE48599}" dt="2024-12-22T12:25:10.981" v="6858" actId="165"/>
          <ac:grpSpMkLst>
            <pc:docMk/>
            <pc:sldMk cId="3990924998" sldId="351"/>
            <ac:grpSpMk id="57" creationId="{8561F5A9-C316-4304-8EC4-647FDB9CA7B8}"/>
          </ac:grpSpMkLst>
        </pc:grpChg>
        <pc:grpChg chg="mod">
          <ac:chgData name="Lim Kelvin" userId="624f6ae12bb7b72b" providerId="LiveId" clId="{B272414D-B18A-4D81-997D-E20EBAE48599}" dt="2024-12-22T12:25:10.981" v="6858" actId="165"/>
          <ac:grpSpMkLst>
            <pc:docMk/>
            <pc:sldMk cId="3990924998" sldId="351"/>
            <ac:grpSpMk id="59" creationId="{9BD502FB-208A-4B28-94F8-4A0ED53DB591}"/>
          </ac:grpSpMkLst>
        </pc:grpChg>
        <pc:grpChg chg="mod">
          <ac:chgData name="Lim Kelvin" userId="624f6ae12bb7b72b" providerId="LiveId" clId="{B272414D-B18A-4D81-997D-E20EBAE48599}" dt="2024-12-22T12:25:10.981" v="6858" actId="165"/>
          <ac:grpSpMkLst>
            <pc:docMk/>
            <pc:sldMk cId="3990924998" sldId="351"/>
            <ac:grpSpMk id="62" creationId="{8044EBE9-381F-4DEC-8E54-A76699AEDF5A}"/>
          </ac:grpSpMkLst>
        </pc:grpChg>
        <pc:grpChg chg="mod">
          <ac:chgData name="Lim Kelvin" userId="624f6ae12bb7b72b" providerId="LiveId" clId="{B272414D-B18A-4D81-997D-E20EBAE48599}" dt="2024-12-22T12:25:10.981" v="6858" actId="165"/>
          <ac:grpSpMkLst>
            <pc:docMk/>
            <pc:sldMk cId="3990924998" sldId="351"/>
            <ac:grpSpMk id="64" creationId="{0BBA066F-8029-4D01-AB8B-0499F7A31ABF}"/>
          </ac:grpSpMkLst>
        </pc:grpChg>
        <pc:grpChg chg="mod">
          <ac:chgData name="Lim Kelvin" userId="624f6ae12bb7b72b" providerId="LiveId" clId="{B272414D-B18A-4D81-997D-E20EBAE48599}" dt="2024-12-22T12:25:10.981" v="6858" actId="165"/>
          <ac:grpSpMkLst>
            <pc:docMk/>
            <pc:sldMk cId="3990924998" sldId="351"/>
            <ac:grpSpMk id="67" creationId="{70766451-FA85-4B9C-9F0A-715017D4330D}"/>
          </ac:grpSpMkLst>
        </pc:grpChg>
        <pc:grpChg chg="mod">
          <ac:chgData name="Lim Kelvin" userId="624f6ae12bb7b72b" providerId="LiveId" clId="{B272414D-B18A-4D81-997D-E20EBAE48599}" dt="2024-12-22T12:25:10.981" v="6858" actId="165"/>
          <ac:grpSpMkLst>
            <pc:docMk/>
            <pc:sldMk cId="3990924998" sldId="351"/>
            <ac:grpSpMk id="69" creationId="{779AB890-C4D3-4C80-82D6-1D1FDCCCB7E0}"/>
          </ac:grpSpMkLst>
        </pc:grpChg>
        <pc:grpChg chg="mod">
          <ac:chgData name="Lim Kelvin" userId="624f6ae12bb7b72b" providerId="LiveId" clId="{B272414D-B18A-4D81-997D-E20EBAE48599}" dt="2024-12-22T12:25:10.981" v="6858" actId="165"/>
          <ac:grpSpMkLst>
            <pc:docMk/>
            <pc:sldMk cId="3990924998" sldId="351"/>
            <ac:grpSpMk id="72" creationId="{346396C7-1C68-4E45-8B92-8DAAA74EBE1B}"/>
          </ac:grpSpMkLst>
        </pc:grpChg>
        <pc:grpChg chg="mod">
          <ac:chgData name="Lim Kelvin" userId="624f6ae12bb7b72b" providerId="LiveId" clId="{B272414D-B18A-4D81-997D-E20EBAE48599}" dt="2024-12-22T12:25:10.981" v="6858" actId="165"/>
          <ac:grpSpMkLst>
            <pc:docMk/>
            <pc:sldMk cId="3990924998" sldId="351"/>
            <ac:grpSpMk id="74" creationId="{D4540048-3C2C-416F-876D-DD5A8D5E4396}"/>
          </ac:grpSpMkLst>
        </pc:grpChg>
        <pc:grpChg chg="mod">
          <ac:chgData name="Lim Kelvin" userId="624f6ae12bb7b72b" providerId="LiveId" clId="{B272414D-B18A-4D81-997D-E20EBAE48599}" dt="2024-12-22T12:25:10.981" v="6858" actId="165"/>
          <ac:grpSpMkLst>
            <pc:docMk/>
            <pc:sldMk cId="3990924998" sldId="351"/>
            <ac:grpSpMk id="77" creationId="{E9345E42-44DA-4BDC-BDEC-185008952CE6}"/>
          </ac:grpSpMkLst>
        </pc:grpChg>
        <pc:grpChg chg="mod">
          <ac:chgData name="Lim Kelvin" userId="624f6ae12bb7b72b" providerId="LiveId" clId="{B272414D-B18A-4D81-997D-E20EBAE48599}" dt="2024-12-22T12:25:10.981" v="6858" actId="165"/>
          <ac:grpSpMkLst>
            <pc:docMk/>
            <pc:sldMk cId="3990924998" sldId="351"/>
            <ac:grpSpMk id="79" creationId="{4D1201F3-A1E1-408C-9AEE-E5DB1009F6EB}"/>
          </ac:grpSpMkLst>
        </pc:grpChg>
        <pc:grpChg chg="mod">
          <ac:chgData name="Lim Kelvin" userId="624f6ae12bb7b72b" providerId="LiveId" clId="{B272414D-B18A-4D81-997D-E20EBAE48599}" dt="2024-12-22T12:25:10.981" v="6858" actId="165"/>
          <ac:grpSpMkLst>
            <pc:docMk/>
            <pc:sldMk cId="3990924998" sldId="351"/>
            <ac:grpSpMk id="82" creationId="{EA44BB7A-5A7D-4909-8AB6-81F539995151}"/>
          </ac:grpSpMkLst>
        </pc:grpChg>
        <pc:grpChg chg="mod">
          <ac:chgData name="Lim Kelvin" userId="624f6ae12bb7b72b" providerId="LiveId" clId="{B272414D-B18A-4D81-997D-E20EBAE48599}" dt="2024-12-22T12:25:10.981" v="6858" actId="165"/>
          <ac:grpSpMkLst>
            <pc:docMk/>
            <pc:sldMk cId="3990924998" sldId="351"/>
            <ac:grpSpMk id="84" creationId="{5CB52911-DD6D-4F92-B7D6-7EEBDC4E82EE}"/>
          </ac:grpSpMkLst>
        </pc:grpChg>
        <pc:grpChg chg="mod">
          <ac:chgData name="Lim Kelvin" userId="624f6ae12bb7b72b" providerId="LiveId" clId="{B272414D-B18A-4D81-997D-E20EBAE48599}" dt="2024-12-22T12:25:10.981" v="6858" actId="165"/>
          <ac:grpSpMkLst>
            <pc:docMk/>
            <pc:sldMk cId="3990924998" sldId="351"/>
            <ac:grpSpMk id="87" creationId="{D59CB3BB-113B-44F3-8EF3-ACFD3D823A8E}"/>
          </ac:grpSpMkLst>
        </pc:grpChg>
        <pc:grpChg chg="mod">
          <ac:chgData name="Lim Kelvin" userId="624f6ae12bb7b72b" providerId="LiveId" clId="{B272414D-B18A-4D81-997D-E20EBAE48599}" dt="2024-12-22T12:25:10.981" v="6858" actId="165"/>
          <ac:grpSpMkLst>
            <pc:docMk/>
            <pc:sldMk cId="3990924998" sldId="351"/>
            <ac:grpSpMk id="89" creationId="{860EC098-C328-4255-ACB5-A723452E2036}"/>
          </ac:grpSpMkLst>
        </pc:grpChg>
        <pc:grpChg chg="mod">
          <ac:chgData name="Lim Kelvin" userId="624f6ae12bb7b72b" providerId="LiveId" clId="{B272414D-B18A-4D81-997D-E20EBAE48599}" dt="2024-12-22T12:25:10.981" v="6858" actId="165"/>
          <ac:grpSpMkLst>
            <pc:docMk/>
            <pc:sldMk cId="3990924998" sldId="351"/>
            <ac:grpSpMk id="93" creationId="{8D04863F-1CBB-4BC7-BA30-233B918D73FD}"/>
          </ac:grpSpMkLst>
        </pc:grpChg>
        <pc:grpChg chg="mod">
          <ac:chgData name="Lim Kelvin" userId="624f6ae12bb7b72b" providerId="LiveId" clId="{B272414D-B18A-4D81-997D-E20EBAE48599}" dt="2024-12-22T12:25:10.981" v="6858" actId="165"/>
          <ac:grpSpMkLst>
            <pc:docMk/>
            <pc:sldMk cId="3990924998" sldId="351"/>
            <ac:grpSpMk id="95" creationId="{76B2108C-4A60-4B21-954A-EACFC96248D3}"/>
          </ac:grpSpMkLst>
        </pc:grpChg>
        <pc:grpChg chg="mod">
          <ac:chgData name="Lim Kelvin" userId="624f6ae12bb7b72b" providerId="LiveId" clId="{B272414D-B18A-4D81-997D-E20EBAE48599}" dt="2024-12-22T12:25:10.981" v="6858" actId="165"/>
          <ac:grpSpMkLst>
            <pc:docMk/>
            <pc:sldMk cId="3990924998" sldId="351"/>
            <ac:grpSpMk id="98" creationId="{F9528C6A-1D5B-41A7-8BAF-058F526CBF31}"/>
          </ac:grpSpMkLst>
        </pc:grpChg>
        <pc:grpChg chg="mod">
          <ac:chgData name="Lim Kelvin" userId="624f6ae12bb7b72b" providerId="LiveId" clId="{B272414D-B18A-4D81-997D-E20EBAE48599}" dt="2024-12-22T12:25:10.981" v="6858" actId="165"/>
          <ac:grpSpMkLst>
            <pc:docMk/>
            <pc:sldMk cId="3990924998" sldId="351"/>
            <ac:grpSpMk id="100" creationId="{751FC234-57C5-4349-9DBF-33F20680C15C}"/>
          </ac:grpSpMkLst>
        </pc:grpChg>
        <pc:grpChg chg="mod">
          <ac:chgData name="Lim Kelvin" userId="624f6ae12bb7b72b" providerId="LiveId" clId="{B272414D-B18A-4D81-997D-E20EBAE48599}" dt="2024-12-22T12:25:10.981" v="6858" actId="165"/>
          <ac:grpSpMkLst>
            <pc:docMk/>
            <pc:sldMk cId="3990924998" sldId="351"/>
            <ac:grpSpMk id="104" creationId="{EBA89B19-D5C7-44FE-9414-911B8898C6E7}"/>
          </ac:grpSpMkLst>
        </pc:grpChg>
        <pc:grpChg chg="mod">
          <ac:chgData name="Lim Kelvin" userId="624f6ae12bb7b72b" providerId="LiveId" clId="{B272414D-B18A-4D81-997D-E20EBAE48599}" dt="2024-12-22T12:25:10.981" v="6858" actId="165"/>
          <ac:grpSpMkLst>
            <pc:docMk/>
            <pc:sldMk cId="3990924998" sldId="351"/>
            <ac:grpSpMk id="106" creationId="{67667052-F5BA-4F9F-8BE8-2D71BC9FF3E2}"/>
          </ac:grpSpMkLst>
        </pc:grpChg>
        <pc:grpChg chg="mod">
          <ac:chgData name="Lim Kelvin" userId="624f6ae12bb7b72b" providerId="LiveId" clId="{B272414D-B18A-4D81-997D-E20EBAE48599}" dt="2024-12-22T12:25:10.981" v="6858" actId="165"/>
          <ac:grpSpMkLst>
            <pc:docMk/>
            <pc:sldMk cId="3990924998" sldId="351"/>
            <ac:grpSpMk id="110" creationId="{F0EC111A-09E0-4E3B-A1AF-66EB93E38978}"/>
          </ac:grpSpMkLst>
        </pc:grpChg>
        <pc:grpChg chg="mod">
          <ac:chgData name="Lim Kelvin" userId="624f6ae12bb7b72b" providerId="LiveId" clId="{B272414D-B18A-4D81-997D-E20EBAE48599}" dt="2024-12-22T12:25:10.981" v="6858" actId="165"/>
          <ac:grpSpMkLst>
            <pc:docMk/>
            <pc:sldMk cId="3990924998" sldId="351"/>
            <ac:grpSpMk id="112" creationId="{9AA3B830-8D9A-47C5-A396-AAD881040A91}"/>
          </ac:grpSpMkLst>
        </pc:grpChg>
        <pc:grpChg chg="mod">
          <ac:chgData name="Lim Kelvin" userId="624f6ae12bb7b72b" providerId="LiveId" clId="{B272414D-B18A-4D81-997D-E20EBAE48599}" dt="2024-12-22T12:25:10.981" v="6858" actId="165"/>
          <ac:grpSpMkLst>
            <pc:docMk/>
            <pc:sldMk cId="3990924998" sldId="351"/>
            <ac:grpSpMk id="115" creationId="{03D80A56-AA40-411A-8B98-FE9556C64C5A}"/>
          </ac:grpSpMkLst>
        </pc:grpChg>
        <pc:grpChg chg="mod">
          <ac:chgData name="Lim Kelvin" userId="624f6ae12bb7b72b" providerId="LiveId" clId="{B272414D-B18A-4D81-997D-E20EBAE48599}" dt="2024-12-22T12:25:10.981" v="6858" actId="165"/>
          <ac:grpSpMkLst>
            <pc:docMk/>
            <pc:sldMk cId="3990924998" sldId="351"/>
            <ac:grpSpMk id="116" creationId="{3A16488F-EBF5-4893-B663-4EE422E2082D}"/>
          </ac:grpSpMkLst>
        </pc:grpChg>
        <pc:grpChg chg="mod">
          <ac:chgData name="Lim Kelvin" userId="624f6ae12bb7b72b" providerId="LiveId" clId="{B272414D-B18A-4D81-997D-E20EBAE48599}" dt="2024-12-22T12:25:10.981" v="6858" actId="165"/>
          <ac:grpSpMkLst>
            <pc:docMk/>
            <pc:sldMk cId="3990924998" sldId="351"/>
            <ac:grpSpMk id="118" creationId="{A018E277-70BC-4148-A7E5-659437246D0A}"/>
          </ac:grpSpMkLst>
        </pc:grpChg>
        <pc:grpChg chg="mod">
          <ac:chgData name="Lim Kelvin" userId="624f6ae12bb7b72b" providerId="LiveId" clId="{B272414D-B18A-4D81-997D-E20EBAE48599}" dt="2024-12-22T12:25:10.981" v="6858" actId="165"/>
          <ac:grpSpMkLst>
            <pc:docMk/>
            <pc:sldMk cId="3990924998" sldId="351"/>
            <ac:grpSpMk id="121" creationId="{72C2E85E-2947-443A-BC9B-8E730C7EA6B7}"/>
          </ac:grpSpMkLst>
        </pc:grpChg>
        <pc:grpChg chg="mod">
          <ac:chgData name="Lim Kelvin" userId="624f6ae12bb7b72b" providerId="LiveId" clId="{B272414D-B18A-4D81-997D-E20EBAE48599}" dt="2024-12-22T12:25:10.981" v="6858" actId="165"/>
          <ac:grpSpMkLst>
            <pc:docMk/>
            <pc:sldMk cId="3990924998" sldId="351"/>
            <ac:grpSpMk id="123" creationId="{F6F5BEE7-4F66-4A04-B2A0-CC1EBC2D9A19}"/>
          </ac:grpSpMkLst>
        </pc:grpChg>
        <pc:grpChg chg="mod">
          <ac:chgData name="Lim Kelvin" userId="624f6ae12bb7b72b" providerId="LiveId" clId="{B272414D-B18A-4D81-997D-E20EBAE48599}" dt="2024-12-22T12:25:10.981" v="6858" actId="165"/>
          <ac:grpSpMkLst>
            <pc:docMk/>
            <pc:sldMk cId="3990924998" sldId="351"/>
            <ac:grpSpMk id="126" creationId="{8C009BC7-4F3A-4820-94DF-D18896A8E2A3}"/>
          </ac:grpSpMkLst>
        </pc:grpChg>
        <pc:grpChg chg="mod">
          <ac:chgData name="Lim Kelvin" userId="624f6ae12bb7b72b" providerId="LiveId" clId="{B272414D-B18A-4D81-997D-E20EBAE48599}" dt="2024-12-22T12:25:10.981" v="6858" actId="165"/>
          <ac:grpSpMkLst>
            <pc:docMk/>
            <pc:sldMk cId="3990924998" sldId="351"/>
            <ac:grpSpMk id="128" creationId="{D76BE6AA-C1C2-408A-8B42-20CCBA107EF2}"/>
          </ac:grpSpMkLst>
        </pc:grpChg>
        <pc:grpChg chg="mod">
          <ac:chgData name="Lim Kelvin" userId="624f6ae12bb7b72b" providerId="LiveId" clId="{B272414D-B18A-4D81-997D-E20EBAE48599}" dt="2024-12-22T12:25:10.981" v="6858" actId="165"/>
          <ac:grpSpMkLst>
            <pc:docMk/>
            <pc:sldMk cId="3990924998" sldId="351"/>
            <ac:grpSpMk id="132" creationId="{7A9CA48E-E45A-4EEE-9036-6633E9A5A408}"/>
          </ac:grpSpMkLst>
        </pc:grpChg>
        <pc:grpChg chg="mod">
          <ac:chgData name="Lim Kelvin" userId="624f6ae12bb7b72b" providerId="LiveId" clId="{B272414D-B18A-4D81-997D-E20EBAE48599}" dt="2024-12-22T12:25:10.981" v="6858" actId="165"/>
          <ac:grpSpMkLst>
            <pc:docMk/>
            <pc:sldMk cId="3990924998" sldId="351"/>
            <ac:grpSpMk id="135" creationId="{1F099D87-8847-4CB7-84A2-97014CD75C92}"/>
          </ac:grpSpMkLst>
        </pc:grpChg>
        <pc:grpChg chg="mod">
          <ac:chgData name="Lim Kelvin" userId="624f6ae12bb7b72b" providerId="LiveId" clId="{B272414D-B18A-4D81-997D-E20EBAE48599}" dt="2024-12-22T12:25:10.981" v="6858" actId="165"/>
          <ac:grpSpMkLst>
            <pc:docMk/>
            <pc:sldMk cId="3990924998" sldId="351"/>
            <ac:grpSpMk id="137" creationId="{0AFA52A9-7130-4810-9370-BD90E651F91B}"/>
          </ac:grpSpMkLst>
        </pc:grpChg>
        <pc:grpChg chg="mod">
          <ac:chgData name="Lim Kelvin" userId="624f6ae12bb7b72b" providerId="LiveId" clId="{B272414D-B18A-4D81-997D-E20EBAE48599}" dt="2024-12-22T12:25:10.981" v="6858" actId="165"/>
          <ac:grpSpMkLst>
            <pc:docMk/>
            <pc:sldMk cId="3990924998" sldId="351"/>
            <ac:grpSpMk id="140" creationId="{97FFF48B-60BE-4E26-82D0-A5FFDEFE8271}"/>
          </ac:grpSpMkLst>
        </pc:grpChg>
        <pc:grpChg chg="mod">
          <ac:chgData name="Lim Kelvin" userId="624f6ae12bb7b72b" providerId="LiveId" clId="{B272414D-B18A-4D81-997D-E20EBAE48599}" dt="2024-12-22T12:25:10.981" v="6858" actId="165"/>
          <ac:grpSpMkLst>
            <pc:docMk/>
            <pc:sldMk cId="3990924998" sldId="351"/>
            <ac:grpSpMk id="142" creationId="{62B3C29B-6934-4291-8D62-8CC650C0764F}"/>
          </ac:grpSpMkLst>
        </pc:grpChg>
        <pc:grpChg chg="mod topLvl">
          <ac:chgData name="Lim Kelvin" userId="624f6ae12bb7b72b" providerId="LiveId" clId="{B272414D-B18A-4D81-997D-E20EBAE48599}" dt="2024-12-22T12:25:10.981" v="6858" actId="165"/>
          <ac:grpSpMkLst>
            <pc:docMk/>
            <pc:sldMk cId="3990924998" sldId="351"/>
            <ac:grpSpMk id="145" creationId="{C1505391-9C12-4658-A640-3B23BAF6C595}"/>
          </ac:grpSpMkLst>
        </pc:grpChg>
        <pc:grpChg chg="mod">
          <ac:chgData name="Lim Kelvin" userId="624f6ae12bb7b72b" providerId="LiveId" clId="{B272414D-B18A-4D81-997D-E20EBAE48599}" dt="2024-12-22T12:25:10.981" v="6858" actId="165"/>
          <ac:grpSpMkLst>
            <pc:docMk/>
            <pc:sldMk cId="3990924998" sldId="351"/>
            <ac:grpSpMk id="146" creationId="{D7F72118-948E-487D-A3E6-D504F3567578}"/>
          </ac:grpSpMkLst>
        </pc:grpChg>
        <pc:grpChg chg="mod">
          <ac:chgData name="Lim Kelvin" userId="624f6ae12bb7b72b" providerId="LiveId" clId="{B272414D-B18A-4D81-997D-E20EBAE48599}" dt="2024-12-22T12:25:10.981" v="6858" actId="165"/>
          <ac:grpSpMkLst>
            <pc:docMk/>
            <pc:sldMk cId="3990924998" sldId="351"/>
            <ac:grpSpMk id="147" creationId="{A54634BD-4AF5-4FF3-A1E1-5DDA8FC73E40}"/>
          </ac:grpSpMkLst>
        </pc:grpChg>
        <pc:grpChg chg="mod">
          <ac:chgData name="Lim Kelvin" userId="624f6ae12bb7b72b" providerId="LiveId" clId="{B272414D-B18A-4D81-997D-E20EBAE48599}" dt="2024-12-22T12:25:10.981" v="6858" actId="165"/>
          <ac:grpSpMkLst>
            <pc:docMk/>
            <pc:sldMk cId="3990924998" sldId="351"/>
            <ac:grpSpMk id="148" creationId="{00F7B90B-1863-4673-93AA-8829552E50D5}"/>
          </ac:grpSpMkLst>
        </pc:grpChg>
        <pc:grpChg chg="mod">
          <ac:chgData name="Lim Kelvin" userId="624f6ae12bb7b72b" providerId="LiveId" clId="{B272414D-B18A-4D81-997D-E20EBAE48599}" dt="2024-12-22T12:25:10.981" v="6858" actId="165"/>
          <ac:grpSpMkLst>
            <pc:docMk/>
            <pc:sldMk cId="3990924998" sldId="351"/>
            <ac:grpSpMk id="149" creationId="{4BD6870D-5507-44F7-930E-F4D4E7166E94}"/>
          </ac:grpSpMkLst>
        </pc:grpChg>
        <pc:grpChg chg="mod">
          <ac:chgData name="Lim Kelvin" userId="624f6ae12bb7b72b" providerId="LiveId" clId="{B272414D-B18A-4D81-997D-E20EBAE48599}" dt="2024-12-22T12:25:10.981" v="6858" actId="165"/>
          <ac:grpSpMkLst>
            <pc:docMk/>
            <pc:sldMk cId="3990924998" sldId="351"/>
            <ac:grpSpMk id="150" creationId="{88D2302B-8E8D-4ED3-BDE0-0B6C64819A9D}"/>
          </ac:grpSpMkLst>
        </pc:grpChg>
        <pc:grpChg chg="mod">
          <ac:chgData name="Lim Kelvin" userId="624f6ae12bb7b72b" providerId="LiveId" clId="{B272414D-B18A-4D81-997D-E20EBAE48599}" dt="2024-12-22T12:25:10.981" v="6858" actId="165"/>
          <ac:grpSpMkLst>
            <pc:docMk/>
            <pc:sldMk cId="3990924998" sldId="351"/>
            <ac:grpSpMk id="151" creationId="{E25D0D93-14FC-459C-9B22-A1DD6B27C273}"/>
          </ac:grpSpMkLst>
        </pc:grpChg>
        <pc:grpChg chg="mod">
          <ac:chgData name="Lim Kelvin" userId="624f6ae12bb7b72b" providerId="LiveId" clId="{B272414D-B18A-4D81-997D-E20EBAE48599}" dt="2024-12-22T12:25:10.981" v="6858" actId="165"/>
          <ac:grpSpMkLst>
            <pc:docMk/>
            <pc:sldMk cId="3990924998" sldId="351"/>
            <ac:grpSpMk id="152" creationId="{EA5326D3-3C88-48E2-8C8D-F3AFA93345C1}"/>
          </ac:grpSpMkLst>
        </pc:grpChg>
        <pc:grpChg chg="mod">
          <ac:chgData name="Lim Kelvin" userId="624f6ae12bb7b72b" providerId="LiveId" clId="{B272414D-B18A-4D81-997D-E20EBAE48599}" dt="2024-12-22T12:25:10.981" v="6858" actId="165"/>
          <ac:grpSpMkLst>
            <pc:docMk/>
            <pc:sldMk cId="3990924998" sldId="351"/>
            <ac:grpSpMk id="153" creationId="{B66D9531-BC83-4F48-A941-810245212088}"/>
          </ac:grpSpMkLst>
        </pc:grpChg>
        <pc:grpChg chg="mod">
          <ac:chgData name="Lim Kelvin" userId="624f6ae12bb7b72b" providerId="LiveId" clId="{B272414D-B18A-4D81-997D-E20EBAE48599}" dt="2024-12-22T12:25:10.981" v="6858" actId="165"/>
          <ac:grpSpMkLst>
            <pc:docMk/>
            <pc:sldMk cId="3990924998" sldId="351"/>
            <ac:grpSpMk id="154" creationId="{3EE01934-DF18-49FE-8B8F-C003A224EADD}"/>
          </ac:grpSpMkLst>
        </pc:grpChg>
        <pc:grpChg chg="mod">
          <ac:chgData name="Lim Kelvin" userId="624f6ae12bb7b72b" providerId="LiveId" clId="{B272414D-B18A-4D81-997D-E20EBAE48599}" dt="2024-12-22T12:25:10.981" v="6858" actId="165"/>
          <ac:grpSpMkLst>
            <pc:docMk/>
            <pc:sldMk cId="3990924998" sldId="351"/>
            <ac:grpSpMk id="155" creationId="{F7FAB0EF-6E3E-4C84-A05B-DFAD374398B2}"/>
          </ac:grpSpMkLst>
        </pc:grpChg>
        <pc:grpChg chg="mod">
          <ac:chgData name="Lim Kelvin" userId="624f6ae12bb7b72b" providerId="LiveId" clId="{B272414D-B18A-4D81-997D-E20EBAE48599}" dt="2024-12-22T12:25:10.981" v="6858" actId="165"/>
          <ac:grpSpMkLst>
            <pc:docMk/>
            <pc:sldMk cId="3990924998" sldId="351"/>
            <ac:grpSpMk id="156" creationId="{8BC0F682-FDBB-48DA-A390-6E8708B1BE8C}"/>
          </ac:grpSpMkLst>
        </pc:grpChg>
        <pc:grpChg chg="mod">
          <ac:chgData name="Lim Kelvin" userId="624f6ae12bb7b72b" providerId="LiveId" clId="{B272414D-B18A-4D81-997D-E20EBAE48599}" dt="2024-12-22T12:25:10.981" v="6858" actId="165"/>
          <ac:grpSpMkLst>
            <pc:docMk/>
            <pc:sldMk cId="3990924998" sldId="351"/>
            <ac:grpSpMk id="157" creationId="{D52662BC-5576-45AD-8631-E4651A68237B}"/>
          </ac:grpSpMkLst>
        </pc:grpChg>
        <pc:grpChg chg="mod">
          <ac:chgData name="Lim Kelvin" userId="624f6ae12bb7b72b" providerId="LiveId" clId="{B272414D-B18A-4D81-997D-E20EBAE48599}" dt="2024-12-22T12:25:10.981" v="6858" actId="165"/>
          <ac:grpSpMkLst>
            <pc:docMk/>
            <pc:sldMk cId="3990924998" sldId="351"/>
            <ac:grpSpMk id="158" creationId="{FB81A210-33CE-4BCC-8007-BC4526687203}"/>
          </ac:grpSpMkLst>
        </pc:grpChg>
        <pc:grpChg chg="mod">
          <ac:chgData name="Lim Kelvin" userId="624f6ae12bb7b72b" providerId="LiveId" clId="{B272414D-B18A-4D81-997D-E20EBAE48599}" dt="2024-12-22T12:25:10.981" v="6858" actId="165"/>
          <ac:grpSpMkLst>
            <pc:docMk/>
            <pc:sldMk cId="3990924998" sldId="351"/>
            <ac:grpSpMk id="159" creationId="{DA808AB2-BEBF-44D8-B24C-E24492D89290}"/>
          </ac:grpSpMkLst>
        </pc:grpChg>
        <pc:grpChg chg="mod">
          <ac:chgData name="Lim Kelvin" userId="624f6ae12bb7b72b" providerId="LiveId" clId="{B272414D-B18A-4D81-997D-E20EBAE48599}" dt="2024-12-22T12:25:10.981" v="6858" actId="165"/>
          <ac:grpSpMkLst>
            <pc:docMk/>
            <pc:sldMk cId="3990924998" sldId="351"/>
            <ac:grpSpMk id="160" creationId="{44D32F08-3737-42B0-BE64-6D8F0840CE3E}"/>
          </ac:grpSpMkLst>
        </pc:grpChg>
        <pc:grpChg chg="mod">
          <ac:chgData name="Lim Kelvin" userId="624f6ae12bb7b72b" providerId="LiveId" clId="{B272414D-B18A-4D81-997D-E20EBAE48599}" dt="2024-12-22T12:25:10.981" v="6858" actId="165"/>
          <ac:grpSpMkLst>
            <pc:docMk/>
            <pc:sldMk cId="3990924998" sldId="351"/>
            <ac:grpSpMk id="161" creationId="{BCD8FC28-928E-4B97-BE49-0951DFBA5CA1}"/>
          </ac:grpSpMkLst>
        </pc:grpChg>
        <pc:grpChg chg="mod">
          <ac:chgData name="Lim Kelvin" userId="624f6ae12bb7b72b" providerId="LiveId" clId="{B272414D-B18A-4D81-997D-E20EBAE48599}" dt="2024-12-22T12:25:10.981" v="6858" actId="165"/>
          <ac:grpSpMkLst>
            <pc:docMk/>
            <pc:sldMk cId="3990924998" sldId="351"/>
            <ac:grpSpMk id="162" creationId="{33E22FC2-0ABB-4C7C-8D15-AC033D9D4C29}"/>
          </ac:grpSpMkLst>
        </pc:grpChg>
        <pc:grpChg chg="mod">
          <ac:chgData name="Lim Kelvin" userId="624f6ae12bb7b72b" providerId="LiveId" clId="{B272414D-B18A-4D81-997D-E20EBAE48599}" dt="2024-12-22T12:25:10.981" v="6858" actId="165"/>
          <ac:grpSpMkLst>
            <pc:docMk/>
            <pc:sldMk cId="3990924998" sldId="351"/>
            <ac:grpSpMk id="163" creationId="{18D505DF-7C44-46F5-B5E3-119AD7110B1C}"/>
          </ac:grpSpMkLst>
        </pc:grpChg>
        <pc:grpChg chg="mod">
          <ac:chgData name="Lim Kelvin" userId="624f6ae12bb7b72b" providerId="LiveId" clId="{B272414D-B18A-4D81-997D-E20EBAE48599}" dt="2024-12-22T12:25:10.981" v="6858" actId="165"/>
          <ac:grpSpMkLst>
            <pc:docMk/>
            <pc:sldMk cId="3990924998" sldId="351"/>
            <ac:grpSpMk id="165" creationId="{52FE19DE-69E6-4C7E-B42D-FFFFD89771ED}"/>
          </ac:grpSpMkLst>
        </pc:grpChg>
        <pc:grpChg chg="mod">
          <ac:chgData name="Lim Kelvin" userId="624f6ae12bb7b72b" providerId="LiveId" clId="{B272414D-B18A-4D81-997D-E20EBAE48599}" dt="2024-12-22T12:25:10.981" v="6858" actId="165"/>
          <ac:grpSpMkLst>
            <pc:docMk/>
            <pc:sldMk cId="3990924998" sldId="351"/>
            <ac:grpSpMk id="169" creationId="{32207418-6B69-453A-8B21-072C8D6BFB7F}"/>
          </ac:grpSpMkLst>
        </pc:grpChg>
        <pc:grpChg chg="mod">
          <ac:chgData name="Lim Kelvin" userId="624f6ae12bb7b72b" providerId="LiveId" clId="{B272414D-B18A-4D81-997D-E20EBAE48599}" dt="2024-12-22T12:25:10.981" v="6858" actId="165"/>
          <ac:grpSpMkLst>
            <pc:docMk/>
            <pc:sldMk cId="3990924998" sldId="351"/>
            <ac:grpSpMk id="173" creationId="{A376CF0C-F7FB-4EE5-A609-3CA88F43B94D}"/>
          </ac:grpSpMkLst>
        </pc:grpChg>
        <pc:grpChg chg="mod">
          <ac:chgData name="Lim Kelvin" userId="624f6ae12bb7b72b" providerId="LiveId" clId="{B272414D-B18A-4D81-997D-E20EBAE48599}" dt="2024-12-22T12:25:10.981" v="6858" actId="165"/>
          <ac:grpSpMkLst>
            <pc:docMk/>
            <pc:sldMk cId="3990924998" sldId="351"/>
            <ac:grpSpMk id="177" creationId="{2392E1DD-0AA0-4E70-B4E7-7C3AA1CFE8CF}"/>
          </ac:grpSpMkLst>
        </pc:grpChg>
        <pc:grpChg chg="mod">
          <ac:chgData name="Lim Kelvin" userId="624f6ae12bb7b72b" providerId="LiveId" clId="{B272414D-B18A-4D81-997D-E20EBAE48599}" dt="2024-12-22T12:25:10.981" v="6858" actId="165"/>
          <ac:grpSpMkLst>
            <pc:docMk/>
            <pc:sldMk cId="3990924998" sldId="351"/>
            <ac:grpSpMk id="181" creationId="{F103FA1A-AC41-46AA-BD55-5860C59B0069}"/>
          </ac:grpSpMkLst>
        </pc:grpChg>
        <pc:grpChg chg="mod">
          <ac:chgData name="Lim Kelvin" userId="624f6ae12bb7b72b" providerId="LiveId" clId="{B272414D-B18A-4D81-997D-E20EBAE48599}" dt="2024-12-22T12:25:10.981" v="6858" actId="165"/>
          <ac:grpSpMkLst>
            <pc:docMk/>
            <pc:sldMk cId="3990924998" sldId="351"/>
            <ac:grpSpMk id="185" creationId="{25DECF9D-E1D0-43EB-87FA-87D6FE0A7672}"/>
          </ac:grpSpMkLst>
        </pc:grpChg>
        <pc:grpChg chg="mod">
          <ac:chgData name="Lim Kelvin" userId="624f6ae12bb7b72b" providerId="LiveId" clId="{B272414D-B18A-4D81-997D-E20EBAE48599}" dt="2024-12-22T12:25:10.981" v="6858" actId="165"/>
          <ac:grpSpMkLst>
            <pc:docMk/>
            <pc:sldMk cId="3990924998" sldId="351"/>
            <ac:grpSpMk id="189" creationId="{012427F7-5956-4EC6-B3B1-5BF8A2476306}"/>
          </ac:grpSpMkLst>
        </pc:grpChg>
        <pc:grpChg chg="mod">
          <ac:chgData name="Lim Kelvin" userId="624f6ae12bb7b72b" providerId="LiveId" clId="{B272414D-B18A-4D81-997D-E20EBAE48599}" dt="2024-12-22T12:25:10.981" v="6858" actId="165"/>
          <ac:grpSpMkLst>
            <pc:docMk/>
            <pc:sldMk cId="3990924998" sldId="351"/>
            <ac:grpSpMk id="193" creationId="{7B5C1B23-E257-44A4-BB61-D8604BC0F811}"/>
          </ac:grpSpMkLst>
        </pc:grpChg>
        <pc:grpChg chg="mod">
          <ac:chgData name="Lim Kelvin" userId="624f6ae12bb7b72b" providerId="LiveId" clId="{B272414D-B18A-4D81-997D-E20EBAE48599}" dt="2024-12-22T12:25:10.981" v="6858" actId="165"/>
          <ac:grpSpMkLst>
            <pc:docMk/>
            <pc:sldMk cId="3990924998" sldId="351"/>
            <ac:grpSpMk id="197" creationId="{A95A9BDB-0A2C-49D5-A9E7-9C33793720AE}"/>
          </ac:grpSpMkLst>
        </pc:grpChg>
        <pc:grpChg chg="mod">
          <ac:chgData name="Lim Kelvin" userId="624f6ae12bb7b72b" providerId="LiveId" clId="{B272414D-B18A-4D81-997D-E20EBAE48599}" dt="2024-12-22T12:25:10.981" v="6858" actId="165"/>
          <ac:grpSpMkLst>
            <pc:docMk/>
            <pc:sldMk cId="3990924998" sldId="351"/>
            <ac:grpSpMk id="201" creationId="{8B724A64-8D6C-4DC1-AA3F-B25C1DB242D4}"/>
          </ac:grpSpMkLst>
        </pc:grpChg>
        <pc:grpChg chg="mod">
          <ac:chgData name="Lim Kelvin" userId="624f6ae12bb7b72b" providerId="LiveId" clId="{B272414D-B18A-4D81-997D-E20EBAE48599}" dt="2024-12-22T12:25:10.981" v="6858" actId="165"/>
          <ac:grpSpMkLst>
            <pc:docMk/>
            <pc:sldMk cId="3990924998" sldId="351"/>
            <ac:grpSpMk id="205" creationId="{D009C785-03BC-4BCC-8D8E-C2A8F3225A4A}"/>
          </ac:grpSpMkLst>
        </pc:grpChg>
        <pc:grpChg chg="mod">
          <ac:chgData name="Lim Kelvin" userId="624f6ae12bb7b72b" providerId="LiveId" clId="{B272414D-B18A-4D81-997D-E20EBAE48599}" dt="2024-12-22T12:25:10.981" v="6858" actId="165"/>
          <ac:grpSpMkLst>
            <pc:docMk/>
            <pc:sldMk cId="3990924998" sldId="351"/>
            <ac:grpSpMk id="209" creationId="{0CFD7FAC-E54F-47E3-8D95-ABC5DA7212FE}"/>
          </ac:grpSpMkLst>
        </pc:grpChg>
        <pc:grpChg chg="mod">
          <ac:chgData name="Lim Kelvin" userId="624f6ae12bb7b72b" providerId="LiveId" clId="{B272414D-B18A-4D81-997D-E20EBAE48599}" dt="2024-12-22T12:25:10.981" v="6858" actId="165"/>
          <ac:grpSpMkLst>
            <pc:docMk/>
            <pc:sldMk cId="3990924998" sldId="351"/>
            <ac:grpSpMk id="213" creationId="{876FF9F1-1CA2-4E35-913B-4C8064600BBC}"/>
          </ac:grpSpMkLst>
        </pc:grpChg>
        <pc:grpChg chg="mod">
          <ac:chgData name="Lim Kelvin" userId="624f6ae12bb7b72b" providerId="LiveId" clId="{B272414D-B18A-4D81-997D-E20EBAE48599}" dt="2024-12-22T12:25:10.981" v="6858" actId="165"/>
          <ac:grpSpMkLst>
            <pc:docMk/>
            <pc:sldMk cId="3990924998" sldId="351"/>
            <ac:grpSpMk id="217" creationId="{533D49DB-607C-4A43-8A3D-1586BB59E134}"/>
          </ac:grpSpMkLst>
        </pc:grpChg>
        <pc:grpChg chg="mod">
          <ac:chgData name="Lim Kelvin" userId="624f6ae12bb7b72b" providerId="LiveId" clId="{B272414D-B18A-4D81-997D-E20EBAE48599}" dt="2024-12-22T12:25:10.981" v="6858" actId="165"/>
          <ac:grpSpMkLst>
            <pc:docMk/>
            <pc:sldMk cId="3990924998" sldId="351"/>
            <ac:grpSpMk id="221" creationId="{1C9DED92-B78C-4C26-88F1-BA889325F850}"/>
          </ac:grpSpMkLst>
        </pc:grpChg>
        <pc:grpChg chg="mod">
          <ac:chgData name="Lim Kelvin" userId="624f6ae12bb7b72b" providerId="LiveId" clId="{B272414D-B18A-4D81-997D-E20EBAE48599}" dt="2024-12-22T12:25:10.981" v="6858" actId="165"/>
          <ac:grpSpMkLst>
            <pc:docMk/>
            <pc:sldMk cId="3990924998" sldId="351"/>
            <ac:grpSpMk id="225" creationId="{361F4546-2985-417C-8825-5DDB4F063EB2}"/>
          </ac:grpSpMkLst>
        </pc:grpChg>
        <pc:grpChg chg="mod">
          <ac:chgData name="Lim Kelvin" userId="624f6ae12bb7b72b" providerId="LiveId" clId="{B272414D-B18A-4D81-997D-E20EBAE48599}" dt="2024-12-22T12:25:10.981" v="6858" actId="165"/>
          <ac:grpSpMkLst>
            <pc:docMk/>
            <pc:sldMk cId="3990924998" sldId="351"/>
            <ac:grpSpMk id="229" creationId="{B5FF22D1-2DF3-42E6-8F9D-7A979504923C}"/>
          </ac:grpSpMkLst>
        </pc:grpChg>
        <pc:grpChg chg="mod">
          <ac:chgData name="Lim Kelvin" userId="624f6ae12bb7b72b" providerId="LiveId" clId="{B272414D-B18A-4D81-997D-E20EBAE48599}" dt="2024-12-22T12:25:10.981" v="6858" actId="165"/>
          <ac:grpSpMkLst>
            <pc:docMk/>
            <pc:sldMk cId="3990924998" sldId="351"/>
            <ac:grpSpMk id="233" creationId="{3DA426AE-8DF7-4AA6-9FFE-92C5EB69327F}"/>
          </ac:grpSpMkLst>
        </pc:grpChg>
        <pc:grpChg chg="mod topLvl">
          <ac:chgData name="Lim Kelvin" userId="624f6ae12bb7b72b" providerId="LiveId" clId="{B272414D-B18A-4D81-997D-E20EBAE48599}" dt="2024-12-22T12:25:10.981" v="6858" actId="165"/>
          <ac:grpSpMkLst>
            <pc:docMk/>
            <pc:sldMk cId="3990924998" sldId="351"/>
            <ac:grpSpMk id="327" creationId="{0719478A-9A9A-4637-A06C-9F9F3DA9AC8E}"/>
          </ac:grpSpMkLst>
        </pc:grpChg>
        <pc:grpChg chg="del">
          <ac:chgData name="Lim Kelvin" userId="624f6ae12bb7b72b" providerId="LiveId" clId="{B272414D-B18A-4D81-997D-E20EBAE48599}" dt="2024-12-22T12:23:15.782" v="6839" actId="478"/>
          <ac:grpSpMkLst>
            <pc:docMk/>
            <pc:sldMk cId="3990924998" sldId="351"/>
            <ac:grpSpMk id="331" creationId="{1BE61D93-9940-444B-B8BD-CDB17257034A}"/>
          </ac:grpSpMkLst>
        </pc:grpChg>
        <pc:grpChg chg="mod">
          <ac:chgData name="Lim Kelvin" userId="624f6ae12bb7b72b" providerId="LiveId" clId="{B272414D-B18A-4D81-997D-E20EBAE48599}" dt="2024-12-22T12:25:10.981" v="6858" actId="165"/>
          <ac:grpSpMkLst>
            <pc:docMk/>
            <pc:sldMk cId="3990924998" sldId="351"/>
            <ac:grpSpMk id="333" creationId="{2EC82998-453B-4299-A450-6F89772B20E4}"/>
          </ac:grpSpMkLst>
        </pc:grpChg>
        <pc:grpChg chg="mod">
          <ac:chgData name="Lim Kelvin" userId="624f6ae12bb7b72b" providerId="LiveId" clId="{B272414D-B18A-4D81-997D-E20EBAE48599}" dt="2024-12-22T12:25:10.981" v="6858" actId="165"/>
          <ac:grpSpMkLst>
            <pc:docMk/>
            <pc:sldMk cId="3990924998" sldId="351"/>
            <ac:grpSpMk id="334" creationId="{58F739D5-E25A-4A15-BA0C-4679ABF5B6F5}"/>
          </ac:grpSpMkLst>
        </pc:grpChg>
        <pc:grpChg chg="mod">
          <ac:chgData name="Lim Kelvin" userId="624f6ae12bb7b72b" providerId="LiveId" clId="{B272414D-B18A-4D81-997D-E20EBAE48599}" dt="2024-12-22T12:25:10.981" v="6858" actId="165"/>
          <ac:grpSpMkLst>
            <pc:docMk/>
            <pc:sldMk cId="3990924998" sldId="351"/>
            <ac:grpSpMk id="335" creationId="{B4F7725A-C1EC-4B16-8340-23194C76DCCC}"/>
          </ac:grpSpMkLst>
        </pc:grpChg>
        <pc:grpChg chg="mod">
          <ac:chgData name="Lim Kelvin" userId="624f6ae12bb7b72b" providerId="LiveId" clId="{B272414D-B18A-4D81-997D-E20EBAE48599}" dt="2024-12-22T12:25:10.981" v="6858" actId="165"/>
          <ac:grpSpMkLst>
            <pc:docMk/>
            <pc:sldMk cId="3990924998" sldId="351"/>
            <ac:grpSpMk id="336" creationId="{4F5E9830-B352-4F94-93B1-F3D11AB12AF4}"/>
          </ac:grpSpMkLst>
        </pc:grpChg>
        <pc:grpChg chg="mod">
          <ac:chgData name="Lim Kelvin" userId="624f6ae12bb7b72b" providerId="LiveId" clId="{B272414D-B18A-4D81-997D-E20EBAE48599}" dt="2024-12-22T12:25:10.981" v="6858" actId="165"/>
          <ac:grpSpMkLst>
            <pc:docMk/>
            <pc:sldMk cId="3990924998" sldId="351"/>
            <ac:grpSpMk id="337" creationId="{E6AC6B89-6001-4A97-B9E0-A7E2C22D3400}"/>
          </ac:grpSpMkLst>
        </pc:grpChg>
        <pc:grpChg chg="mod">
          <ac:chgData name="Lim Kelvin" userId="624f6ae12bb7b72b" providerId="LiveId" clId="{B272414D-B18A-4D81-997D-E20EBAE48599}" dt="2024-12-22T12:25:10.981" v="6858" actId="165"/>
          <ac:grpSpMkLst>
            <pc:docMk/>
            <pc:sldMk cId="3990924998" sldId="351"/>
            <ac:grpSpMk id="338" creationId="{1308BECC-0F7D-43B0-8439-F312A8928917}"/>
          </ac:grpSpMkLst>
        </pc:grpChg>
        <pc:grpChg chg="mod">
          <ac:chgData name="Lim Kelvin" userId="624f6ae12bb7b72b" providerId="LiveId" clId="{B272414D-B18A-4D81-997D-E20EBAE48599}" dt="2024-12-22T12:25:10.981" v="6858" actId="165"/>
          <ac:grpSpMkLst>
            <pc:docMk/>
            <pc:sldMk cId="3990924998" sldId="351"/>
            <ac:grpSpMk id="339" creationId="{CF6D7AAC-D3E7-4184-9EB1-27982A02BC2C}"/>
          </ac:grpSpMkLst>
        </pc:grpChg>
        <pc:grpChg chg="mod">
          <ac:chgData name="Lim Kelvin" userId="624f6ae12bb7b72b" providerId="LiveId" clId="{B272414D-B18A-4D81-997D-E20EBAE48599}" dt="2024-12-22T12:25:10.981" v="6858" actId="165"/>
          <ac:grpSpMkLst>
            <pc:docMk/>
            <pc:sldMk cId="3990924998" sldId="351"/>
            <ac:grpSpMk id="340" creationId="{069EB611-0E55-4655-A07D-30E6536897CB}"/>
          </ac:grpSpMkLst>
        </pc:grpChg>
        <pc:grpChg chg="mod">
          <ac:chgData name="Lim Kelvin" userId="624f6ae12bb7b72b" providerId="LiveId" clId="{B272414D-B18A-4D81-997D-E20EBAE48599}" dt="2024-12-22T12:25:10.981" v="6858" actId="165"/>
          <ac:grpSpMkLst>
            <pc:docMk/>
            <pc:sldMk cId="3990924998" sldId="351"/>
            <ac:grpSpMk id="341" creationId="{5DA51EEF-BC10-4815-B832-D79DE064FBEC}"/>
          </ac:grpSpMkLst>
        </pc:grpChg>
        <pc:grpChg chg="mod">
          <ac:chgData name="Lim Kelvin" userId="624f6ae12bb7b72b" providerId="LiveId" clId="{B272414D-B18A-4D81-997D-E20EBAE48599}" dt="2024-12-22T12:25:10.981" v="6858" actId="165"/>
          <ac:grpSpMkLst>
            <pc:docMk/>
            <pc:sldMk cId="3990924998" sldId="351"/>
            <ac:grpSpMk id="342" creationId="{184B88B3-0BEB-4BEF-AF79-02E94F36FE9C}"/>
          </ac:grpSpMkLst>
        </pc:grpChg>
        <pc:grpChg chg="mod">
          <ac:chgData name="Lim Kelvin" userId="624f6ae12bb7b72b" providerId="LiveId" clId="{B272414D-B18A-4D81-997D-E20EBAE48599}" dt="2024-12-22T12:25:10.981" v="6858" actId="165"/>
          <ac:grpSpMkLst>
            <pc:docMk/>
            <pc:sldMk cId="3990924998" sldId="351"/>
            <ac:grpSpMk id="344" creationId="{F39111C2-BE7C-42F9-A608-04E2740856A1}"/>
          </ac:grpSpMkLst>
        </pc:grpChg>
        <pc:grpChg chg="mod">
          <ac:chgData name="Lim Kelvin" userId="624f6ae12bb7b72b" providerId="LiveId" clId="{B272414D-B18A-4D81-997D-E20EBAE48599}" dt="2024-12-22T12:25:10.981" v="6858" actId="165"/>
          <ac:grpSpMkLst>
            <pc:docMk/>
            <pc:sldMk cId="3990924998" sldId="351"/>
            <ac:grpSpMk id="345" creationId="{A5FF4E91-9650-430E-8884-DA6639639C3E}"/>
          </ac:grpSpMkLst>
        </pc:grpChg>
        <pc:grpChg chg="mod">
          <ac:chgData name="Lim Kelvin" userId="624f6ae12bb7b72b" providerId="LiveId" clId="{B272414D-B18A-4D81-997D-E20EBAE48599}" dt="2024-12-22T12:25:10.981" v="6858" actId="165"/>
          <ac:grpSpMkLst>
            <pc:docMk/>
            <pc:sldMk cId="3990924998" sldId="351"/>
            <ac:grpSpMk id="346" creationId="{BE17590E-0C82-40CA-BD62-F3F20C293D9D}"/>
          </ac:grpSpMkLst>
        </pc:grpChg>
        <pc:grpChg chg="mod">
          <ac:chgData name="Lim Kelvin" userId="624f6ae12bb7b72b" providerId="LiveId" clId="{B272414D-B18A-4D81-997D-E20EBAE48599}" dt="2024-12-22T12:25:10.981" v="6858" actId="165"/>
          <ac:grpSpMkLst>
            <pc:docMk/>
            <pc:sldMk cId="3990924998" sldId="351"/>
            <ac:grpSpMk id="347" creationId="{FFD13677-C93B-4861-8258-14AA6A908DEA}"/>
          </ac:grpSpMkLst>
        </pc:grpChg>
        <pc:grpChg chg="mod">
          <ac:chgData name="Lim Kelvin" userId="624f6ae12bb7b72b" providerId="LiveId" clId="{B272414D-B18A-4D81-997D-E20EBAE48599}" dt="2024-12-22T12:25:10.981" v="6858" actId="165"/>
          <ac:grpSpMkLst>
            <pc:docMk/>
            <pc:sldMk cId="3990924998" sldId="351"/>
            <ac:grpSpMk id="349" creationId="{CE803BFE-46F1-4A3A-8AE0-6580AA992DF7}"/>
          </ac:grpSpMkLst>
        </pc:grpChg>
        <pc:grpChg chg="mod">
          <ac:chgData name="Lim Kelvin" userId="624f6ae12bb7b72b" providerId="LiveId" clId="{B272414D-B18A-4D81-997D-E20EBAE48599}" dt="2024-12-22T12:25:10.981" v="6858" actId="165"/>
          <ac:grpSpMkLst>
            <pc:docMk/>
            <pc:sldMk cId="3990924998" sldId="351"/>
            <ac:grpSpMk id="350" creationId="{D1963B27-C4FE-42CF-92FE-8A7106680F4E}"/>
          </ac:grpSpMkLst>
        </pc:grpChg>
        <pc:grpChg chg="mod">
          <ac:chgData name="Lim Kelvin" userId="624f6ae12bb7b72b" providerId="LiveId" clId="{B272414D-B18A-4D81-997D-E20EBAE48599}" dt="2024-12-22T12:25:10.981" v="6858" actId="165"/>
          <ac:grpSpMkLst>
            <pc:docMk/>
            <pc:sldMk cId="3990924998" sldId="351"/>
            <ac:grpSpMk id="351" creationId="{E3928A95-96DC-44D9-88ED-62AC317F9201}"/>
          </ac:grpSpMkLst>
        </pc:grpChg>
        <pc:grpChg chg="mod">
          <ac:chgData name="Lim Kelvin" userId="624f6ae12bb7b72b" providerId="LiveId" clId="{B272414D-B18A-4D81-997D-E20EBAE48599}" dt="2024-12-22T12:25:10.981" v="6858" actId="165"/>
          <ac:grpSpMkLst>
            <pc:docMk/>
            <pc:sldMk cId="3990924998" sldId="351"/>
            <ac:grpSpMk id="353" creationId="{896D9AE0-D5F1-412A-BEA6-FC1EC514A5D8}"/>
          </ac:grpSpMkLst>
        </pc:grpChg>
        <pc:grpChg chg="mod">
          <ac:chgData name="Lim Kelvin" userId="624f6ae12bb7b72b" providerId="LiveId" clId="{B272414D-B18A-4D81-997D-E20EBAE48599}" dt="2024-12-22T12:25:10.981" v="6858" actId="165"/>
          <ac:grpSpMkLst>
            <pc:docMk/>
            <pc:sldMk cId="3990924998" sldId="351"/>
            <ac:grpSpMk id="354" creationId="{12C2BAD6-6F34-4554-8993-25FDD366D0BA}"/>
          </ac:grpSpMkLst>
        </pc:grpChg>
        <pc:grpChg chg="mod">
          <ac:chgData name="Lim Kelvin" userId="624f6ae12bb7b72b" providerId="LiveId" clId="{B272414D-B18A-4D81-997D-E20EBAE48599}" dt="2024-12-22T12:25:10.981" v="6858" actId="165"/>
          <ac:grpSpMkLst>
            <pc:docMk/>
            <pc:sldMk cId="3990924998" sldId="351"/>
            <ac:grpSpMk id="355" creationId="{64A53466-5075-476B-8AA3-79851A0422F2}"/>
          </ac:grpSpMkLst>
        </pc:grpChg>
        <pc:grpChg chg="mod">
          <ac:chgData name="Lim Kelvin" userId="624f6ae12bb7b72b" providerId="LiveId" clId="{B272414D-B18A-4D81-997D-E20EBAE48599}" dt="2024-12-22T12:25:10.981" v="6858" actId="165"/>
          <ac:grpSpMkLst>
            <pc:docMk/>
            <pc:sldMk cId="3990924998" sldId="351"/>
            <ac:grpSpMk id="356" creationId="{A60FA71E-48BB-49CF-9736-CA8A758E3850}"/>
          </ac:grpSpMkLst>
        </pc:grpChg>
        <pc:grpChg chg="mod">
          <ac:chgData name="Lim Kelvin" userId="624f6ae12bb7b72b" providerId="LiveId" clId="{B272414D-B18A-4D81-997D-E20EBAE48599}" dt="2024-12-22T12:25:10.981" v="6858" actId="165"/>
          <ac:grpSpMkLst>
            <pc:docMk/>
            <pc:sldMk cId="3990924998" sldId="351"/>
            <ac:grpSpMk id="357" creationId="{3641C85D-6638-461B-90D6-003011EB939B}"/>
          </ac:grpSpMkLst>
        </pc:grpChg>
        <pc:grpChg chg="mod">
          <ac:chgData name="Lim Kelvin" userId="624f6ae12bb7b72b" providerId="LiveId" clId="{B272414D-B18A-4D81-997D-E20EBAE48599}" dt="2024-12-22T12:25:10.981" v="6858" actId="165"/>
          <ac:grpSpMkLst>
            <pc:docMk/>
            <pc:sldMk cId="3990924998" sldId="351"/>
            <ac:grpSpMk id="358" creationId="{9293E866-A312-41AA-A709-6B3DB8CA4BC1}"/>
          </ac:grpSpMkLst>
        </pc:grpChg>
        <pc:grpChg chg="mod">
          <ac:chgData name="Lim Kelvin" userId="624f6ae12bb7b72b" providerId="LiveId" clId="{B272414D-B18A-4D81-997D-E20EBAE48599}" dt="2024-12-22T12:25:10.981" v="6858" actId="165"/>
          <ac:grpSpMkLst>
            <pc:docMk/>
            <pc:sldMk cId="3990924998" sldId="351"/>
            <ac:grpSpMk id="359" creationId="{C047EB9B-97E9-4361-A529-6E96AE257CD1}"/>
          </ac:grpSpMkLst>
        </pc:grpChg>
        <pc:grpChg chg="mod">
          <ac:chgData name="Lim Kelvin" userId="624f6ae12bb7b72b" providerId="LiveId" clId="{B272414D-B18A-4D81-997D-E20EBAE48599}" dt="2024-12-22T12:25:10.981" v="6858" actId="165"/>
          <ac:grpSpMkLst>
            <pc:docMk/>
            <pc:sldMk cId="3990924998" sldId="351"/>
            <ac:grpSpMk id="361" creationId="{54827CAB-4A3C-4655-BF7D-F7B4C98A53F0}"/>
          </ac:grpSpMkLst>
        </pc:grpChg>
        <pc:grpChg chg="mod">
          <ac:chgData name="Lim Kelvin" userId="624f6ae12bb7b72b" providerId="LiveId" clId="{B272414D-B18A-4D81-997D-E20EBAE48599}" dt="2024-12-22T12:25:10.981" v="6858" actId="165"/>
          <ac:grpSpMkLst>
            <pc:docMk/>
            <pc:sldMk cId="3990924998" sldId="351"/>
            <ac:grpSpMk id="365" creationId="{E0E00B52-4E2F-474D-9A09-AF6DE34C039F}"/>
          </ac:grpSpMkLst>
        </pc:grpChg>
        <pc:grpChg chg="mod">
          <ac:chgData name="Lim Kelvin" userId="624f6ae12bb7b72b" providerId="LiveId" clId="{B272414D-B18A-4D81-997D-E20EBAE48599}" dt="2024-12-22T12:25:10.981" v="6858" actId="165"/>
          <ac:grpSpMkLst>
            <pc:docMk/>
            <pc:sldMk cId="3990924998" sldId="351"/>
            <ac:grpSpMk id="369" creationId="{26BF7BDE-D8C0-488E-BDEA-F0C6037E1D24}"/>
          </ac:grpSpMkLst>
        </pc:grpChg>
        <pc:grpChg chg="mod">
          <ac:chgData name="Lim Kelvin" userId="624f6ae12bb7b72b" providerId="LiveId" clId="{B272414D-B18A-4D81-997D-E20EBAE48599}" dt="2024-12-22T12:25:10.981" v="6858" actId="165"/>
          <ac:grpSpMkLst>
            <pc:docMk/>
            <pc:sldMk cId="3990924998" sldId="351"/>
            <ac:grpSpMk id="373" creationId="{BB2142CC-BFF8-4850-AEEC-B4B2540997B8}"/>
          </ac:grpSpMkLst>
        </pc:grpChg>
        <pc:grpChg chg="mod">
          <ac:chgData name="Lim Kelvin" userId="624f6ae12bb7b72b" providerId="LiveId" clId="{B272414D-B18A-4D81-997D-E20EBAE48599}" dt="2024-12-22T12:25:10.981" v="6858" actId="165"/>
          <ac:grpSpMkLst>
            <pc:docMk/>
            <pc:sldMk cId="3990924998" sldId="351"/>
            <ac:grpSpMk id="377" creationId="{8AE6E787-26AD-40D3-A218-DFE08109FA1C}"/>
          </ac:grpSpMkLst>
        </pc:grpChg>
        <pc:grpChg chg="mod">
          <ac:chgData name="Lim Kelvin" userId="624f6ae12bb7b72b" providerId="LiveId" clId="{B272414D-B18A-4D81-997D-E20EBAE48599}" dt="2024-12-22T12:25:10.981" v="6858" actId="165"/>
          <ac:grpSpMkLst>
            <pc:docMk/>
            <pc:sldMk cId="3990924998" sldId="351"/>
            <ac:grpSpMk id="381" creationId="{27E18405-6AF8-4969-AAF9-62CB2741CB98}"/>
          </ac:grpSpMkLst>
        </pc:grpChg>
        <pc:grpChg chg="mod">
          <ac:chgData name="Lim Kelvin" userId="624f6ae12bb7b72b" providerId="LiveId" clId="{B272414D-B18A-4D81-997D-E20EBAE48599}" dt="2024-12-22T12:25:10.981" v="6858" actId="165"/>
          <ac:grpSpMkLst>
            <pc:docMk/>
            <pc:sldMk cId="3990924998" sldId="351"/>
            <ac:grpSpMk id="385" creationId="{78F6296D-CC50-4196-956F-46EB1B59854E}"/>
          </ac:grpSpMkLst>
        </pc:grpChg>
        <pc:grpChg chg="mod">
          <ac:chgData name="Lim Kelvin" userId="624f6ae12bb7b72b" providerId="LiveId" clId="{B272414D-B18A-4D81-997D-E20EBAE48599}" dt="2024-12-22T12:25:10.981" v="6858" actId="165"/>
          <ac:grpSpMkLst>
            <pc:docMk/>
            <pc:sldMk cId="3990924998" sldId="351"/>
            <ac:grpSpMk id="389" creationId="{688DA27C-F293-498C-8F24-671C95BE14B2}"/>
          </ac:grpSpMkLst>
        </pc:grpChg>
        <pc:grpChg chg="mod">
          <ac:chgData name="Lim Kelvin" userId="624f6ae12bb7b72b" providerId="LiveId" clId="{B272414D-B18A-4D81-997D-E20EBAE48599}" dt="2024-12-22T12:25:10.981" v="6858" actId="165"/>
          <ac:grpSpMkLst>
            <pc:docMk/>
            <pc:sldMk cId="3990924998" sldId="351"/>
            <ac:grpSpMk id="393" creationId="{BF581CA5-A4A9-410E-8591-9360102C3659}"/>
          </ac:grpSpMkLst>
        </pc:grpChg>
        <pc:grpChg chg="mod">
          <ac:chgData name="Lim Kelvin" userId="624f6ae12bb7b72b" providerId="LiveId" clId="{B272414D-B18A-4D81-997D-E20EBAE48599}" dt="2024-12-22T12:25:10.981" v="6858" actId="165"/>
          <ac:grpSpMkLst>
            <pc:docMk/>
            <pc:sldMk cId="3990924998" sldId="351"/>
            <ac:grpSpMk id="397" creationId="{51680D71-3FF6-4B91-B550-89BC8DA55391}"/>
          </ac:grpSpMkLst>
        </pc:grpChg>
        <pc:grpChg chg="mod">
          <ac:chgData name="Lim Kelvin" userId="624f6ae12bb7b72b" providerId="LiveId" clId="{B272414D-B18A-4D81-997D-E20EBAE48599}" dt="2024-12-22T12:25:10.981" v="6858" actId="165"/>
          <ac:grpSpMkLst>
            <pc:docMk/>
            <pc:sldMk cId="3990924998" sldId="351"/>
            <ac:grpSpMk id="401" creationId="{81AFA2B5-800A-4DEC-9FA4-4BD50041CF74}"/>
          </ac:grpSpMkLst>
        </pc:grpChg>
        <pc:grpChg chg="mod">
          <ac:chgData name="Lim Kelvin" userId="624f6ae12bb7b72b" providerId="LiveId" clId="{B272414D-B18A-4D81-997D-E20EBAE48599}" dt="2024-12-22T12:25:10.981" v="6858" actId="165"/>
          <ac:grpSpMkLst>
            <pc:docMk/>
            <pc:sldMk cId="3990924998" sldId="351"/>
            <ac:grpSpMk id="405" creationId="{E33ED2A3-C85C-489A-9DA7-74AB9E7C0BBF}"/>
          </ac:grpSpMkLst>
        </pc:grpChg>
        <pc:grpChg chg="mod">
          <ac:chgData name="Lim Kelvin" userId="624f6ae12bb7b72b" providerId="LiveId" clId="{B272414D-B18A-4D81-997D-E20EBAE48599}" dt="2024-12-22T12:25:10.981" v="6858" actId="165"/>
          <ac:grpSpMkLst>
            <pc:docMk/>
            <pc:sldMk cId="3990924998" sldId="351"/>
            <ac:grpSpMk id="409" creationId="{26A82CD2-5703-49D5-ADCE-C885C62256DD}"/>
          </ac:grpSpMkLst>
        </pc:grpChg>
        <pc:grpChg chg="mod">
          <ac:chgData name="Lim Kelvin" userId="624f6ae12bb7b72b" providerId="LiveId" clId="{B272414D-B18A-4D81-997D-E20EBAE48599}" dt="2024-12-22T12:25:10.981" v="6858" actId="165"/>
          <ac:grpSpMkLst>
            <pc:docMk/>
            <pc:sldMk cId="3990924998" sldId="351"/>
            <ac:grpSpMk id="413" creationId="{B885EC6B-6675-46AF-B4B3-2C6E8F490983}"/>
          </ac:grpSpMkLst>
        </pc:grpChg>
        <pc:grpChg chg="mod">
          <ac:chgData name="Lim Kelvin" userId="624f6ae12bb7b72b" providerId="LiveId" clId="{B272414D-B18A-4D81-997D-E20EBAE48599}" dt="2024-12-22T12:25:10.981" v="6858" actId="165"/>
          <ac:grpSpMkLst>
            <pc:docMk/>
            <pc:sldMk cId="3990924998" sldId="351"/>
            <ac:grpSpMk id="417" creationId="{9A37921B-0AFE-417D-B8E7-31EE1BC73F20}"/>
          </ac:grpSpMkLst>
        </pc:grpChg>
        <pc:grpChg chg="mod">
          <ac:chgData name="Lim Kelvin" userId="624f6ae12bb7b72b" providerId="LiveId" clId="{B272414D-B18A-4D81-997D-E20EBAE48599}" dt="2024-12-22T12:25:10.981" v="6858" actId="165"/>
          <ac:grpSpMkLst>
            <pc:docMk/>
            <pc:sldMk cId="3990924998" sldId="351"/>
            <ac:grpSpMk id="421" creationId="{3185BACE-C7F5-4303-B9C1-2F6D34D6CC25}"/>
          </ac:grpSpMkLst>
        </pc:grpChg>
        <pc:grpChg chg="mod">
          <ac:chgData name="Lim Kelvin" userId="624f6ae12bb7b72b" providerId="LiveId" clId="{B272414D-B18A-4D81-997D-E20EBAE48599}" dt="2024-12-22T12:25:10.981" v="6858" actId="165"/>
          <ac:grpSpMkLst>
            <pc:docMk/>
            <pc:sldMk cId="3990924998" sldId="351"/>
            <ac:grpSpMk id="425" creationId="{556B2697-458A-412A-9FAB-D47D72C91C27}"/>
          </ac:grpSpMkLst>
        </pc:grpChg>
        <pc:grpChg chg="mod">
          <ac:chgData name="Lim Kelvin" userId="624f6ae12bb7b72b" providerId="LiveId" clId="{B272414D-B18A-4D81-997D-E20EBAE48599}" dt="2024-12-22T12:25:10.981" v="6858" actId="165"/>
          <ac:grpSpMkLst>
            <pc:docMk/>
            <pc:sldMk cId="3990924998" sldId="351"/>
            <ac:grpSpMk id="429" creationId="{938839D9-2754-42E1-8F14-1437E98808D7}"/>
          </ac:grpSpMkLst>
        </pc:grpChg>
        <pc:grpChg chg="mod">
          <ac:chgData name="Lim Kelvin" userId="624f6ae12bb7b72b" providerId="LiveId" clId="{B272414D-B18A-4D81-997D-E20EBAE48599}" dt="2024-12-22T12:25:10.981" v="6858" actId="165"/>
          <ac:grpSpMkLst>
            <pc:docMk/>
            <pc:sldMk cId="3990924998" sldId="351"/>
            <ac:grpSpMk id="433" creationId="{7F3DE97D-BA89-4C81-A260-71309CC21092}"/>
          </ac:grpSpMkLst>
        </pc:grpChg>
        <pc:grpChg chg="mod">
          <ac:chgData name="Lim Kelvin" userId="624f6ae12bb7b72b" providerId="LiveId" clId="{B272414D-B18A-4D81-997D-E20EBAE48599}" dt="2024-12-22T12:25:10.981" v="6858" actId="165"/>
          <ac:grpSpMkLst>
            <pc:docMk/>
            <pc:sldMk cId="3990924998" sldId="351"/>
            <ac:grpSpMk id="437" creationId="{0D20726A-ACFD-4211-AB96-D9ED26728DA0}"/>
          </ac:grpSpMkLst>
        </pc:grpChg>
        <pc:grpChg chg="mod">
          <ac:chgData name="Lim Kelvin" userId="624f6ae12bb7b72b" providerId="LiveId" clId="{B272414D-B18A-4D81-997D-E20EBAE48599}" dt="2024-12-22T12:25:10.981" v="6858" actId="165"/>
          <ac:grpSpMkLst>
            <pc:docMk/>
            <pc:sldMk cId="3990924998" sldId="351"/>
            <ac:grpSpMk id="441" creationId="{280F0929-2349-4B55-BE5B-953C627DE585}"/>
          </ac:grpSpMkLst>
        </pc:grpChg>
        <pc:grpChg chg="mod">
          <ac:chgData name="Lim Kelvin" userId="624f6ae12bb7b72b" providerId="LiveId" clId="{B272414D-B18A-4D81-997D-E20EBAE48599}" dt="2024-12-22T12:25:10.981" v="6858" actId="165"/>
          <ac:grpSpMkLst>
            <pc:docMk/>
            <pc:sldMk cId="3990924998" sldId="351"/>
            <ac:grpSpMk id="445" creationId="{BC0956E1-B426-4107-AF54-D04B8FFFEC29}"/>
          </ac:grpSpMkLst>
        </pc:grpChg>
        <pc:grpChg chg="mod">
          <ac:chgData name="Lim Kelvin" userId="624f6ae12bb7b72b" providerId="LiveId" clId="{B272414D-B18A-4D81-997D-E20EBAE48599}" dt="2024-12-22T12:25:10.981" v="6858" actId="165"/>
          <ac:grpSpMkLst>
            <pc:docMk/>
            <pc:sldMk cId="3990924998" sldId="351"/>
            <ac:grpSpMk id="449" creationId="{E6E8735F-EA60-4EC1-B518-8575F40122AF}"/>
          </ac:grpSpMkLst>
        </pc:grpChg>
        <pc:grpChg chg="mod topLvl">
          <ac:chgData name="Lim Kelvin" userId="624f6ae12bb7b72b" providerId="LiveId" clId="{B272414D-B18A-4D81-997D-E20EBAE48599}" dt="2024-12-22T12:25:10.981" v="6858" actId="165"/>
          <ac:grpSpMkLst>
            <pc:docMk/>
            <pc:sldMk cId="3990924998" sldId="351"/>
            <ac:grpSpMk id="456" creationId="{FCC4505A-45FE-4266-98DE-E12EB33EEB94}"/>
          </ac:grpSpMkLst>
        </pc:grpChg>
        <pc:grpChg chg="mod">
          <ac:chgData name="Lim Kelvin" userId="624f6ae12bb7b72b" providerId="LiveId" clId="{B272414D-B18A-4D81-997D-E20EBAE48599}" dt="2024-12-22T12:25:10.981" v="6858" actId="165"/>
          <ac:grpSpMkLst>
            <pc:docMk/>
            <pc:sldMk cId="3990924998" sldId="351"/>
            <ac:grpSpMk id="457" creationId="{E92B19CD-E401-4D7B-99C4-F3394C4FE706}"/>
          </ac:grpSpMkLst>
        </pc:grpChg>
        <pc:grpChg chg="mod">
          <ac:chgData name="Lim Kelvin" userId="624f6ae12bb7b72b" providerId="LiveId" clId="{B272414D-B18A-4D81-997D-E20EBAE48599}" dt="2024-12-22T12:25:10.981" v="6858" actId="165"/>
          <ac:grpSpMkLst>
            <pc:docMk/>
            <pc:sldMk cId="3990924998" sldId="351"/>
            <ac:grpSpMk id="458" creationId="{19E2CA65-EF1C-4A66-AC68-DC537A8DF792}"/>
          </ac:grpSpMkLst>
        </pc:grpChg>
        <pc:grpChg chg="mod">
          <ac:chgData name="Lim Kelvin" userId="624f6ae12bb7b72b" providerId="LiveId" clId="{B272414D-B18A-4D81-997D-E20EBAE48599}" dt="2024-12-22T12:25:10.981" v="6858" actId="165"/>
          <ac:grpSpMkLst>
            <pc:docMk/>
            <pc:sldMk cId="3990924998" sldId="351"/>
            <ac:grpSpMk id="459" creationId="{51BE7D58-322B-4319-9F1E-236098AA2EB6}"/>
          </ac:grpSpMkLst>
        </pc:grpChg>
        <pc:grpChg chg="mod">
          <ac:chgData name="Lim Kelvin" userId="624f6ae12bb7b72b" providerId="LiveId" clId="{B272414D-B18A-4D81-997D-E20EBAE48599}" dt="2024-12-22T12:25:10.981" v="6858" actId="165"/>
          <ac:grpSpMkLst>
            <pc:docMk/>
            <pc:sldMk cId="3990924998" sldId="351"/>
            <ac:grpSpMk id="460" creationId="{A1FB5BDF-46E2-4A8E-9E81-E69728484E29}"/>
          </ac:grpSpMkLst>
        </pc:grpChg>
        <pc:grpChg chg="mod">
          <ac:chgData name="Lim Kelvin" userId="624f6ae12bb7b72b" providerId="LiveId" clId="{B272414D-B18A-4D81-997D-E20EBAE48599}" dt="2024-12-22T12:25:10.981" v="6858" actId="165"/>
          <ac:grpSpMkLst>
            <pc:docMk/>
            <pc:sldMk cId="3990924998" sldId="351"/>
            <ac:grpSpMk id="461" creationId="{83944B82-D774-4918-B655-682BC0FA2335}"/>
          </ac:grpSpMkLst>
        </pc:grpChg>
        <pc:grpChg chg="mod">
          <ac:chgData name="Lim Kelvin" userId="624f6ae12bb7b72b" providerId="LiveId" clId="{B272414D-B18A-4D81-997D-E20EBAE48599}" dt="2024-12-22T12:25:10.981" v="6858" actId="165"/>
          <ac:grpSpMkLst>
            <pc:docMk/>
            <pc:sldMk cId="3990924998" sldId="351"/>
            <ac:grpSpMk id="462" creationId="{9EA25031-C5E4-4091-A0CD-F31B8F672FCE}"/>
          </ac:grpSpMkLst>
        </pc:grpChg>
        <pc:grpChg chg="mod">
          <ac:chgData name="Lim Kelvin" userId="624f6ae12bb7b72b" providerId="LiveId" clId="{B272414D-B18A-4D81-997D-E20EBAE48599}" dt="2024-12-22T12:25:10.981" v="6858" actId="165"/>
          <ac:grpSpMkLst>
            <pc:docMk/>
            <pc:sldMk cId="3990924998" sldId="351"/>
            <ac:grpSpMk id="463" creationId="{CC1764AC-770E-46A6-8FDE-A35479324DFC}"/>
          </ac:grpSpMkLst>
        </pc:grpChg>
        <pc:grpChg chg="mod">
          <ac:chgData name="Lim Kelvin" userId="624f6ae12bb7b72b" providerId="LiveId" clId="{B272414D-B18A-4D81-997D-E20EBAE48599}" dt="2024-12-22T12:25:10.981" v="6858" actId="165"/>
          <ac:grpSpMkLst>
            <pc:docMk/>
            <pc:sldMk cId="3990924998" sldId="351"/>
            <ac:grpSpMk id="464" creationId="{1FC29BAE-FE4E-4F1B-A000-294EBCC89C40}"/>
          </ac:grpSpMkLst>
        </pc:grpChg>
        <pc:grpChg chg="mod">
          <ac:chgData name="Lim Kelvin" userId="624f6ae12bb7b72b" providerId="LiveId" clId="{B272414D-B18A-4D81-997D-E20EBAE48599}" dt="2024-12-22T12:25:10.981" v="6858" actId="165"/>
          <ac:grpSpMkLst>
            <pc:docMk/>
            <pc:sldMk cId="3990924998" sldId="351"/>
            <ac:grpSpMk id="465" creationId="{8FDCA2C2-3853-45EE-B22A-1C03E44B517B}"/>
          </ac:grpSpMkLst>
        </pc:grpChg>
        <pc:grpChg chg="mod">
          <ac:chgData name="Lim Kelvin" userId="624f6ae12bb7b72b" providerId="LiveId" clId="{B272414D-B18A-4D81-997D-E20EBAE48599}" dt="2024-12-22T12:25:10.981" v="6858" actId="165"/>
          <ac:grpSpMkLst>
            <pc:docMk/>
            <pc:sldMk cId="3990924998" sldId="351"/>
            <ac:grpSpMk id="466" creationId="{934A4218-EBF9-4DBF-B6B8-BE8DD9ED4E96}"/>
          </ac:grpSpMkLst>
        </pc:grpChg>
        <pc:grpChg chg="mod">
          <ac:chgData name="Lim Kelvin" userId="624f6ae12bb7b72b" providerId="LiveId" clId="{B272414D-B18A-4D81-997D-E20EBAE48599}" dt="2024-12-22T12:25:10.981" v="6858" actId="165"/>
          <ac:grpSpMkLst>
            <pc:docMk/>
            <pc:sldMk cId="3990924998" sldId="351"/>
            <ac:grpSpMk id="467" creationId="{7FE11780-1680-4C2A-8D3C-1795B25E49D0}"/>
          </ac:grpSpMkLst>
        </pc:grpChg>
        <pc:grpChg chg="mod">
          <ac:chgData name="Lim Kelvin" userId="624f6ae12bb7b72b" providerId="LiveId" clId="{B272414D-B18A-4D81-997D-E20EBAE48599}" dt="2024-12-22T12:25:10.981" v="6858" actId="165"/>
          <ac:grpSpMkLst>
            <pc:docMk/>
            <pc:sldMk cId="3990924998" sldId="351"/>
            <ac:grpSpMk id="468" creationId="{3808629B-154B-4D95-B764-96E6613B26F7}"/>
          </ac:grpSpMkLst>
        </pc:grpChg>
        <pc:grpChg chg="mod">
          <ac:chgData name="Lim Kelvin" userId="624f6ae12bb7b72b" providerId="LiveId" clId="{B272414D-B18A-4D81-997D-E20EBAE48599}" dt="2024-12-22T12:25:10.981" v="6858" actId="165"/>
          <ac:grpSpMkLst>
            <pc:docMk/>
            <pc:sldMk cId="3990924998" sldId="351"/>
            <ac:grpSpMk id="469" creationId="{AEA26176-B9B2-4CC2-853E-D7505491AC36}"/>
          </ac:grpSpMkLst>
        </pc:grpChg>
        <pc:grpChg chg="mod">
          <ac:chgData name="Lim Kelvin" userId="624f6ae12bb7b72b" providerId="LiveId" clId="{B272414D-B18A-4D81-997D-E20EBAE48599}" dt="2024-12-22T12:25:10.981" v="6858" actId="165"/>
          <ac:grpSpMkLst>
            <pc:docMk/>
            <pc:sldMk cId="3990924998" sldId="351"/>
            <ac:grpSpMk id="470" creationId="{58553C07-B1DC-44A5-89F8-105D215080CB}"/>
          </ac:grpSpMkLst>
        </pc:grpChg>
        <pc:grpChg chg="mod">
          <ac:chgData name="Lim Kelvin" userId="624f6ae12bb7b72b" providerId="LiveId" clId="{B272414D-B18A-4D81-997D-E20EBAE48599}" dt="2024-12-22T12:25:10.981" v="6858" actId="165"/>
          <ac:grpSpMkLst>
            <pc:docMk/>
            <pc:sldMk cId="3990924998" sldId="351"/>
            <ac:grpSpMk id="471" creationId="{A433CE5D-13FD-4EDA-AE4B-8D984AA59B8A}"/>
          </ac:grpSpMkLst>
        </pc:grpChg>
        <pc:grpChg chg="mod">
          <ac:chgData name="Lim Kelvin" userId="624f6ae12bb7b72b" providerId="LiveId" clId="{B272414D-B18A-4D81-997D-E20EBAE48599}" dt="2024-12-22T12:25:10.981" v="6858" actId="165"/>
          <ac:grpSpMkLst>
            <pc:docMk/>
            <pc:sldMk cId="3990924998" sldId="351"/>
            <ac:grpSpMk id="472" creationId="{DC0035B8-165C-4723-A876-8E2004C47649}"/>
          </ac:grpSpMkLst>
        </pc:grpChg>
        <pc:grpChg chg="mod">
          <ac:chgData name="Lim Kelvin" userId="624f6ae12bb7b72b" providerId="LiveId" clId="{B272414D-B18A-4D81-997D-E20EBAE48599}" dt="2024-12-22T12:25:10.981" v="6858" actId="165"/>
          <ac:grpSpMkLst>
            <pc:docMk/>
            <pc:sldMk cId="3990924998" sldId="351"/>
            <ac:grpSpMk id="473" creationId="{314CE141-F727-41AA-8A0A-4DA0BC913287}"/>
          </ac:grpSpMkLst>
        </pc:grpChg>
        <pc:grpChg chg="mod">
          <ac:chgData name="Lim Kelvin" userId="624f6ae12bb7b72b" providerId="LiveId" clId="{B272414D-B18A-4D81-997D-E20EBAE48599}" dt="2024-12-22T12:25:10.981" v="6858" actId="165"/>
          <ac:grpSpMkLst>
            <pc:docMk/>
            <pc:sldMk cId="3990924998" sldId="351"/>
            <ac:grpSpMk id="474" creationId="{F0D8CF4E-04C1-41D9-8BD7-75C8D5D091FC}"/>
          </ac:grpSpMkLst>
        </pc:grpChg>
        <pc:grpChg chg="mod">
          <ac:chgData name="Lim Kelvin" userId="624f6ae12bb7b72b" providerId="LiveId" clId="{B272414D-B18A-4D81-997D-E20EBAE48599}" dt="2024-12-22T12:25:10.981" v="6858" actId="165"/>
          <ac:grpSpMkLst>
            <pc:docMk/>
            <pc:sldMk cId="3990924998" sldId="351"/>
            <ac:grpSpMk id="476" creationId="{C82E3ED0-CADB-4157-8DDE-A5456843234E}"/>
          </ac:grpSpMkLst>
        </pc:grpChg>
        <pc:grpChg chg="mod">
          <ac:chgData name="Lim Kelvin" userId="624f6ae12bb7b72b" providerId="LiveId" clId="{B272414D-B18A-4D81-997D-E20EBAE48599}" dt="2024-12-22T12:25:10.981" v="6858" actId="165"/>
          <ac:grpSpMkLst>
            <pc:docMk/>
            <pc:sldMk cId="3990924998" sldId="351"/>
            <ac:grpSpMk id="480" creationId="{6B41BE26-EE6E-46F9-8076-FE670B631ED1}"/>
          </ac:grpSpMkLst>
        </pc:grpChg>
        <pc:grpChg chg="mod">
          <ac:chgData name="Lim Kelvin" userId="624f6ae12bb7b72b" providerId="LiveId" clId="{B272414D-B18A-4D81-997D-E20EBAE48599}" dt="2024-12-22T12:25:10.981" v="6858" actId="165"/>
          <ac:grpSpMkLst>
            <pc:docMk/>
            <pc:sldMk cId="3990924998" sldId="351"/>
            <ac:grpSpMk id="484" creationId="{820EF234-83CA-4A81-9F34-49DD45337E45}"/>
          </ac:grpSpMkLst>
        </pc:grpChg>
        <pc:grpChg chg="mod">
          <ac:chgData name="Lim Kelvin" userId="624f6ae12bb7b72b" providerId="LiveId" clId="{B272414D-B18A-4D81-997D-E20EBAE48599}" dt="2024-12-22T12:25:10.981" v="6858" actId="165"/>
          <ac:grpSpMkLst>
            <pc:docMk/>
            <pc:sldMk cId="3990924998" sldId="351"/>
            <ac:grpSpMk id="488" creationId="{D3D96876-1C24-4852-A0F8-2B63780A90C1}"/>
          </ac:grpSpMkLst>
        </pc:grpChg>
        <pc:grpChg chg="mod">
          <ac:chgData name="Lim Kelvin" userId="624f6ae12bb7b72b" providerId="LiveId" clId="{B272414D-B18A-4D81-997D-E20EBAE48599}" dt="2024-12-22T12:25:10.981" v="6858" actId="165"/>
          <ac:grpSpMkLst>
            <pc:docMk/>
            <pc:sldMk cId="3990924998" sldId="351"/>
            <ac:grpSpMk id="492" creationId="{099EB449-5D42-48AB-97ED-D3DD8240AA5D}"/>
          </ac:grpSpMkLst>
        </pc:grpChg>
        <pc:grpChg chg="mod">
          <ac:chgData name="Lim Kelvin" userId="624f6ae12bb7b72b" providerId="LiveId" clId="{B272414D-B18A-4D81-997D-E20EBAE48599}" dt="2024-12-22T12:25:10.981" v="6858" actId="165"/>
          <ac:grpSpMkLst>
            <pc:docMk/>
            <pc:sldMk cId="3990924998" sldId="351"/>
            <ac:grpSpMk id="496" creationId="{454185E3-6E65-4078-9864-A61682B4FCF3}"/>
          </ac:grpSpMkLst>
        </pc:grpChg>
        <pc:grpChg chg="mod">
          <ac:chgData name="Lim Kelvin" userId="624f6ae12bb7b72b" providerId="LiveId" clId="{B272414D-B18A-4D81-997D-E20EBAE48599}" dt="2024-12-22T12:25:10.981" v="6858" actId="165"/>
          <ac:grpSpMkLst>
            <pc:docMk/>
            <pc:sldMk cId="3990924998" sldId="351"/>
            <ac:grpSpMk id="500" creationId="{6BD8D5C8-B9AF-4DA2-95B7-EACBBD46B51A}"/>
          </ac:grpSpMkLst>
        </pc:grpChg>
        <pc:grpChg chg="mod">
          <ac:chgData name="Lim Kelvin" userId="624f6ae12bb7b72b" providerId="LiveId" clId="{B272414D-B18A-4D81-997D-E20EBAE48599}" dt="2024-12-22T12:25:10.981" v="6858" actId="165"/>
          <ac:grpSpMkLst>
            <pc:docMk/>
            <pc:sldMk cId="3990924998" sldId="351"/>
            <ac:grpSpMk id="504" creationId="{0C9291DE-F4D9-42F2-8E43-63147EDF4DF0}"/>
          </ac:grpSpMkLst>
        </pc:grpChg>
        <pc:grpChg chg="mod">
          <ac:chgData name="Lim Kelvin" userId="624f6ae12bb7b72b" providerId="LiveId" clId="{B272414D-B18A-4D81-997D-E20EBAE48599}" dt="2024-12-22T12:25:10.981" v="6858" actId="165"/>
          <ac:grpSpMkLst>
            <pc:docMk/>
            <pc:sldMk cId="3990924998" sldId="351"/>
            <ac:grpSpMk id="508" creationId="{617F9899-2124-4263-AECD-A250373861C6}"/>
          </ac:grpSpMkLst>
        </pc:grpChg>
        <pc:grpChg chg="mod">
          <ac:chgData name="Lim Kelvin" userId="624f6ae12bb7b72b" providerId="LiveId" clId="{B272414D-B18A-4D81-997D-E20EBAE48599}" dt="2024-12-22T12:25:10.981" v="6858" actId="165"/>
          <ac:grpSpMkLst>
            <pc:docMk/>
            <pc:sldMk cId="3990924998" sldId="351"/>
            <ac:grpSpMk id="512" creationId="{37A378FE-96CF-4FEE-BC4D-62EE2579B6EB}"/>
          </ac:grpSpMkLst>
        </pc:grpChg>
        <pc:grpChg chg="mod">
          <ac:chgData name="Lim Kelvin" userId="624f6ae12bb7b72b" providerId="LiveId" clId="{B272414D-B18A-4D81-997D-E20EBAE48599}" dt="2024-12-22T12:25:10.981" v="6858" actId="165"/>
          <ac:grpSpMkLst>
            <pc:docMk/>
            <pc:sldMk cId="3990924998" sldId="351"/>
            <ac:grpSpMk id="516" creationId="{051FA34F-B8E3-4EF3-8F9A-219BBB52FD87}"/>
          </ac:grpSpMkLst>
        </pc:grpChg>
        <pc:grpChg chg="mod">
          <ac:chgData name="Lim Kelvin" userId="624f6ae12bb7b72b" providerId="LiveId" clId="{B272414D-B18A-4D81-997D-E20EBAE48599}" dt="2024-12-22T12:25:10.981" v="6858" actId="165"/>
          <ac:grpSpMkLst>
            <pc:docMk/>
            <pc:sldMk cId="3990924998" sldId="351"/>
            <ac:grpSpMk id="520" creationId="{0BB19C95-A3BA-459B-B53F-878250E285E2}"/>
          </ac:grpSpMkLst>
        </pc:grpChg>
        <pc:grpChg chg="mod">
          <ac:chgData name="Lim Kelvin" userId="624f6ae12bb7b72b" providerId="LiveId" clId="{B272414D-B18A-4D81-997D-E20EBAE48599}" dt="2024-12-22T12:25:10.981" v="6858" actId="165"/>
          <ac:grpSpMkLst>
            <pc:docMk/>
            <pc:sldMk cId="3990924998" sldId="351"/>
            <ac:grpSpMk id="524" creationId="{1A6E722A-2DB4-45D3-8E5E-119193AB91BA}"/>
          </ac:grpSpMkLst>
        </pc:grpChg>
        <pc:grpChg chg="mod">
          <ac:chgData name="Lim Kelvin" userId="624f6ae12bb7b72b" providerId="LiveId" clId="{B272414D-B18A-4D81-997D-E20EBAE48599}" dt="2024-12-22T12:25:10.981" v="6858" actId="165"/>
          <ac:grpSpMkLst>
            <pc:docMk/>
            <pc:sldMk cId="3990924998" sldId="351"/>
            <ac:grpSpMk id="528" creationId="{649DE0EF-C432-43D7-8BE4-B6481F80E6D2}"/>
          </ac:grpSpMkLst>
        </pc:grpChg>
        <pc:grpChg chg="mod">
          <ac:chgData name="Lim Kelvin" userId="624f6ae12bb7b72b" providerId="LiveId" clId="{B272414D-B18A-4D81-997D-E20EBAE48599}" dt="2024-12-22T12:25:10.981" v="6858" actId="165"/>
          <ac:grpSpMkLst>
            <pc:docMk/>
            <pc:sldMk cId="3990924998" sldId="351"/>
            <ac:grpSpMk id="532" creationId="{40AEF72A-2316-45FE-886C-E44F35C04E75}"/>
          </ac:grpSpMkLst>
        </pc:grpChg>
        <pc:grpChg chg="mod">
          <ac:chgData name="Lim Kelvin" userId="624f6ae12bb7b72b" providerId="LiveId" clId="{B272414D-B18A-4D81-997D-E20EBAE48599}" dt="2024-12-22T12:25:10.981" v="6858" actId="165"/>
          <ac:grpSpMkLst>
            <pc:docMk/>
            <pc:sldMk cId="3990924998" sldId="351"/>
            <ac:grpSpMk id="536" creationId="{2C990E4C-5ABB-40A0-9E88-9CB11F3895D5}"/>
          </ac:grpSpMkLst>
        </pc:grpChg>
        <pc:grpChg chg="mod">
          <ac:chgData name="Lim Kelvin" userId="624f6ae12bb7b72b" providerId="LiveId" clId="{B272414D-B18A-4D81-997D-E20EBAE48599}" dt="2024-12-22T12:25:10.981" v="6858" actId="165"/>
          <ac:grpSpMkLst>
            <pc:docMk/>
            <pc:sldMk cId="3990924998" sldId="351"/>
            <ac:grpSpMk id="540" creationId="{B9AF0568-6A92-42ED-BBCF-263111164BB2}"/>
          </ac:grpSpMkLst>
        </pc:grpChg>
        <pc:grpChg chg="mod">
          <ac:chgData name="Lim Kelvin" userId="624f6ae12bb7b72b" providerId="LiveId" clId="{B272414D-B18A-4D81-997D-E20EBAE48599}" dt="2024-12-22T12:25:10.981" v="6858" actId="165"/>
          <ac:grpSpMkLst>
            <pc:docMk/>
            <pc:sldMk cId="3990924998" sldId="351"/>
            <ac:grpSpMk id="544" creationId="{DB07FB9E-B5D2-4917-9984-025BB195C57E}"/>
          </ac:grpSpMkLst>
        </pc:grpChg>
        <pc:grpChg chg="mod topLvl">
          <ac:chgData name="Lim Kelvin" userId="624f6ae12bb7b72b" providerId="LiveId" clId="{B272414D-B18A-4D81-997D-E20EBAE48599}" dt="2024-12-22T12:25:10.981" v="6858" actId="165"/>
          <ac:grpSpMkLst>
            <pc:docMk/>
            <pc:sldMk cId="3990924998" sldId="351"/>
            <ac:grpSpMk id="547" creationId="{A9A83824-7111-43D4-9FAE-488E9B8D761A}"/>
          </ac:grpSpMkLst>
        </pc:grpChg>
        <pc:grpChg chg="del">
          <ac:chgData name="Lim Kelvin" userId="624f6ae12bb7b72b" providerId="LiveId" clId="{B272414D-B18A-4D81-997D-E20EBAE48599}" dt="2024-12-22T12:24:22.522" v="6848" actId="478"/>
          <ac:grpSpMkLst>
            <pc:docMk/>
            <pc:sldMk cId="3990924998" sldId="351"/>
            <ac:grpSpMk id="551" creationId="{B0C3CCDF-DBF8-4DF7-94AC-EDB269F81701}"/>
          </ac:grpSpMkLst>
        </pc:grpChg>
        <pc:grpChg chg="mod">
          <ac:chgData name="Lim Kelvin" userId="624f6ae12bb7b72b" providerId="LiveId" clId="{B272414D-B18A-4D81-997D-E20EBAE48599}" dt="2024-12-22T12:25:10.981" v="6858" actId="165"/>
          <ac:grpSpMkLst>
            <pc:docMk/>
            <pc:sldMk cId="3990924998" sldId="351"/>
            <ac:grpSpMk id="553" creationId="{0B252654-D741-4023-86A7-DB5BBC8FB4F8}"/>
          </ac:grpSpMkLst>
        </pc:grpChg>
        <pc:grpChg chg="mod">
          <ac:chgData name="Lim Kelvin" userId="624f6ae12bb7b72b" providerId="LiveId" clId="{B272414D-B18A-4D81-997D-E20EBAE48599}" dt="2024-12-22T12:25:10.981" v="6858" actId="165"/>
          <ac:grpSpMkLst>
            <pc:docMk/>
            <pc:sldMk cId="3990924998" sldId="351"/>
            <ac:grpSpMk id="554" creationId="{C7EA3E58-BA84-4A26-A623-0945153616DB}"/>
          </ac:grpSpMkLst>
        </pc:grpChg>
        <pc:grpChg chg="mod">
          <ac:chgData name="Lim Kelvin" userId="624f6ae12bb7b72b" providerId="LiveId" clId="{B272414D-B18A-4D81-997D-E20EBAE48599}" dt="2024-12-22T12:25:10.981" v="6858" actId="165"/>
          <ac:grpSpMkLst>
            <pc:docMk/>
            <pc:sldMk cId="3990924998" sldId="351"/>
            <ac:grpSpMk id="555" creationId="{5A42546E-7ECA-45A4-ADD2-293F32BF893E}"/>
          </ac:grpSpMkLst>
        </pc:grpChg>
        <pc:grpChg chg="mod">
          <ac:chgData name="Lim Kelvin" userId="624f6ae12bb7b72b" providerId="LiveId" clId="{B272414D-B18A-4D81-997D-E20EBAE48599}" dt="2024-12-22T12:25:10.981" v="6858" actId="165"/>
          <ac:grpSpMkLst>
            <pc:docMk/>
            <pc:sldMk cId="3990924998" sldId="351"/>
            <ac:grpSpMk id="556" creationId="{07F4058F-F9E7-4860-91C4-6D742ECD8172}"/>
          </ac:grpSpMkLst>
        </pc:grpChg>
        <pc:grpChg chg="mod">
          <ac:chgData name="Lim Kelvin" userId="624f6ae12bb7b72b" providerId="LiveId" clId="{B272414D-B18A-4D81-997D-E20EBAE48599}" dt="2024-12-22T12:25:10.981" v="6858" actId="165"/>
          <ac:grpSpMkLst>
            <pc:docMk/>
            <pc:sldMk cId="3990924998" sldId="351"/>
            <ac:grpSpMk id="557" creationId="{CD1BEF06-4D80-472B-A33E-31A3A8229E4F}"/>
          </ac:grpSpMkLst>
        </pc:grpChg>
        <pc:grpChg chg="mod">
          <ac:chgData name="Lim Kelvin" userId="624f6ae12bb7b72b" providerId="LiveId" clId="{B272414D-B18A-4D81-997D-E20EBAE48599}" dt="2024-12-22T12:25:10.981" v="6858" actId="165"/>
          <ac:grpSpMkLst>
            <pc:docMk/>
            <pc:sldMk cId="3990924998" sldId="351"/>
            <ac:grpSpMk id="558" creationId="{7DA02E96-3012-4ECA-AC4D-16BE84EF06BF}"/>
          </ac:grpSpMkLst>
        </pc:grpChg>
        <pc:grpChg chg="mod">
          <ac:chgData name="Lim Kelvin" userId="624f6ae12bb7b72b" providerId="LiveId" clId="{B272414D-B18A-4D81-997D-E20EBAE48599}" dt="2024-12-22T12:25:10.981" v="6858" actId="165"/>
          <ac:grpSpMkLst>
            <pc:docMk/>
            <pc:sldMk cId="3990924998" sldId="351"/>
            <ac:grpSpMk id="559" creationId="{3C580FA7-E0AA-4D47-B5E9-DB63378505B9}"/>
          </ac:grpSpMkLst>
        </pc:grpChg>
        <pc:grpChg chg="mod">
          <ac:chgData name="Lim Kelvin" userId="624f6ae12bb7b72b" providerId="LiveId" clId="{B272414D-B18A-4D81-997D-E20EBAE48599}" dt="2024-12-22T12:25:10.981" v="6858" actId="165"/>
          <ac:grpSpMkLst>
            <pc:docMk/>
            <pc:sldMk cId="3990924998" sldId="351"/>
            <ac:grpSpMk id="560" creationId="{8D781BC6-E737-4FD1-A016-DA862BD8287A}"/>
          </ac:grpSpMkLst>
        </pc:grpChg>
        <pc:grpChg chg="mod">
          <ac:chgData name="Lim Kelvin" userId="624f6ae12bb7b72b" providerId="LiveId" clId="{B272414D-B18A-4D81-997D-E20EBAE48599}" dt="2024-12-22T12:25:10.981" v="6858" actId="165"/>
          <ac:grpSpMkLst>
            <pc:docMk/>
            <pc:sldMk cId="3990924998" sldId="351"/>
            <ac:grpSpMk id="561" creationId="{154ABFD5-B648-4641-925E-08F1890A2D72}"/>
          </ac:grpSpMkLst>
        </pc:grpChg>
        <pc:grpChg chg="mod">
          <ac:chgData name="Lim Kelvin" userId="624f6ae12bb7b72b" providerId="LiveId" clId="{B272414D-B18A-4D81-997D-E20EBAE48599}" dt="2024-12-22T12:25:10.981" v="6858" actId="165"/>
          <ac:grpSpMkLst>
            <pc:docMk/>
            <pc:sldMk cId="3990924998" sldId="351"/>
            <ac:grpSpMk id="562" creationId="{316B930E-6B3F-4F45-8D58-8FFE335460FF}"/>
          </ac:grpSpMkLst>
        </pc:grpChg>
        <pc:grpChg chg="mod">
          <ac:chgData name="Lim Kelvin" userId="624f6ae12bb7b72b" providerId="LiveId" clId="{B272414D-B18A-4D81-997D-E20EBAE48599}" dt="2024-12-22T12:25:10.981" v="6858" actId="165"/>
          <ac:grpSpMkLst>
            <pc:docMk/>
            <pc:sldMk cId="3990924998" sldId="351"/>
            <ac:grpSpMk id="564" creationId="{2927A7A8-62AF-4CDE-946E-567765C50D4D}"/>
          </ac:grpSpMkLst>
        </pc:grpChg>
        <pc:grpChg chg="mod">
          <ac:chgData name="Lim Kelvin" userId="624f6ae12bb7b72b" providerId="LiveId" clId="{B272414D-B18A-4D81-997D-E20EBAE48599}" dt="2024-12-22T12:25:10.981" v="6858" actId="165"/>
          <ac:grpSpMkLst>
            <pc:docMk/>
            <pc:sldMk cId="3990924998" sldId="351"/>
            <ac:grpSpMk id="565" creationId="{844D7890-3573-468B-82FB-40D9FA079FA5}"/>
          </ac:grpSpMkLst>
        </pc:grpChg>
        <pc:grpChg chg="mod">
          <ac:chgData name="Lim Kelvin" userId="624f6ae12bb7b72b" providerId="LiveId" clId="{B272414D-B18A-4D81-997D-E20EBAE48599}" dt="2024-12-22T12:25:10.981" v="6858" actId="165"/>
          <ac:grpSpMkLst>
            <pc:docMk/>
            <pc:sldMk cId="3990924998" sldId="351"/>
            <ac:grpSpMk id="566" creationId="{9FD88F2D-784B-40B7-AA50-1880C9095781}"/>
          </ac:grpSpMkLst>
        </pc:grpChg>
        <pc:grpChg chg="mod">
          <ac:chgData name="Lim Kelvin" userId="624f6ae12bb7b72b" providerId="LiveId" clId="{B272414D-B18A-4D81-997D-E20EBAE48599}" dt="2024-12-22T12:25:10.981" v="6858" actId="165"/>
          <ac:grpSpMkLst>
            <pc:docMk/>
            <pc:sldMk cId="3990924998" sldId="351"/>
            <ac:grpSpMk id="567" creationId="{F528C820-117A-4E55-8AF5-4FE234A7C811}"/>
          </ac:grpSpMkLst>
        </pc:grpChg>
        <pc:grpChg chg="mod">
          <ac:chgData name="Lim Kelvin" userId="624f6ae12bb7b72b" providerId="LiveId" clId="{B272414D-B18A-4D81-997D-E20EBAE48599}" dt="2024-12-22T12:25:10.981" v="6858" actId="165"/>
          <ac:grpSpMkLst>
            <pc:docMk/>
            <pc:sldMk cId="3990924998" sldId="351"/>
            <ac:grpSpMk id="569" creationId="{5FB69FD5-F387-460C-B532-6B43EC4EF892}"/>
          </ac:grpSpMkLst>
        </pc:grpChg>
        <pc:grpChg chg="mod">
          <ac:chgData name="Lim Kelvin" userId="624f6ae12bb7b72b" providerId="LiveId" clId="{B272414D-B18A-4D81-997D-E20EBAE48599}" dt="2024-12-22T12:25:10.981" v="6858" actId="165"/>
          <ac:grpSpMkLst>
            <pc:docMk/>
            <pc:sldMk cId="3990924998" sldId="351"/>
            <ac:grpSpMk id="570" creationId="{175C9CF2-0387-4903-957D-22819DC6240A}"/>
          </ac:grpSpMkLst>
        </pc:grpChg>
        <pc:grpChg chg="mod">
          <ac:chgData name="Lim Kelvin" userId="624f6ae12bb7b72b" providerId="LiveId" clId="{B272414D-B18A-4D81-997D-E20EBAE48599}" dt="2024-12-22T12:25:10.981" v="6858" actId="165"/>
          <ac:grpSpMkLst>
            <pc:docMk/>
            <pc:sldMk cId="3990924998" sldId="351"/>
            <ac:grpSpMk id="571" creationId="{71BE107E-E63F-41B3-A64E-727B8EEFCB5F}"/>
          </ac:grpSpMkLst>
        </pc:grpChg>
        <pc:grpChg chg="mod">
          <ac:chgData name="Lim Kelvin" userId="624f6ae12bb7b72b" providerId="LiveId" clId="{B272414D-B18A-4D81-997D-E20EBAE48599}" dt="2024-12-22T12:25:10.981" v="6858" actId="165"/>
          <ac:grpSpMkLst>
            <pc:docMk/>
            <pc:sldMk cId="3990924998" sldId="351"/>
            <ac:grpSpMk id="573" creationId="{B8611100-AB39-437D-9D22-644CBC24753A}"/>
          </ac:grpSpMkLst>
        </pc:grpChg>
        <pc:grpChg chg="mod">
          <ac:chgData name="Lim Kelvin" userId="624f6ae12bb7b72b" providerId="LiveId" clId="{B272414D-B18A-4D81-997D-E20EBAE48599}" dt="2024-12-22T12:25:10.981" v="6858" actId="165"/>
          <ac:grpSpMkLst>
            <pc:docMk/>
            <pc:sldMk cId="3990924998" sldId="351"/>
            <ac:grpSpMk id="574" creationId="{E10F3217-FC45-4D84-9C1E-5BE2A0C6D5BC}"/>
          </ac:grpSpMkLst>
        </pc:grpChg>
        <pc:grpChg chg="mod">
          <ac:chgData name="Lim Kelvin" userId="624f6ae12bb7b72b" providerId="LiveId" clId="{B272414D-B18A-4D81-997D-E20EBAE48599}" dt="2024-12-22T12:25:10.981" v="6858" actId="165"/>
          <ac:grpSpMkLst>
            <pc:docMk/>
            <pc:sldMk cId="3990924998" sldId="351"/>
            <ac:grpSpMk id="575" creationId="{EEA77ED1-3D6F-4551-9E4B-9CCA7B59F012}"/>
          </ac:grpSpMkLst>
        </pc:grpChg>
        <pc:grpChg chg="mod">
          <ac:chgData name="Lim Kelvin" userId="624f6ae12bb7b72b" providerId="LiveId" clId="{B272414D-B18A-4D81-997D-E20EBAE48599}" dt="2024-12-22T12:25:10.981" v="6858" actId="165"/>
          <ac:grpSpMkLst>
            <pc:docMk/>
            <pc:sldMk cId="3990924998" sldId="351"/>
            <ac:grpSpMk id="576" creationId="{D47A2B72-6AF9-4AA7-B556-7A6B44C1EED3}"/>
          </ac:grpSpMkLst>
        </pc:grpChg>
        <pc:grpChg chg="mod">
          <ac:chgData name="Lim Kelvin" userId="624f6ae12bb7b72b" providerId="LiveId" clId="{B272414D-B18A-4D81-997D-E20EBAE48599}" dt="2024-12-22T12:25:10.981" v="6858" actId="165"/>
          <ac:grpSpMkLst>
            <pc:docMk/>
            <pc:sldMk cId="3990924998" sldId="351"/>
            <ac:grpSpMk id="577" creationId="{2B1302C0-7BE2-4E58-B5A7-EFAEF6E2DB84}"/>
          </ac:grpSpMkLst>
        </pc:grpChg>
        <pc:grpChg chg="mod">
          <ac:chgData name="Lim Kelvin" userId="624f6ae12bb7b72b" providerId="LiveId" clId="{B272414D-B18A-4D81-997D-E20EBAE48599}" dt="2024-12-22T12:25:10.981" v="6858" actId="165"/>
          <ac:grpSpMkLst>
            <pc:docMk/>
            <pc:sldMk cId="3990924998" sldId="351"/>
            <ac:grpSpMk id="578" creationId="{ADA81770-054F-48FC-BD75-2CC4947069A6}"/>
          </ac:grpSpMkLst>
        </pc:grpChg>
        <pc:grpChg chg="mod">
          <ac:chgData name="Lim Kelvin" userId="624f6ae12bb7b72b" providerId="LiveId" clId="{B272414D-B18A-4D81-997D-E20EBAE48599}" dt="2024-12-22T12:25:10.981" v="6858" actId="165"/>
          <ac:grpSpMkLst>
            <pc:docMk/>
            <pc:sldMk cId="3990924998" sldId="351"/>
            <ac:grpSpMk id="579" creationId="{564F9FAF-12E7-41B5-BC0E-F1A90F65C5F5}"/>
          </ac:grpSpMkLst>
        </pc:grpChg>
        <pc:grpChg chg="mod">
          <ac:chgData name="Lim Kelvin" userId="624f6ae12bb7b72b" providerId="LiveId" clId="{B272414D-B18A-4D81-997D-E20EBAE48599}" dt="2024-12-22T12:25:10.981" v="6858" actId="165"/>
          <ac:grpSpMkLst>
            <pc:docMk/>
            <pc:sldMk cId="3990924998" sldId="351"/>
            <ac:grpSpMk id="581" creationId="{288B6E92-2E37-4CF1-A27F-1B3794E4D174}"/>
          </ac:grpSpMkLst>
        </pc:grpChg>
        <pc:grpChg chg="mod">
          <ac:chgData name="Lim Kelvin" userId="624f6ae12bb7b72b" providerId="LiveId" clId="{B272414D-B18A-4D81-997D-E20EBAE48599}" dt="2024-12-22T12:25:10.981" v="6858" actId="165"/>
          <ac:grpSpMkLst>
            <pc:docMk/>
            <pc:sldMk cId="3990924998" sldId="351"/>
            <ac:grpSpMk id="585" creationId="{F7119F2F-279F-439C-88BA-F5119417A3B0}"/>
          </ac:grpSpMkLst>
        </pc:grpChg>
        <pc:grpChg chg="mod">
          <ac:chgData name="Lim Kelvin" userId="624f6ae12bb7b72b" providerId="LiveId" clId="{B272414D-B18A-4D81-997D-E20EBAE48599}" dt="2024-12-22T12:25:10.981" v="6858" actId="165"/>
          <ac:grpSpMkLst>
            <pc:docMk/>
            <pc:sldMk cId="3990924998" sldId="351"/>
            <ac:grpSpMk id="589" creationId="{C648E169-507A-4650-BEF7-476427DA08F7}"/>
          </ac:grpSpMkLst>
        </pc:grpChg>
        <pc:grpChg chg="mod">
          <ac:chgData name="Lim Kelvin" userId="624f6ae12bb7b72b" providerId="LiveId" clId="{B272414D-B18A-4D81-997D-E20EBAE48599}" dt="2024-12-22T12:25:10.981" v="6858" actId="165"/>
          <ac:grpSpMkLst>
            <pc:docMk/>
            <pc:sldMk cId="3990924998" sldId="351"/>
            <ac:grpSpMk id="593" creationId="{57317398-6B53-4040-881E-A8122E205DA0}"/>
          </ac:grpSpMkLst>
        </pc:grpChg>
        <pc:grpChg chg="mod">
          <ac:chgData name="Lim Kelvin" userId="624f6ae12bb7b72b" providerId="LiveId" clId="{B272414D-B18A-4D81-997D-E20EBAE48599}" dt="2024-12-22T12:25:10.981" v="6858" actId="165"/>
          <ac:grpSpMkLst>
            <pc:docMk/>
            <pc:sldMk cId="3990924998" sldId="351"/>
            <ac:grpSpMk id="597" creationId="{720A81E3-EEC8-480F-887A-0A50FA7B7C9F}"/>
          </ac:grpSpMkLst>
        </pc:grpChg>
        <pc:grpChg chg="mod">
          <ac:chgData name="Lim Kelvin" userId="624f6ae12bb7b72b" providerId="LiveId" clId="{B272414D-B18A-4D81-997D-E20EBAE48599}" dt="2024-12-22T12:25:10.981" v="6858" actId="165"/>
          <ac:grpSpMkLst>
            <pc:docMk/>
            <pc:sldMk cId="3990924998" sldId="351"/>
            <ac:grpSpMk id="601" creationId="{360683E0-15CB-4A65-9D3E-35DAE1407540}"/>
          </ac:grpSpMkLst>
        </pc:grpChg>
        <pc:grpChg chg="mod">
          <ac:chgData name="Lim Kelvin" userId="624f6ae12bb7b72b" providerId="LiveId" clId="{B272414D-B18A-4D81-997D-E20EBAE48599}" dt="2024-12-22T12:25:10.981" v="6858" actId="165"/>
          <ac:grpSpMkLst>
            <pc:docMk/>
            <pc:sldMk cId="3990924998" sldId="351"/>
            <ac:grpSpMk id="605" creationId="{40887DF1-B999-4089-B9B2-53C877FC88F5}"/>
          </ac:grpSpMkLst>
        </pc:grpChg>
        <pc:grpChg chg="mod">
          <ac:chgData name="Lim Kelvin" userId="624f6ae12bb7b72b" providerId="LiveId" clId="{B272414D-B18A-4D81-997D-E20EBAE48599}" dt="2024-12-22T12:25:10.981" v="6858" actId="165"/>
          <ac:grpSpMkLst>
            <pc:docMk/>
            <pc:sldMk cId="3990924998" sldId="351"/>
            <ac:grpSpMk id="609" creationId="{43AF563F-D8DC-4667-B799-AF1F068AF5E7}"/>
          </ac:grpSpMkLst>
        </pc:grpChg>
        <pc:grpChg chg="mod">
          <ac:chgData name="Lim Kelvin" userId="624f6ae12bb7b72b" providerId="LiveId" clId="{B272414D-B18A-4D81-997D-E20EBAE48599}" dt="2024-12-22T12:25:10.981" v="6858" actId="165"/>
          <ac:grpSpMkLst>
            <pc:docMk/>
            <pc:sldMk cId="3990924998" sldId="351"/>
            <ac:grpSpMk id="613" creationId="{9D8ECCA8-32DE-4ABE-8B25-C65DCDC2CA6A}"/>
          </ac:grpSpMkLst>
        </pc:grpChg>
        <pc:grpChg chg="mod">
          <ac:chgData name="Lim Kelvin" userId="624f6ae12bb7b72b" providerId="LiveId" clId="{B272414D-B18A-4D81-997D-E20EBAE48599}" dt="2024-12-22T12:25:10.981" v="6858" actId="165"/>
          <ac:grpSpMkLst>
            <pc:docMk/>
            <pc:sldMk cId="3990924998" sldId="351"/>
            <ac:grpSpMk id="617" creationId="{383B2AC1-0B48-485C-BEB4-EA50B341D5B9}"/>
          </ac:grpSpMkLst>
        </pc:grpChg>
        <pc:grpChg chg="mod">
          <ac:chgData name="Lim Kelvin" userId="624f6ae12bb7b72b" providerId="LiveId" clId="{B272414D-B18A-4D81-997D-E20EBAE48599}" dt="2024-12-22T12:25:10.981" v="6858" actId="165"/>
          <ac:grpSpMkLst>
            <pc:docMk/>
            <pc:sldMk cId="3990924998" sldId="351"/>
            <ac:grpSpMk id="621" creationId="{27E3CCFD-46E1-4665-BC1B-2B42B4EC806F}"/>
          </ac:grpSpMkLst>
        </pc:grpChg>
        <pc:grpChg chg="mod">
          <ac:chgData name="Lim Kelvin" userId="624f6ae12bb7b72b" providerId="LiveId" clId="{B272414D-B18A-4D81-997D-E20EBAE48599}" dt="2024-12-22T12:25:10.981" v="6858" actId="165"/>
          <ac:grpSpMkLst>
            <pc:docMk/>
            <pc:sldMk cId="3990924998" sldId="351"/>
            <ac:grpSpMk id="625" creationId="{FC935340-6306-42C4-96BA-DD96CAFD9A75}"/>
          </ac:grpSpMkLst>
        </pc:grpChg>
        <pc:grpChg chg="mod">
          <ac:chgData name="Lim Kelvin" userId="624f6ae12bb7b72b" providerId="LiveId" clId="{B272414D-B18A-4D81-997D-E20EBAE48599}" dt="2024-12-22T12:25:10.981" v="6858" actId="165"/>
          <ac:grpSpMkLst>
            <pc:docMk/>
            <pc:sldMk cId="3990924998" sldId="351"/>
            <ac:grpSpMk id="629" creationId="{A5EB5611-4D8D-49A6-B5F2-8CB289434BCE}"/>
          </ac:grpSpMkLst>
        </pc:grpChg>
        <pc:grpChg chg="mod">
          <ac:chgData name="Lim Kelvin" userId="624f6ae12bb7b72b" providerId="LiveId" clId="{B272414D-B18A-4D81-997D-E20EBAE48599}" dt="2024-12-22T12:25:10.981" v="6858" actId="165"/>
          <ac:grpSpMkLst>
            <pc:docMk/>
            <pc:sldMk cId="3990924998" sldId="351"/>
            <ac:grpSpMk id="633" creationId="{146BF297-FF52-4B3B-BF9A-3D047585C89E}"/>
          </ac:grpSpMkLst>
        </pc:grpChg>
        <pc:grpChg chg="mod">
          <ac:chgData name="Lim Kelvin" userId="624f6ae12bb7b72b" providerId="LiveId" clId="{B272414D-B18A-4D81-997D-E20EBAE48599}" dt="2024-12-22T12:25:10.981" v="6858" actId="165"/>
          <ac:grpSpMkLst>
            <pc:docMk/>
            <pc:sldMk cId="3990924998" sldId="351"/>
            <ac:grpSpMk id="637" creationId="{F371970A-C0DE-4FC1-AA09-53D277EDD4D1}"/>
          </ac:grpSpMkLst>
        </pc:grpChg>
        <pc:grpChg chg="mod">
          <ac:chgData name="Lim Kelvin" userId="624f6ae12bb7b72b" providerId="LiveId" clId="{B272414D-B18A-4D81-997D-E20EBAE48599}" dt="2024-12-22T12:25:10.981" v="6858" actId="165"/>
          <ac:grpSpMkLst>
            <pc:docMk/>
            <pc:sldMk cId="3990924998" sldId="351"/>
            <ac:grpSpMk id="641" creationId="{747F706F-BAF9-4034-9376-22D73B428990}"/>
          </ac:grpSpMkLst>
        </pc:grpChg>
        <pc:grpChg chg="mod">
          <ac:chgData name="Lim Kelvin" userId="624f6ae12bb7b72b" providerId="LiveId" clId="{B272414D-B18A-4D81-997D-E20EBAE48599}" dt="2024-12-22T12:25:10.981" v="6858" actId="165"/>
          <ac:grpSpMkLst>
            <pc:docMk/>
            <pc:sldMk cId="3990924998" sldId="351"/>
            <ac:grpSpMk id="645" creationId="{7C06DE46-971A-4306-B22B-468BB754723E}"/>
          </ac:grpSpMkLst>
        </pc:grpChg>
        <pc:grpChg chg="mod">
          <ac:chgData name="Lim Kelvin" userId="624f6ae12bb7b72b" providerId="LiveId" clId="{B272414D-B18A-4D81-997D-E20EBAE48599}" dt="2024-12-22T12:25:10.981" v="6858" actId="165"/>
          <ac:grpSpMkLst>
            <pc:docMk/>
            <pc:sldMk cId="3990924998" sldId="351"/>
            <ac:grpSpMk id="649" creationId="{5937F2FB-5E3C-4F9F-B8CB-78DEFBC14BD0}"/>
          </ac:grpSpMkLst>
        </pc:grpChg>
        <pc:grpChg chg="mod">
          <ac:chgData name="Lim Kelvin" userId="624f6ae12bb7b72b" providerId="LiveId" clId="{B272414D-B18A-4D81-997D-E20EBAE48599}" dt="2024-12-22T12:25:10.981" v="6858" actId="165"/>
          <ac:grpSpMkLst>
            <pc:docMk/>
            <pc:sldMk cId="3990924998" sldId="351"/>
            <ac:grpSpMk id="653" creationId="{50A772E6-888E-4CE1-80AC-A7A9013052B1}"/>
          </ac:grpSpMkLst>
        </pc:grpChg>
        <pc:grpChg chg="mod">
          <ac:chgData name="Lim Kelvin" userId="624f6ae12bb7b72b" providerId="LiveId" clId="{B272414D-B18A-4D81-997D-E20EBAE48599}" dt="2024-12-22T12:25:10.981" v="6858" actId="165"/>
          <ac:grpSpMkLst>
            <pc:docMk/>
            <pc:sldMk cId="3990924998" sldId="351"/>
            <ac:grpSpMk id="657" creationId="{BA75CA55-BC85-45F5-A5FF-9E6005903BC3}"/>
          </ac:grpSpMkLst>
        </pc:grpChg>
        <pc:grpChg chg="mod">
          <ac:chgData name="Lim Kelvin" userId="624f6ae12bb7b72b" providerId="LiveId" clId="{B272414D-B18A-4D81-997D-E20EBAE48599}" dt="2024-12-22T12:25:10.981" v="6858" actId="165"/>
          <ac:grpSpMkLst>
            <pc:docMk/>
            <pc:sldMk cId="3990924998" sldId="351"/>
            <ac:grpSpMk id="661" creationId="{084D9CD9-ED4D-4FB9-AF99-EB6761A64CAA}"/>
          </ac:grpSpMkLst>
        </pc:grpChg>
        <pc:grpChg chg="mod">
          <ac:chgData name="Lim Kelvin" userId="624f6ae12bb7b72b" providerId="LiveId" clId="{B272414D-B18A-4D81-997D-E20EBAE48599}" dt="2024-12-22T12:25:10.981" v="6858" actId="165"/>
          <ac:grpSpMkLst>
            <pc:docMk/>
            <pc:sldMk cId="3990924998" sldId="351"/>
            <ac:grpSpMk id="665" creationId="{FF462832-A294-4F66-8B0D-A20BE94212A0}"/>
          </ac:grpSpMkLst>
        </pc:grpChg>
        <pc:grpChg chg="mod">
          <ac:chgData name="Lim Kelvin" userId="624f6ae12bb7b72b" providerId="LiveId" clId="{B272414D-B18A-4D81-997D-E20EBAE48599}" dt="2024-12-22T12:25:10.981" v="6858" actId="165"/>
          <ac:grpSpMkLst>
            <pc:docMk/>
            <pc:sldMk cId="3990924998" sldId="351"/>
            <ac:grpSpMk id="669" creationId="{53A5B107-A79B-4A5B-B47D-A728416A5BF6}"/>
          </ac:grpSpMkLst>
        </pc:grpChg>
        <pc:grpChg chg="mod topLvl">
          <ac:chgData name="Lim Kelvin" userId="624f6ae12bb7b72b" providerId="LiveId" clId="{B272414D-B18A-4D81-997D-E20EBAE48599}" dt="2024-12-22T12:25:10.981" v="6858" actId="165"/>
          <ac:grpSpMkLst>
            <pc:docMk/>
            <pc:sldMk cId="3990924998" sldId="351"/>
            <ac:grpSpMk id="676" creationId="{DA30FBD1-88EF-4DD0-AA78-923980664BDF}"/>
          </ac:grpSpMkLst>
        </pc:grpChg>
        <pc:grpChg chg="mod">
          <ac:chgData name="Lim Kelvin" userId="624f6ae12bb7b72b" providerId="LiveId" clId="{B272414D-B18A-4D81-997D-E20EBAE48599}" dt="2024-12-22T12:25:10.981" v="6858" actId="165"/>
          <ac:grpSpMkLst>
            <pc:docMk/>
            <pc:sldMk cId="3990924998" sldId="351"/>
            <ac:grpSpMk id="677" creationId="{865591C8-9BD4-4DD1-B7C5-555668F6CC76}"/>
          </ac:grpSpMkLst>
        </pc:grpChg>
        <pc:grpChg chg="mod">
          <ac:chgData name="Lim Kelvin" userId="624f6ae12bb7b72b" providerId="LiveId" clId="{B272414D-B18A-4D81-997D-E20EBAE48599}" dt="2024-12-22T12:25:10.981" v="6858" actId="165"/>
          <ac:grpSpMkLst>
            <pc:docMk/>
            <pc:sldMk cId="3990924998" sldId="351"/>
            <ac:grpSpMk id="678" creationId="{192117FE-A9E6-4FAA-AF08-F60FF0063C7C}"/>
          </ac:grpSpMkLst>
        </pc:grpChg>
        <pc:grpChg chg="mod">
          <ac:chgData name="Lim Kelvin" userId="624f6ae12bb7b72b" providerId="LiveId" clId="{B272414D-B18A-4D81-997D-E20EBAE48599}" dt="2024-12-22T12:25:10.981" v="6858" actId="165"/>
          <ac:grpSpMkLst>
            <pc:docMk/>
            <pc:sldMk cId="3990924998" sldId="351"/>
            <ac:grpSpMk id="679" creationId="{776F911C-3E23-48F4-A108-AA252A53049A}"/>
          </ac:grpSpMkLst>
        </pc:grpChg>
        <pc:grpChg chg="mod">
          <ac:chgData name="Lim Kelvin" userId="624f6ae12bb7b72b" providerId="LiveId" clId="{B272414D-B18A-4D81-997D-E20EBAE48599}" dt="2024-12-22T12:25:10.981" v="6858" actId="165"/>
          <ac:grpSpMkLst>
            <pc:docMk/>
            <pc:sldMk cId="3990924998" sldId="351"/>
            <ac:grpSpMk id="680" creationId="{0FF41F91-4D87-4390-8A15-C0646985C57B}"/>
          </ac:grpSpMkLst>
        </pc:grpChg>
        <pc:grpChg chg="mod">
          <ac:chgData name="Lim Kelvin" userId="624f6ae12bb7b72b" providerId="LiveId" clId="{B272414D-B18A-4D81-997D-E20EBAE48599}" dt="2024-12-22T12:25:10.981" v="6858" actId="165"/>
          <ac:grpSpMkLst>
            <pc:docMk/>
            <pc:sldMk cId="3990924998" sldId="351"/>
            <ac:grpSpMk id="681" creationId="{1AE82C66-D727-43EC-8B3E-8D647E1D1D57}"/>
          </ac:grpSpMkLst>
        </pc:grpChg>
        <pc:grpChg chg="mod">
          <ac:chgData name="Lim Kelvin" userId="624f6ae12bb7b72b" providerId="LiveId" clId="{B272414D-B18A-4D81-997D-E20EBAE48599}" dt="2024-12-22T12:25:10.981" v="6858" actId="165"/>
          <ac:grpSpMkLst>
            <pc:docMk/>
            <pc:sldMk cId="3990924998" sldId="351"/>
            <ac:grpSpMk id="682" creationId="{AA4CCC9B-2EDC-4E69-9C34-F687F040C6EF}"/>
          </ac:grpSpMkLst>
        </pc:grpChg>
        <pc:grpChg chg="mod">
          <ac:chgData name="Lim Kelvin" userId="624f6ae12bb7b72b" providerId="LiveId" clId="{B272414D-B18A-4D81-997D-E20EBAE48599}" dt="2024-12-22T12:25:10.981" v="6858" actId="165"/>
          <ac:grpSpMkLst>
            <pc:docMk/>
            <pc:sldMk cId="3990924998" sldId="351"/>
            <ac:grpSpMk id="683" creationId="{327F292E-8606-4BA6-A664-D4BE114A897E}"/>
          </ac:grpSpMkLst>
        </pc:grpChg>
        <pc:grpChg chg="mod">
          <ac:chgData name="Lim Kelvin" userId="624f6ae12bb7b72b" providerId="LiveId" clId="{B272414D-B18A-4D81-997D-E20EBAE48599}" dt="2024-12-22T12:25:10.981" v="6858" actId="165"/>
          <ac:grpSpMkLst>
            <pc:docMk/>
            <pc:sldMk cId="3990924998" sldId="351"/>
            <ac:grpSpMk id="684" creationId="{BAF00138-2921-45B3-87DC-D415B4EB1C2A}"/>
          </ac:grpSpMkLst>
        </pc:grpChg>
        <pc:grpChg chg="mod">
          <ac:chgData name="Lim Kelvin" userId="624f6ae12bb7b72b" providerId="LiveId" clId="{B272414D-B18A-4D81-997D-E20EBAE48599}" dt="2024-12-22T12:25:10.981" v="6858" actId="165"/>
          <ac:grpSpMkLst>
            <pc:docMk/>
            <pc:sldMk cId="3990924998" sldId="351"/>
            <ac:grpSpMk id="685" creationId="{245641AD-4C98-4E0E-8600-82DE7BFCC697}"/>
          </ac:grpSpMkLst>
        </pc:grpChg>
        <pc:grpChg chg="mod">
          <ac:chgData name="Lim Kelvin" userId="624f6ae12bb7b72b" providerId="LiveId" clId="{B272414D-B18A-4D81-997D-E20EBAE48599}" dt="2024-12-22T12:25:10.981" v="6858" actId="165"/>
          <ac:grpSpMkLst>
            <pc:docMk/>
            <pc:sldMk cId="3990924998" sldId="351"/>
            <ac:grpSpMk id="686" creationId="{4C8328A0-4E9E-46AE-BEB5-B0043B4B0EAF}"/>
          </ac:grpSpMkLst>
        </pc:grpChg>
        <pc:grpChg chg="mod">
          <ac:chgData name="Lim Kelvin" userId="624f6ae12bb7b72b" providerId="LiveId" clId="{B272414D-B18A-4D81-997D-E20EBAE48599}" dt="2024-12-22T12:25:10.981" v="6858" actId="165"/>
          <ac:grpSpMkLst>
            <pc:docMk/>
            <pc:sldMk cId="3990924998" sldId="351"/>
            <ac:grpSpMk id="687" creationId="{CACAD4B5-084B-49F8-9634-41484EC7CBC8}"/>
          </ac:grpSpMkLst>
        </pc:grpChg>
        <pc:grpChg chg="mod">
          <ac:chgData name="Lim Kelvin" userId="624f6ae12bb7b72b" providerId="LiveId" clId="{B272414D-B18A-4D81-997D-E20EBAE48599}" dt="2024-12-22T12:25:10.981" v="6858" actId="165"/>
          <ac:grpSpMkLst>
            <pc:docMk/>
            <pc:sldMk cId="3990924998" sldId="351"/>
            <ac:grpSpMk id="688" creationId="{970A0410-44D3-43AD-BCE4-9AA98F3C00A5}"/>
          </ac:grpSpMkLst>
        </pc:grpChg>
        <pc:grpChg chg="mod">
          <ac:chgData name="Lim Kelvin" userId="624f6ae12bb7b72b" providerId="LiveId" clId="{B272414D-B18A-4D81-997D-E20EBAE48599}" dt="2024-12-22T12:25:10.981" v="6858" actId="165"/>
          <ac:grpSpMkLst>
            <pc:docMk/>
            <pc:sldMk cId="3990924998" sldId="351"/>
            <ac:grpSpMk id="689" creationId="{39A4FE68-DA6B-49E5-9650-687036C358A0}"/>
          </ac:grpSpMkLst>
        </pc:grpChg>
        <pc:grpChg chg="mod">
          <ac:chgData name="Lim Kelvin" userId="624f6ae12bb7b72b" providerId="LiveId" clId="{B272414D-B18A-4D81-997D-E20EBAE48599}" dt="2024-12-22T12:25:10.981" v="6858" actId="165"/>
          <ac:grpSpMkLst>
            <pc:docMk/>
            <pc:sldMk cId="3990924998" sldId="351"/>
            <ac:grpSpMk id="690" creationId="{12B7EC6D-C4A4-4AB0-B26F-18C2978367DB}"/>
          </ac:grpSpMkLst>
        </pc:grpChg>
        <pc:grpChg chg="mod">
          <ac:chgData name="Lim Kelvin" userId="624f6ae12bb7b72b" providerId="LiveId" clId="{B272414D-B18A-4D81-997D-E20EBAE48599}" dt="2024-12-22T12:25:10.981" v="6858" actId="165"/>
          <ac:grpSpMkLst>
            <pc:docMk/>
            <pc:sldMk cId="3990924998" sldId="351"/>
            <ac:grpSpMk id="691" creationId="{2026EF0E-4C76-4AD9-B035-4D81B225B0D1}"/>
          </ac:grpSpMkLst>
        </pc:grpChg>
        <pc:grpChg chg="mod">
          <ac:chgData name="Lim Kelvin" userId="624f6ae12bb7b72b" providerId="LiveId" clId="{B272414D-B18A-4D81-997D-E20EBAE48599}" dt="2024-12-22T12:25:10.981" v="6858" actId="165"/>
          <ac:grpSpMkLst>
            <pc:docMk/>
            <pc:sldMk cId="3990924998" sldId="351"/>
            <ac:grpSpMk id="692" creationId="{09145FA9-9CFE-4401-BC60-AE9B60439A06}"/>
          </ac:grpSpMkLst>
        </pc:grpChg>
        <pc:grpChg chg="mod">
          <ac:chgData name="Lim Kelvin" userId="624f6ae12bb7b72b" providerId="LiveId" clId="{B272414D-B18A-4D81-997D-E20EBAE48599}" dt="2024-12-22T12:25:10.981" v="6858" actId="165"/>
          <ac:grpSpMkLst>
            <pc:docMk/>
            <pc:sldMk cId="3990924998" sldId="351"/>
            <ac:grpSpMk id="693" creationId="{1DB62A71-CC4F-419C-996D-E741B02D649B}"/>
          </ac:grpSpMkLst>
        </pc:grpChg>
        <pc:grpChg chg="mod">
          <ac:chgData name="Lim Kelvin" userId="624f6ae12bb7b72b" providerId="LiveId" clId="{B272414D-B18A-4D81-997D-E20EBAE48599}" dt="2024-12-22T12:25:10.981" v="6858" actId="165"/>
          <ac:grpSpMkLst>
            <pc:docMk/>
            <pc:sldMk cId="3990924998" sldId="351"/>
            <ac:grpSpMk id="694" creationId="{9B7803CE-9452-4234-A20B-44A1B5D02BB9}"/>
          </ac:grpSpMkLst>
        </pc:grpChg>
        <pc:grpChg chg="mod">
          <ac:chgData name="Lim Kelvin" userId="624f6ae12bb7b72b" providerId="LiveId" clId="{B272414D-B18A-4D81-997D-E20EBAE48599}" dt="2024-12-22T12:25:10.981" v="6858" actId="165"/>
          <ac:grpSpMkLst>
            <pc:docMk/>
            <pc:sldMk cId="3990924998" sldId="351"/>
            <ac:grpSpMk id="696" creationId="{ED7B1308-036E-482E-916C-4E54F9692817}"/>
          </ac:grpSpMkLst>
        </pc:grpChg>
        <pc:grpChg chg="mod">
          <ac:chgData name="Lim Kelvin" userId="624f6ae12bb7b72b" providerId="LiveId" clId="{B272414D-B18A-4D81-997D-E20EBAE48599}" dt="2024-12-22T12:25:10.981" v="6858" actId="165"/>
          <ac:grpSpMkLst>
            <pc:docMk/>
            <pc:sldMk cId="3990924998" sldId="351"/>
            <ac:grpSpMk id="700" creationId="{0788763F-DB47-41AB-914A-3C7A5896D42A}"/>
          </ac:grpSpMkLst>
        </pc:grpChg>
        <pc:grpChg chg="mod">
          <ac:chgData name="Lim Kelvin" userId="624f6ae12bb7b72b" providerId="LiveId" clId="{B272414D-B18A-4D81-997D-E20EBAE48599}" dt="2024-12-22T12:25:10.981" v="6858" actId="165"/>
          <ac:grpSpMkLst>
            <pc:docMk/>
            <pc:sldMk cId="3990924998" sldId="351"/>
            <ac:grpSpMk id="704" creationId="{8AD87AF5-793E-4B6A-B4A8-3E22BF0D4E7C}"/>
          </ac:grpSpMkLst>
        </pc:grpChg>
        <pc:grpChg chg="mod">
          <ac:chgData name="Lim Kelvin" userId="624f6ae12bb7b72b" providerId="LiveId" clId="{B272414D-B18A-4D81-997D-E20EBAE48599}" dt="2024-12-22T12:25:10.981" v="6858" actId="165"/>
          <ac:grpSpMkLst>
            <pc:docMk/>
            <pc:sldMk cId="3990924998" sldId="351"/>
            <ac:grpSpMk id="708" creationId="{1084820B-02B3-4067-A944-5746BEC2D8C5}"/>
          </ac:grpSpMkLst>
        </pc:grpChg>
        <pc:grpChg chg="mod">
          <ac:chgData name="Lim Kelvin" userId="624f6ae12bb7b72b" providerId="LiveId" clId="{B272414D-B18A-4D81-997D-E20EBAE48599}" dt="2024-12-22T12:25:10.981" v="6858" actId="165"/>
          <ac:grpSpMkLst>
            <pc:docMk/>
            <pc:sldMk cId="3990924998" sldId="351"/>
            <ac:grpSpMk id="712" creationId="{8F8CCAE4-6E8D-490F-88A9-A2CC3B331903}"/>
          </ac:grpSpMkLst>
        </pc:grpChg>
        <pc:grpChg chg="mod">
          <ac:chgData name="Lim Kelvin" userId="624f6ae12bb7b72b" providerId="LiveId" clId="{B272414D-B18A-4D81-997D-E20EBAE48599}" dt="2024-12-22T12:25:10.981" v="6858" actId="165"/>
          <ac:grpSpMkLst>
            <pc:docMk/>
            <pc:sldMk cId="3990924998" sldId="351"/>
            <ac:grpSpMk id="716" creationId="{FD9C4519-CD7A-4E0D-BADD-E4C1CD640151}"/>
          </ac:grpSpMkLst>
        </pc:grpChg>
        <pc:grpChg chg="mod">
          <ac:chgData name="Lim Kelvin" userId="624f6ae12bb7b72b" providerId="LiveId" clId="{B272414D-B18A-4D81-997D-E20EBAE48599}" dt="2024-12-22T12:25:10.981" v="6858" actId="165"/>
          <ac:grpSpMkLst>
            <pc:docMk/>
            <pc:sldMk cId="3990924998" sldId="351"/>
            <ac:grpSpMk id="720" creationId="{EC0D367F-4998-4DC7-9672-D428FDDF31DC}"/>
          </ac:grpSpMkLst>
        </pc:grpChg>
        <pc:grpChg chg="mod">
          <ac:chgData name="Lim Kelvin" userId="624f6ae12bb7b72b" providerId="LiveId" clId="{B272414D-B18A-4D81-997D-E20EBAE48599}" dt="2024-12-22T12:25:10.981" v="6858" actId="165"/>
          <ac:grpSpMkLst>
            <pc:docMk/>
            <pc:sldMk cId="3990924998" sldId="351"/>
            <ac:grpSpMk id="724" creationId="{078520DC-5BF0-42F6-AB6A-CE5BAD501346}"/>
          </ac:grpSpMkLst>
        </pc:grpChg>
        <pc:grpChg chg="mod">
          <ac:chgData name="Lim Kelvin" userId="624f6ae12bb7b72b" providerId="LiveId" clId="{B272414D-B18A-4D81-997D-E20EBAE48599}" dt="2024-12-22T12:25:10.981" v="6858" actId="165"/>
          <ac:grpSpMkLst>
            <pc:docMk/>
            <pc:sldMk cId="3990924998" sldId="351"/>
            <ac:grpSpMk id="728" creationId="{DC3CB8F1-88FA-45A3-8D9C-305FF9ED3A08}"/>
          </ac:grpSpMkLst>
        </pc:grpChg>
        <pc:grpChg chg="mod">
          <ac:chgData name="Lim Kelvin" userId="624f6ae12bb7b72b" providerId="LiveId" clId="{B272414D-B18A-4D81-997D-E20EBAE48599}" dt="2024-12-22T12:25:10.981" v="6858" actId="165"/>
          <ac:grpSpMkLst>
            <pc:docMk/>
            <pc:sldMk cId="3990924998" sldId="351"/>
            <ac:grpSpMk id="732" creationId="{263D9BE0-DF2C-42BD-A8D5-3CEA538C664D}"/>
          </ac:grpSpMkLst>
        </pc:grpChg>
        <pc:grpChg chg="mod">
          <ac:chgData name="Lim Kelvin" userId="624f6ae12bb7b72b" providerId="LiveId" clId="{B272414D-B18A-4D81-997D-E20EBAE48599}" dt="2024-12-22T12:25:10.981" v="6858" actId="165"/>
          <ac:grpSpMkLst>
            <pc:docMk/>
            <pc:sldMk cId="3990924998" sldId="351"/>
            <ac:grpSpMk id="736" creationId="{7653016E-2475-45D0-B3F4-8A18A46F7EE7}"/>
          </ac:grpSpMkLst>
        </pc:grpChg>
        <pc:grpChg chg="mod">
          <ac:chgData name="Lim Kelvin" userId="624f6ae12bb7b72b" providerId="LiveId" clId="{B272414D-B18A-4D81-997D-E20EBAE48599}" dt="2024-12-22T12:25:10.981" v="6858" actId="165"/>
          <ac:grpSpMkLst>
            <pc:docMk/>
            <pc:sldMk cId="3990924998" sldId="351"/>
            <ac:grpSpMk id="740" creationId="{04AC3A6A-4A56-43BB-B345-E4898DD33C67}"/>
          </ac:grpSpMkLst>
        </pc:grpChg>
        <pc:grpChg chg="mod">
          <ac:chgData name="Lim Kelvin" userId="624f6ae12bb7b72b" providerId="LiveId" clId="{B272414D-B18A-4D81-997D-E20EBAE48599}" dt="2024-12-22T12:25:10.981" v="6858" actId="165"/>
          <ac:grpSpMkLst>
            <pc:docMk/>
            <pc:sldMk cId="3990924998" sldId="351"/>
            <ac:grpSpMk id="744" creationId="{91D0315C-A8CB-4D61-9B60-653F0D101A57}"/>
          </ac:grpSpMkLst>
        </pc:grpChg>
        <pc:grpChg chg="mod">
          <ac:chgData name="Lim Kelvin" userId="624f6ae12bb7b72b" providerId="LiveId" clId="{B272414D-B18A-4D81-997D-E20EBAE48599}" dt="2024-12-22T12:25:10.981" v="6858" actId="165"/>
          <ac:grpSpMkLst>
            <pc:docMk/>
            <pc:sldMk cId="3990924998" sldId="351"/>
            <ac:grpSpMk id="748" creationId="{F5C92CFC-0DA3-49AA-BFC7-2C559CC834A9}"/>
          </ac:grpSpMkLst>
        </pc:grpChg>
        <pc:grpChg chg="mod">
          <ac:chgData name="Lim Kelvin" userId="624f6ae12bb7b72b" providerId="LiveId" clId="{B272414D-B18A-4D81-997D-E20EBAE48599}" dt="2024-12-22T12:25:10.981" v="6858" actId="165"/>
          <ac:grpSpMkLst>
            <pc:docMk/>
            <pc:sldMk cId="3990924998" sldId="351"/>
            <ac:grpSpMk id="752" creationId="{1D3D8A94-2E6E-4CBE-8838-C4A6A1E6AB8B}"/>
          </ac:grpSpMkLst>
        </pc:grpChg>
        <pc:grpChg chg="mod">
          <ac:chgData name="Lim Kelvin" userId="624f6ae12bb7b72b" providerId="LiveId" clId="{B272414D-B18A-4D81-997D-E20EBAE48599}" dt="2024-12-22T12:25:10.981" v="6858" actId="165"/>
          <ac:grpSpMkLst>
            <pc:docMk/>
            <pc:sldMk cId="3990924998" sldId="351"/>
            <ac:grpSpMk id="756" creationId="{C6F76353-22C4-4F8D-8F14-498E5851AA0F}"/>
          </ac:grpSpMkLst>
        </pc:grpChg>
        <pc:grpChg chg="mod">
          <ac:chgData name="Lim Kelvin" userId="624f6ae12bb7b72b" providerId="LiveId" clId="{B272414D-B18A-4D81-997D-E20EBAE48599}" dt="2024-12-22T12:25:10.981" v="6858" actId="165"/>
          <ac:grpSpMkLst>
            <pc:docMk/>
            <pc:sldMk cId="3990924998" sldId="351"/>
            <ac:grpSpMk id="760" creationId="{5749A1AD-96FD-4630-AADE-696F7CF36FA1}"/>
          </ac:grpSpMkLst>
        </pc:grpChg>
        <pc:grpChg chg="mod">
          <ac:chgData name="Lim Kelvin" userId="624f6ae12bb7b72b" providerId="LiveId" clId="{B272414D-B18A-4D81-997D-E20EBAE48599}" dt="2024-12-22T12:25:10.981" v="6858" actId="165"/>
          <ac:grpSpMkLst>
            <pc:docMk/>
            <pc:sldMk cId="3990924998" sldId="351"/>
            <ac:grpSpMk id="764" creationId="{A65084FD-A366-495C-B3AC-34EC605EA55B}"/>
          </ac:grpSpMkLst>
        </pc:grpChg>
        <pc:grpChg chg="add mod">
          <ac:chgData name="Lim Kelvin" userId="624f6ae12bb7b72b" providerId="LiveId" clId="{B272414D-B18A-4D81-997D-E20EBAE48599}" dt="2024-12-22T12:25:48.849" v="6861" actId="1076"/>
          <ac:grpSpMkLst>
            <pc:docMk/>
            <pc:sldMk cId="3990924998" sldId="351"/>
            <ac:grpSpMk id="767" creationId="{42D1103F-00AA-407F-A5BD-2CBB65FBE0FA}"/>
          </ac:grpSpMkLst>
        </pc:grpChg>
        <pc:grpChg chg="mod">
          <ac:chgData name="Lim Kelvin" userId="624f6ae12bb7b72b" providerId="LiveId" clId="{B272414D-B18A-4D81-997D-E20EBAE48599}" dt="2024-12-22T12:25:41.944" v="6860"/>
          <ac:grpSpMkLst>
            <pc:docMk/>
            <pc:sldMk cId="3990924998" sldId="351"/>
            <ac:grpSpMk id="771" creationId="{9ACCA387-A90B-4B66-BCFD-025B18587504}"/>
          </ac:grpSpMkLst>
        </pc:grpChg>
        <pc:grpChg chg="mod">
          <ac:chgData name="Lim Kelvin" userId="624f6ae12bb7b72b" providerId="LiveId" clId="{B272414D-B18A-4D81-997D-E20EBAE48599}" dt="2024-12-22T12:25:41.944" v="6860"/>
          <ac:grpSpMkLst>
            <pc:docMk/>
            <pc:sldMk cId="3990924998" sldId="351"/>
            <ac:grpSpMk id="773" creationId="{A76A1CEF-DA77-4751-941E-EA911AFE6683}"/>
          </ac:grpSpMkLst>
        </pc:grpChg>
        <pc:grpChg chg="mod">
          <ac:chgData name="Lim Kelvin" userId="624f6ae12bb7b72b" providerId="LiveId" clId="{B272414D-B18A-4D81-997D-E20EBAE48599}" dt="2024-12-22T12:25:41.944" v="6860"/>
          <ac:grpSpMkLst>
            <pc:docMk/>
            <pc:sldMk cId="3990924998" sldId="351"/>
            <ac:grpSpMk id="774" creationId="{A17B4C8F-244D-4D25-A433-050CD8A3B8FA}"/>
          </ac:grpSpMkLst>
        </pc:grpChg>
        <pc:grpChg chg="mod">
          <ac:chgData name="Lim Kelvin" userId="624f6ae12bb7b72b" providerId="LiveId" clId="{B272414D-B18A-4D81-997D-E20EBAE48599}" dt="2024-12-22T12:25:41.944" v="6860"/>
          <ac:grpSpMkLst>
            <pc:docMk/>
            <pc:sldMk cId="3990924998" sldId="351"/>
            <ac:grpSpMk id="775" creationId="{465E471B-DF80-48F4-B93A-4503D96CD7B4}"/>
          </ac:grpSpMkLst>
        </pc:grpChg>
        <pc:grpChg chg="mod">
          <ac:chgData name="Lim Kelvin" userId="624f6ae12bb7b72b" providerId="LiveId" clId="{B272414D-B18A-4D81-997D-E20EBAE48599}" dt="2024-12-22T12:25:41.944" v="6860"/>
          <ac:grpSpMkLst>
            <pc:docMk/>
            <pc:sldMk cId="3990924998" sldId="351"/>
            <ac:grpSpMk id="776" creationId="{8BF537E1-1A38-4FBD-9AE2-5BE6AEBF963F}"/>
          </ac:grpSpMkLst>
        </pc:grpChg>
        <pc:grpChg chg="mod">
          <ac:chgData name="Lim Kelvin" userId="624f6ae12bb7b72b" providerId="LiveId" clId="{B272414D-B18A-4D81-997D-E20EBAE48599}" dt="2024-12-22T12:25:41.944" v="6860"/>
          <ac:grpSpMkLst>
            <pc:docMk/>
            <pc:sldMk cId="3990924998" sldId="351"/>
            <ac:grpSpMk id="777" creationId="{511FB759-AEF0-4529-8D43-0B303BB659C0}"/>
          </ac:grpSpMkLst>
        </pc:grpChg>
        <pc:grpChg chg="mod">
          <ac:chgData name="Lim Kelvin" userId="624f6ae12bb7b72b" providerId="LiveId" clId="{B272414D-B18A-4D81-997D-E20EBAE48599}" dt="2024-12-22T12:25:41.944" v="6860"/>
          <ac:grpSpMkLst>
            <pc:docMk/>
            <pc:sldMk cId="3990924998" sldId="351"/>
            <ac:grpSpMk id="778" creationId="{6BACD02F-40EA-4817-B120-2B2C920A5DF6}"/>
          </ac:grpSpMkLst>
        </pc:grpChg>
        <pc:grpChg chg="mod">
          <ac:chgData name="Lim Kelvin" userId="624f6ae12bb7b72b" providerId="LiveId" clId="{B272414D-B18A-4D81-997D-E20EBAE48599}" dt="2024-12-22T12:25:41.944" v="6860"/>
          <ac:grpSpMkLst>
            <pc:docMk/>
            <pc:sldMk cId="3990924998" sldId="351"/>
            <ac:grpSpMk id="779" creationId="{98578499-471D-4F15-8DEA-BF0E7FAF573D}"/>
          </ac:grpSpMkLst>
        </pc:grpChg>
        <pc:grpChg chg="mod">
          <ac:chgData name="Lim Kelvin" userId="624f6ae12bb7b72b" providerId="LiveId" clId="{B272414D-B18A-4D81-997D-E20EBAE48599}" dt="2024-12-22T12:25:41.944" v="6860"/>
          <ac:grpSpMkLst>
            <pc:docMk/>
            <pc:sldMk cId="3990924998" sldId="351"/>
            <ac:grpSpMk id="780" creationId="{D367FD25-C8DC-489C-939D-681EC9B67F63}"/>
          </ac:grpSpMkLst>
        </pc:grpChg>
        <pc:grpChg chg="mod">
          <ac:chgData name="Lim Kelvin" userId="624f6ae12bb7b72b" providerId="LiveId" clId="{B272414D-B18A-4D81-997D-E20EBAE48599}" dt="2024-12-22T12:25:41.944" v="6860"/>
          <ac:grpSpMkLst>
            <pc:docMk/>
            <pc:sldMk cId="3990924998" sldId="351"/>
            <ac:grpSpMk id="781" creationId="{3EB9A037-082C-4947-A1D4-D82FA98AA03F}"/>
          </ac:grpSpMkLst>
        </pc:grpChg>
        <pc:grpChg chg="mod">
          <ac:chgData name="Lim Kelvin" userId="624f6ae12bb7b72b" providerId="LiveId" clId="{B272414D-B18A-4D81-997D-E20EBAE48599}" dt="2024-12-22T12:25:41.944" v="6860"/>
          <ac:grpSpMkLst>
            <pc:docMk/>
            <pc:sldMk cId="3990924998" sldId="351"/>
            <ac:grpSpMk id="782" creationId="{4EFC3FD3-DB62-453A-BD9B-5636C942E170}"/>
          </ac:grpSpMkLst>
        </pc:grpChg>
        <pc:grpChg chg="mod">
          <ac:chgData name="Lim Kelvin" userId="624f6ae12bb7b72b" providerId="LiveId" clId="{B272414D-B18A-4D81-997D-E20EBAE48599}" dt="2024-12-22T12:25:41.944" v="6860"/>
          <ac:grpSpMkLst>
            <pc:docMk/>
            <pc:sldMk cId="3990924998" sldId="351"/>
            <ac:grpSpMk id="784" creationId="{3C57AA00-3487-41D6-B567-AC5707200C64}"/>
          </ac:grpSpMkLst>
        </pc:grpChg>
        <pc:grpChg chg="mod">
          <ac:chgData name="Lim Kelvin" userId="624f6ae12bb7b72b" providerId="LiveId" clId="{B272414D-B18A-4D81-997D-E20EBAE48599}" dt="2024-12-22T12:25:41.944" v="6860"/>
          <ac:grpSpMkLst>
            <pc:docMk/>
            <pc:sldMk cId="3990924998" sldId="351"/>
            <ac:grpSpMk id="785" creationId="{DD0F43B9-3C19-4C6E-B329-7AE7DB4202A0}"/>
          </ac:grpSpMkLst>
        </pc:grpChg>
        <pc:grpChg chg="mod">
          <ac:chgData name="Lim Kelvin" userId="624f6ae12bb7b72b" providerId="LiveId" clId="{B272414D-B18A-4D81-997D-E20EBAE48599}" dt="2024-12-22T12:25:41.944" v="6860"/>
          <ac:grpSpMkLst>
            <pc:docMk/>
            <pc:sldMk cId="3990924998" sldId="351"/>
            <ac:grpSpMk id="786" creationId="{841877BE-5FE0-4ADB-A5A1-DA0C2D89CD52}"/>
          </ac:grpSpMkLst>
        </pc:grpChg>
        <pc:grpChg chg="mod">
          <ac:chgData name="Lim Kelvin" userId="624f6ae12bb7b72b" providerId="LiveId" clId="{B272414D-B18A-4D81-997D-E20EBAE48599}" dt="2024-12-22T12:25:41.944" v="6860"/>
          <ac:grpSpMkLst>
            <pc:docMk/>
            <pc:sldMk cId="3990924998" sldId="351"/>
            <ac:grpSpMk id="787" creationId="{8A315752-44F3-452A-A2AC-CA8EA5B3EFDA}"/>
          </ac:grpSpMkLst>
        </pc:grpChg>
        <pc:grpChg chg="mod">
          <ac:chgData name="Lim Kelvin" userId="624f6ae12bb7b72b" providerId="LiveId" clId="{B272414D-B18A-4D81-997D-E20EBAE48599}" dt="2024-12-22T12:25:41.944" v="6860"/>
          <ac:grpSpMkLst>
            <pc:docMk/>
            <pc:sldMk cId="3990924998" sldId="351"/>
            <ac:grpSpMk id="789" creationId="{BDB8C62B-826A-4D86-AA40-98C1E0129B7B}"/>
          </ac:grpSpMkLst>
        </pc:grpChg>
        <pc:grpChg chg="mod">
          <ac:chgData name="Lim Kelvin" userId="624f6ae12bb7b72b" providerId="LiveId" clId="{B272414D-B18A-4D81-997D-E20EBAE48599}" dt="2024-12-22T12:25:41.944" v="6860"/>
          <ac:grpSpMkLst>
            <pc:docMk/>
            <pc:sldMk cId="3990924998" sldId="351"/>
            <ac:grpSpMk id="790" creationId="{517A389A-D94B-4353-9EB0-9E0E62AA131D}"/>
          </ac:grpSpMkLst>
        </pc:grpChg>
        <pc:grpChg chg="mod">
          <ac:chgData name="Lim Kelvin" userId="624f6ae12bb7b72b" providerId="LiveId" clId="{B272414D-B18A-4D81-997D-E20EBAE48599}" dt="2024-12-22T12:25:41.944" v="6860"/>
          <ac:grpSpMkLst>
            <pc:docMk/>
            <pc:sldMk cId="3990924998" sldId="351"/>
            <ac:grpSpMk id="791" creationId="{7DC79BD6-34F6-44EE-8E00-501ABE965BDE}"/>
          </ac:grpSpMkLst>
        </pc:grpChg>
        <pc:grpChg chg="mod">
          <ac:chgData name="Lim Kelvin" userId="624f6ae12bb7b72b" providerId="LiveId" clId="{B272414D-B18A-4D81-997D-E20EBAE48599}" dt="2024-12-22T12:25:41.944" v="6860"/>
          <ac:grpSpMkLst>
            <pc:docMk/>
            <pc:sldMk cId="3990924998" sldId="351"/>
            <ac:grpSpMk id="793" creationId="{861320C4-8BAA-48BC-8010-9773DDD87918}"/>
          </ac:grpSpMkLst>
        </pc:grpChg>
        <pc:grpChg chg="mod">
          <ac:chgData name="Lim Kelvin" userId="624f6ae12bb7b72b" providerId="LiveId" clId="{B272414D-B18A-4D81-997D-E20EBAE48599}" dt="2024-12-22T12:25:41.944" v="6860"/>
          <ac:grpSpMkLst>
            <pc:docMk/>
            <pc:sldMk cId="3990924998" sldId="351"/>
            <ac:grpSpMk id="794" creationId="{4357430B-E543-4F53-9054-BB5089D2F713}"/>
          </ac:grpSpMkLst>
        </pc:grpChg>
        <pc:grpChg chg="mod">
          <ac:chgData name="Lim Kelvin" userId="624f6ae12bb7b72b" providerId="LiveId" clId="{B272414D-B18A-4D81-997D-E20EBAE48599}" dt="2024-12-22T12:25:41.944" v="6860"/>
          <ac:grpSpMkLst>
            <pc:docMk/>
            <pc:sldMk cId="3990924998" sldId="351"/>
            <ac:grpSpMk id="795" creationId="{34F26F0C-FAE8-4C17-A0D6-CF1C04C79C63}"/>
          </ac:grpSpMkLst>
        </pc:grpChg>
        <pc:grpChg chg="mod">
          <ac:chgData name="Lim Kelvin" userId="624f6ae12bb7b72b" providerId="LiveId" clId="{B272414D-B18A-4D81-997D-E20EBAE48599}" dt="2024-12-22T12:25:41.944" v="6860"/>
          <ac:grpSpMkLst>
            <pc:docMk/>
            <pc:sldMk cId="3990924998" sldId="351"/>
            <ac:grpSpMk id="796" creationId="{FA394F67-E4FE-4E92-BE26-A3D95877F0B7}"/>
          </ac:grpSpMkLst>
        </pc:grpChg>
        <pc:grpChg chg="mod">
          <ac:chgData name="Lim Kelvin" userId="624f6ae12bb7b72b" providerId="LiveId" clId="{B272414D-B18A-4D81-997D-E20EBAE48599}" dt="2024-12-22T12:25:41.944" v="6860"/>
          <ac:grpSpMkLst>
            <pc:docMk/>
            <pc:sldMk cId="3990924998" sldId="351"/>
            <ac:grpSpMk id="797" creationId="{C44F99F2-214B-44F7-9E76-801A286834FA}"/>
          </ac:grpSpMkLst>
        </pc:grpChg>
        <pc:grpChg chg="mod">
          <ac:chgData name="Lim Kelvin" userId="624f6ae12bb7b72b" providerId="LiveId" clId="{B272414D-B18A-4D81-997D-E20EBAE48599}" dt="2024-12-22T12:25:41.944" v="6860"/>
          <ac:grpSpMkLst>
            <pc:docMk/>
            <pc:sldMk cId="3990924998" sldId="351"/>
            <ac:grpSpMk id="798" creationId="{0320207B-2F13-48FA-A572-A27B70EF4A2B}"/>
          </ac:grpSpMkLst>
        </pc:grpChg>
        <pc:grpChg chg="mod">
          <ac:chgData name="Lim Kelvin" userId="624f6ae12bb7b72b" providerId="LiveId" clId="{B272414D-B18A-4D81-997D-E20EBAE48599}" dt="2024-12-22T12:25:41.944" v="6860"/>
          <ac:grpSpMkLst>
            <pc:docMk/>
            <pc:sldMk cId="3990924998" sldId="351"/>
            <ac:grpSpMk id="799" creationId="{A71AE0DD-D0E9-44F8-9450-24EE9667E6F2}"/>
          </ac:grpSpMkLst>
        </pc:grpChg>
        <pc:grpChg chg="mod">
          <ac:chgData name="Lim Kelvin" userId="624f6ae12bb7b72b" providerId="LiveId" clId="{B272414D-B18A-4D81-997D-E20EBAE48599}" dt="2024-12-22T12:25:41.944" v="6860"/>
          <ac:grpSpMkLst>
            <pc:docMk/>
            <pc:sldMk cId="3990924998" sldId="351"/>
            <ac:grpSpMk id="801" creationId="{D187F463-E41A-4B36-8D71-42F48513A257}"/>
          </ac:grpSpMkLst>
        </pc:grpChg>
        <pc:grpChg chg="mod">
          <ac:chgData name="Lim Kelvin" userId="624f6ae12bb7b72b" providerId="LiveId" clId="{B272414D-B18A-4D81-997D-E20EBAE48599}" dt="2024-12-22T12:25:41.944" v="6860"/>
          <ac:grpSpMkLst>
            <pc:docMk/>
            <pc:sldMk cId="3990924998" sldId="351"/>
            <ac:grpSpMk id="805" creationId="{EB79A155-9655-4E09-938B-BD555DB18E8A}"/>
          </ac:grpSpMkLst>
        </pc:grpChg>
        <pc:grpChg chg="mod">
          <ac:chgData name="Lim Kelvin" userId="624f6ae12bb7b72b" providerId="LiveId" clId="{B272414D-B18A-4D81-997D-E20EBAE48599}" dt="2024-12-22T12:25:41.944" v="6860"/>
          <ac:grpSpMkLst>
            <pc:docMk/>
            <pc:sldMk cId="3990924998" sldId="351"/>
            <ac:grpSpMk id="809" creationId="{D82A28C6-DD0C-41D7-9763-178E1D8BE59B}"/>
          </ac:grpSpMkLst>
        </pc:grpChg>
        <pc:grpChg chg="mod">
          <ac:chgData name="Lim Kelvin" userId="624f6ae12bb7b72b" providerId="LiveId" clId="{B272414D-B18A-4D81-997D-E20EBAE48599}" dt="2024-12-22T12:25:41.944" v="6860"/>
          <ac:grpSpMkLst>
            <pc:docMk/>
            <pc:sldMk cId="3990924998" sldId="351"/>
            <ac:grpSpMk id="813" creationId="{12AB9536-58C5-45DA-8041-9F9B9D6770A3}"/>
          </ac:grpSpMkLst>
        </pc:grpChg>
        <pc:grpChg chg="mod">
          <ac:chgData name="Lim Kelvin" userId="624f6ae12bb7b72b" providerId="LiveId" clId="{B272414D-B18A-4D81-997D-E20EBAE48599}" dt="2024-12-22T12:25:41.944" v="6860"/>
          <ac:grpSpMkLst>
            <pc:docMk/>
            <pc:sldMk cId="3990924998" sldId="351"/>
            <ac:grpSpMk id="817" creationId="{94DAF186-63D5-47A3-9CAC-F92194B38E76}"/>
          </ac:grpSpMkLst>
        </pc:grpChg>
        <pc:grpChg chg="mod">
          <ac:chgData name="Lim Kelvin" userId="624f6ae12bb7b72b" providerId="LiveId" clId="{B272414D-B18A-4D81-997D-E20EBAE48599}" dt="2024-12-22T12:25:41.944" v="6860"/>
          <ac:grpSpMkLst>
            <pc:docMk/>
            <pc:sldMk cId="3990924998" sldId="351"/>
            <ac:grpSpMk id="821" creationId="{876F168C-7E0D-4F8F-B9D5-619929D61928}"/>
          </ac:grpSpMkLst>
        </pc:grpChg>
        <pc:grpChg chg="mod">
          <ac:chgData name="Lim Kelvin" userId="624f6ae12bb7b72b" providerId="LiveId" clId="{B272414D-B18A-4D81-997D-E20EBAE48599}" dt="2024-12-22T12:25:41.944" v="6860"/>
          <ac:grpSpMkLst>
            <pc:docMk/>
            <pc:sldMk cId="3990924998" sldId="351"/>
            <ac:grpSpMk id="825" creationId="{BB3FFA6B-43C2-40E0-A206-BE077C43E846}"/>
          </ac:grpSpMkLst>
        </pc:grpChg>
        <pc:grpChg chg="mod">
          <ac:chgData name="Lim Kelvin" userId="624f6ae12bb7b72b" providerId="LiveId" clId="{B272414D-B18A-4D81-997D-E20EBAE48599}" dt="2024-12-22T12:25:41.944" v="6860"/>
          <ac:grpSpMkLst>
            <pc:docMk/>
            <pc:sldMk cId="3990924998" sldId="351"/>
            <ac:grpSpMk id="829" creationId="{392AD0AD-BBEF-4C01-A332-CDA34CF4F42C}"/>
          </ac:grpSpMkLst>
        </pc:grpChg>
        <pc:grpChg chg="mod">
          <ac:chgData name="Lim Kelvin" userId="624f6ae12bb7b72b" providerId="LiveId" clId="{B272414D-B18A-4D81-997D-E20EBAE48599}" dt="2024-12-22T12:25:41.944" v="6860"/>
          <ac:grpSpMkLst>
            <pc:docMk/>
            <pc:sldMk cId="3990924998" sldId="351"/>
            <ac:grpSpMk id="833" creationId="{4775A5AC-18C0-47D1-8E8A-F16C814FCE3A}"/>
          </ac:grpSpMkLst>
        </pc:grpChg>
        <pc:grpChg chg="mod">
          <ac:chgData name="Lim Kelvin" userId="624f6ae12bb7b72b" providerId="LiveId" clId="{B272414D-B18A-4D81-997D-E20EBAE48599}" dt="2024-12-22T12:25:41.944" v="6860"/>
          <ac:grpSpMkLst>
            <pc:docMk/>
            <pc:sldMk cId="3990924998" sldId="351"/>
            <ac:grpSpMk id="837" creationId="{B959BDA6-DB7A-4E17-BAF2-9F2D38C507B4}"/>
          </ac:grpSpMkLst>
        </pc:grpChg>
        <pc:grpChg chg="mod">
          <ac:chgData name="Lim Kelvin" userId="624f6ae12bb7b72b" providerId="LiveId" clId="{B272414D-B18A-4D81-997D-E20EBAE48599}" dt="2024-12-22T12:25:41.944" v="6860"/>
          <ac:grpSpMkLst>
            <pc:docMk/>
            <pc:sldMk cId="3990924998" sldId="351"/>
            <ac:grpSpMk id="841" creationId="{5FE6FAAB-0C6A-4B69-9B4F-F9E720C2E19E}"/>
          </ac:grpSpMkLst>
        </pc:grpChg>
        <pc:grpChg chg="mod">
          <ac:chgData name="Lim Kelvin" userId="624f6ae12bb7b72b" providerId="LiveId" clId="{B272414D-B18A-4D81-997D-E20EBAE48599}" dt="2024-12-22T12:25:41.944" v="6860"/>
          <ac:grpSpMkLst>
            <pc:docMk/>
            <pc:sldMk cId="3990924998" sldId="351"/>
            <ac:grpSpMk id="845" creationId="{F0CF8382-8D00-4467-B3EF-06471442B6B1}"/>
          </ac:grpSpMkLst>
        </pc:grpChg>
        <pc:grpChg chg="mod">
          <ac:chgData name="Lim Kelvin" userId="624f6ae12bb7b72b" providerId="LiveId" clId="{B272414D-B18A-4D81-997D-E20EBAE48599}" dt="2024-12-22T12:25:41.944" v="6860"/>
          <ac:grpSpMkLst>
            <pc:docMk/>
            <pc:sldMk cId="3990924998" sldId="351"/>
            <ac:grpSpMk id="849" creationId="{4222AB77-DFF0-43A9-831B-4498A862AF37}"/>
          </ac:grpSpMkLst>
        </pc:grpChg>
        <pc:grpChg chg="mod">
          <ac:chgData name="Lim Kelvin" userId="624f6ae12bb7b72b" providerId="LiveId" clId="{B272414D-B18A-4D81-997D-E20EBAE48599}" dt="2024-12-22T12:25:41.944" v="6860"/>
          <ac:grpSpMkLst>
            <pc:docMk/>
            <pc:sldMk cId="3990924998" sldId="351"/>
            <ac:grpSpMk id="853" creationId="{45C255B8-2891-4CD7-AD62-1F85B358A6B4}"/>
          </ac:grpSpMkLst>
        </pc:grpChg>
        <pc:grpChg chg="mod">
          <ac:chgData name="Lim Kelvin" userId="624f6ae12bb7b72b" providerId="LiveId" clId="{B272414D-B18A-4D81-997D-E20EBAE48599}" dt="2024-12-22T12:25:41.944" v="6860"/>
          <ac:grpSpMkLst>
            <pc:docMk/>
            <pc:sldMk cId="3990924998" sldId="351"/>
            <ac:grpSpMk id="857" creationId="{7141DB4F-46E4-4797-B78D-43B9ADAFDD6F}"/>
          </ac:grpSpMkLst>
        </pc:grpChg>
        <pc:grpChg chg="mod">
          <ac:chgData name="Lim Kelvin" userId="624f6ae12bb7b72b" providerId="LiveId" clId="{B272414D-B18A-4D81-997D-E20EBAE48599}" dt="2024-12-22T12:25:41.944" v="6860"/>
          <ac:grpSpMkLst>
            <pc:docMk/>
            <pc:sldMk cId="3990924998" sldId="351"/>
            <ac:grpSpMk id="861" creationId="{D66BC5CB-34C7-4039-9409-7CEBC0C1A466}"/>
          </ac:grpSpMkLst>
        </pc:grpChg>
        <pc:grpChg chg="mod">
          <ac:chgData name="Lim Kelvin" userId="624f6ae12bb7b72b" providerId="LiveId" clId="{B272414D-B18A-4D81-997D-E20EBAE48599}" dt="2024-12-22T12:25:41.944" v="6860"/>
          <ac:grpSpMkLst>
            <pc:docMk/>
            <pc:sldMk cId="3990924998" sldId="351"/>
            <ac:grpSpMk id="865" creationId="{01960734-20EB-4B1A-B3F8-FD0CB8AEEE9A}"/>
          </ac:grpSpMkLst>
        </pc:grpChg>
        <pc:grpChg chg="mod">
          <ac:chgData name="Lim Kelvin" userId="624f6ae12bb7b72b" providerId="LiveId" clId="{B272414D-B18A-4D81-997D-E20EBAE48599}" dt="2024-12-22T12:25:41.944" v="6860"/>
          <ac:grpSpMkLst>
            <pc:docMk/>
            <pc:sldMk cId="3990924998" sldId="351"/>
            <ac:grpSpMk id="869" creationId="{339A9C56-8DCD-4287-92FC-470F1FC1341D}"/>
          </ac:grpSpMkLst>
        </pc:grpChg>
        <pc:grpChg chg="mod">
          <ac:chgData name="Lim Kelvin" userId="624f6ae12bb7b72b" providerId="LiveId" clId="{B272414D-B18A-4D81-997D-E20EBAE48599}" dt="2024-12-22T12:25:41.944" v="6860"/>
          <ac:grpSpMkLst>
            <pc:docMk/>
            <pc:sldMk cId="3990924998" sldId="351"/>
            <ac:grpSpMk id="873" creationId="{35EC7088-B287-4813-9BCB-854892BD3F88}"/>
          </ac:grpSpMkLst>
        </pc:grpChg>
        <pc:grpChg chg="mod">
          <ac:chgData name="Lim Kelvin" userId="624f6ae12bb7b72b" providerId="LiveId" clId="{B272414D-B18A-4D81-997D-E20EBAE48599}" dt="2024-12-22T12:25:41.944" v="6860"/>
          <ac:grpSpMkLst>
            <pc:docMk/>
            <pc:sldMk cId="3990924998" sldId="351"/>
            <ac:grpSpMk id="877" creationId="{7BD43B6E-BE28-460C-B238-F297DB8E8315}"/>
          </ac:grpSpMkLst>
        </pc:grpChg>
        <pc:grpChg chg="mod">
          <ac:chgData name="Lim Kelvin" userId="624f6ae12bb7b72b" providerId="LiveId" clId="{B272414D-B18A-4D81-997D-E20EBAE48599}" dt="2024-12-22T12:25:41.944" v="6860"/>
          <ac:grpSpMkLst>
            <pc:docMk/>
            <pc:sldMk cId="3990924998" sldId="351"/>
            <ac:grpSpMk id="881" creationId="{D1D85EA5-85D9-4AB4-A85E-F2AD3A5CAE53}"/>
          </ac:grpSpMkLst>
        </pc:grpChg>
        <pc:grpChg chg="mod">
          <ac:chgData name="Lim Kelvin" userId="624f6ae12bb7b72b" providerId="LiveId" clId="{B272414D-B18A-4D81-997D-E20EBAE48599}" dt="2024-12-22T12:25:41.944" v="6860"/>
          <ac:grpSpMkLst>
            <pc:docMk/>
            <pc:sldMk cId="3990924998" sldId="351"/>
            <ac:grpSpMk id="885" creationId="{2FDB63EC-A1D3-411C-8A6A-A975CAAF66B9}"/>
          </ac:grpSpMkLst>
        </pc:grpChg>
        <pc:grpChg chg="mod">
          <ac:chgData name="Lim Kelvin" userId="624f6ae12bb7b72b" providerId="LiveId" clId="{B272414D-B18A-4D81-997D-E20EBAE48599}" dt="2024-12-22T12:25:41.944" v="6860"/>
          <ac:grpSpMkLst>
            <pc:docMk/>
            <pc:sldMk cId="3990924998" sldId="351"/>
            <ac:grpSpMk id="889" creationId="{90B43C7D-6255-4DB0-8626-64400C492688}"/>
          </ac:grpSpMkLst>
        </pc:grpChg>
        <pc:picChg chg="del">
          <ac:chgData name="Lim Kelvin" userId="624f6ae12bb7b72b" providerId="LiveId" clId="{B272414D-B18A-4D81-997D-E20EBAE48599}" dt="2024-12-22T12:23:56.273" v="6841" actId="478"/>
          <ac:picMkLst>
            <pc:docMk/>
            <pc:sldMk cId="3990924998" sldId="351"/>
            <ac:picMk id="11" creationId="{340AA320-6F3F-4C1C-9C64-F1AB86555C0C}"/>
          </ac:picMkLst>
        </pc:picChg>
        <pc:picChg chg="mod">
          <ac:chgData name="Lim Kelvin" userId="624f6ae12bb7b72b" providerId="LiveId" clId="{B272414D-B18A-4D81-997D-E20EBAE48599}" dt="2024-12-22T12:25:10.981" v="6858" actId="165"/>
          <ac:picMkLst>
            <pc:docMk/>
            <pc:sldMk cId="3990924998" sldId="351"/>
            <ac:picMk id="23" creationId="{966B28C0-77FD-46B4-9AB5-69E94D3BEC6C}"/>
          </ac:picMkLst>
        </pc:picChg>
        <pc:picChg chg="mod">
          <ac:chgData name="Lim Kelvin" userId="624f6ae12bb7b72b" providerId="LiveId" clId="{B272414D-B18A-4D81-997D-E20EBAE48599}" dt="2024-12-22T12:25:10.981" v="6858" actId="165"/>
          <ac:picMkLst>
            <pc:docMk/>
            <pc:sldMk cId="3990924998" sldId="351"/>
            <ac:picMk id="25" creationId="{48D1490E-5F18-4C72-A2FA-93D06FF66808}"/>
          </ac:picMkLst>
        </pc:picChg>
        <pc:picChg chg="mod">
          <ac:chgData name="Lim Kelvin" userId="624f6ae12bb7b72b" providerId="LiveId" clId="{B272414D-B18A-4D81-997D-E20EBAE48599}" dt="2024-12-22T12:25:10.981" v="6858" actId="165"/>
          <ac:picMkLst>
            <pc:docMk/>
            <pc:sldMk cId="3990924998" sldId="351"/>
            <ac:picMk id="35" creationId="{A71E26AE-F4F6-4EC0-8D6A-7568CE3A8B18}"/>
          </ac:picMkLst>
        </pc:picChg>
        <pc:picChg chg="mod">
          <ac:chgData name="Lim Kelvin" userId="624f6ae12bb7b72b" providerId="LiveId" clId="{B272414D-B18A-4D81-997D-E20EBAE48599}" dt="2024-12-22T12:25:10.981" v="6858" actId="165"/>
          <ac:picMkLst>
            <pc:docMk/>
            <pc:sldMk cId="3990924998" sldId="351"/>
            <ac:picMk id="40" creationId="{0EDA7B00-F22F-439A-B685-DC6838C27D29}"/>
          </ac:picMkLst>
        </pc:picChg>
        <pc:picChg chg="mod">
          <ac:chgData name="Lim Kelvin" userId="624f6ae12bb7b72b" providerId="LiveId" clId="{B272414D-B18A-4D81-997D-E20EBAE48599}" dt="2024-12-22T12:25:10.981" v="6858" actId="165"/>
          <ac:picMkLst>
            <pc:docMk/>
            <pc:sldMk cId="3990924998" sldId="351"/>
            <ac:picMk id="45" creationId="{69FE36E4-C0E2-4FF7-BA75-5ED585C13A57}"/>
          </ac:picMkLst>
        </pc:picChg>
        <pc:picChg chg="mod">
          <ac:chgData name="Lim Kelvin" userId="624f6ae12bb7b72b" providerId="LiveId" clId="{B272414D-B18A-4D81-997D-E20EBAE48599}" dt="2024-12-22T12:25:10.981" v="6858" actId="165"/>
          <ac:picMkLst>
            <pc:docMk/>
            <pc:sldMk cId="3990924998" sldId="351"/>
            <ac:picMk id="50" creationId="{3ED48C1E-0326-40B0-B14D-DE78BAD51C67}"/>
          </ac:picMkLst>
        </pc:picChg>
        <pc:picChg chg="mod">
          <ac:chgData name="Lim Kelvin" userId="624f6ae12bb7b72b" providerId="LiveId" clId="{B272414D-B18A-4D81-997D-E20EBAE48599}" dt="2024-12-22T12:25:10.981" v="6858" actId="165"/>
          <ac:picMkLst>
            <pc:docMk/>
            <pc:sldMk cId="3990924998" sldId="351"/>
            <ac:picMk id="55" creationId="{D10F4A70-B439-45D9-A049-4483CACDDB99}"/>
          </ac:picMkLst>
        </pc:picChg>
        <pc:picChg chg="mod">
          <ac:chgData name="Lim Kelvin" userId="624f6ae12bb7b72b" providerId="LiveId" clId="{B272414D-B18A-4D81-997D-E20EBAE48599}" dt="2024-12-22T12:25:10.981" v="6858" actId="165"/>
          <ac:picMkLst>
            <pc:docMk/>
            <pc:sldMk cId="3990924998" sldId="351"/>
            <ac:picMk id="60" creationId="{D07C0BD5-EC27-4D27-A441-6B335E156D54}"/>
          </ac:picMkLst>
        </pc:picChg>
        <pc:picChg chg="mod">
          <ac:chgData name="Lim Kelvin" userId="624f6ae12bb7b72b" providerId="LiveId" clId="{B272414D-B18A-4D81-997D-E20EBAE48599}" dt="2024-12-22T12:25:10.981" v="6858" actId="165"/>
          <ac:picMkLst>
            <pc:docMk/>
            <pc:sldMk cId="3990924998" sldId="351"/>
            <ac:picMk id="65" creationId="{A65C721F-99F9-4B1E-9150-7F6FD1C7E028}"/>
          </ac:picMkLst>
        </pc:picChg>
        <pc:picChg chg="mod">
          <ac:chgData name="Lim Kelvin" userId="624f6ae12bb7b72b" providerId="LiveId" clId="{B272414D-B18A-4D81-997D-E20EBAE48599}" dt="2024-12-22T12:25:10.981" v="6858" actId="165"/>
          <ac:picMkLst>
            <pc:docMk/>
            <pc:sldMk cId="3990924998" sldId="351"/>
            <ac:picMk id="70" creationId="{87A25D6F-8373-4901-94AA-EB41C1710844}"/>
          </ac:picMkLst>
        </pc:picChg>
        <pc:picChg chg="mod">
          <ac:chgData name="Lim Kelvin" userId="624f6ae12bb7b72b" providerId="LiveId" clId="{B272414D-B18A-4D81-997D-E20EBAE48599}" dt="2024-12-22T12:25:10.981" v="6858" actId="165"/>
          <ac:picMkLst>
            <pc:docMk/>
            <pc:sldMk cId="3990924998" sldId="351"/>
            <ac:picMk id="75" creationId="{8D27B197-900D-4DAC-8B75-F906E7FC5C10}"/>
          </ac:picMkLst>
        </pc:picChg>
        <pc:picChg chg="mod">
          <ac:chgData name="Lim Kelvin" userId="624f6ae12bb7b72b" providerId="LiveId" clId="{B272414D-B18A-4D81-997D-E20EBAE48599}" dt="2024-12-22T12:25:10.981" v="6858" actId="165"/>
          <ac:picMkLst>
            <pc:docMk/>
            <pc:sldMk cId="3990924998" sldId="351"/>
            <ac:picMk id="80" creationId="{C456DB19-B229-42E8-86CB-7C2AE2AEBDC9}"/>
          </ac:picMkLst>
        </pc:picChg>
        <pc:picChg chg="mod">
          <ac:chgData name="Lim Kelvin" userId="624f6ae12bb7b72b" providerId="LiveId" clId="{B272414D-B18A-4D81-997D-E20EBAE48599}" dt="2024-12-22T12:25:10.981" v="6858" actId="165"/>
          <ac:picMkLst>
            <pc:docMk/>
            <pc:sldMk cId="3990924998" sldId="351"/>
            <ac:picMk id="85" creationId="{C387D2C7-8DD5-4967-BA8C-93DCBAFBB362}"/>
          </ac:picMkLst>
        </pc:picChg>
        <pc:picChg chg="mod">
          <ac:chgData name="Lim Kelvin" userId="624f6ae12bb7b72b" providerId="LiveId" clId="{B272414D-B18A-4D81-997D-E20EBAE48599}" dt="2024-12-22T12:25:10.981" v="6858" actId="165"/>
          <ac:picMkLst>
            <pc:docMk/>
            <pc:sldMk cId="3990924998" sldId="351"/>
            <ac:picMk id="90" creationId="{2EEE1BD4-ECA7-41CA-8425-DAC71CA36B0F}"/>
          </ac:picMkLst>
        </pc:picChg>
        <pc:picChg chg="mod">
          <ac:chgData name="Lim Kelvin" userId="624f6ae12bb7b72b" providerId="LiveId" clId="{B272414D-B18A-4D81-997D-E20EBAE48599}" dt="2024-12-22T12:25:10.981" v="6858" actId="165"/>
          <ac:picMkLst>
            <pc:docMk/>
            <pc:sldMk cId="3990924998" sldId="351"/>
            <ac:picMk id="96" creationId="{E2CEEA6D-9DF1-45AB-8153-3CD23A92142E}"/>
          </ac:picMkLst>
        </pc:picChg>
        <pc:picChg chg="mod">
          <ac:chgData name="Lim Kelvin" userId="624f6ae12bb7b72b" providerId="LiveId" clId="{B272414D-B18A-4D81-997D-E20EBAE48599}" dt="2024-12-22T12:25:10.981" v="6858" actId="165"/>
          <ac:picMkLst>
            <pc:docMk/>
            <pc:sldMk cId="3990924998" sldId="351"/>
            <ac:picMk id="101" creationId="{98A39E35-BA6B-4E37-AAA5-A682E315E663}"/>
          </ac:picMkLst>
        </pc:picChg>
        <pc:picChg chg="mod">
          <ac:chgData name="Lim Kelvin" userId="624f6ae12bb7b72b" providerId="LiveId" clId="{B272414D-B18A-4D81-997D-E20EBAE48599}" dt="2024-12-22T12:25:10.981" v="6858" actId="165"/>
          <ac:picMkLst>
            <pc:docMk/>
            <pc:sldMk cId="3990924998" sldId="351"/>
            <ac:picMk id="107" creationId="{AE102B2A-0649-40C7-8477-A2BB7783AE42}"/>
          </ac:picMkLst>
        </pc:picChg>
        <pc:picChg chg="mod">
          <ac:chgData name="Lim Kelvin" userId="624f6ae12bb7b72b" providerId="LiveId" clId="{B272414D-B18A-4D81-997D-E20EBAE48599}" dt="2024-12-22T12:25:10.981" v="6858" actId="165"/>
          <ac:picMkLst>
            <pc:docMk/>
            <pc:sldMk cId="3990924998" sldId="351"/>
            <ac:picMk id="113" creationId="{FE68CCC5-1965-4FB8-9EF1-41E4472DC2EE}"/>
          </ac:picMkLst>
        </pc:picChg>
        <pc:picChg chg="mod">
          <ac:chgData name="Lim Kelvin" userId="624f6ae12bb7b72b" providerId="LiveId" clId="{B272414D-B18A-4D81-997D-E20EBAE48599}" dt="2024-12-22T12:25:10.981" v="6858" actId="165"/>
          <ac:picMkLst>
            <pc:docMk/>
            <pc:sldMk cId="3990924998" sldId="351"/>
            <ac:picMk id="119" creationId="{B98DD0A5-2347-4ED9-A674-1023D005C676}"/>
          </ac:picMkLst>
        </pc:picChg>
        <pc:picChg chg="mod">
          <ac:chgData name="Lim Kelvin" userId="624f6ae12bb7b72b" providerId="LiveId" clId="{B272414D-B18A-4D81-997D-E20EBAE48599}" dt="2024-12-22T12:25:10.981" v="6858" actId="165"/>
          <ac:picMkLst>
            <pc:docMk/>
            <pc:sldMk cId="3990924998" sldId="351"/>
            <ac:picMk id="124" creationId="{9C24C14F-F59C-4779-82D1-B6C7A019F254}"/>
          </ac:picMkLst>
        </pc:picChg>
        <pc:picChg chg="mod">
          <ac:chgData name="Lim Kelvin" userId="624f6ae12bb7b72b" providerId="LiveId" clId="{B272414D-B18A-4D81-997D-E20EBAE48599}" dt="2024-12-22T12:25:10.981" v="6858" actId="165"/>
          <ac:picMkLst>
            <pc:docMk/>
            <pc:sldMk cId="3990924998" sldId="351"/>
            <ac:picMk id="129" creationId="{82CFA63D-E7ED-42DD-8E5E-A52FACD47A40}"/>
          </ac:picMkLst>
        </pc:picChg>
        <pc:picChg chg="mod">
          <ac:chgData name="Lim Kelvin" userId="624f6ae12bb7b72b" providerId="LiveId" clId="{B272414D-B18A-4D81-997D-E20EBAE48599}" dt="2024-12-22T12:25:10.981" v="6858" actId="165"/>
          <ac:picMkLst>
            <pc:docMk/>
            <pc:sldMk cId="3990924998" sldId="351"/>
            <ac:picMk id="133" creationId="{D64049FE-DEE5-4018-96BB-9D603EE6F28E}"/>
          </ac:picMkLst>
        </pc:picChg>
        <pc:picChg chg="mod">
          <ac:chgData name="Lim Kelvin" userId="624f6ae12bb7b72b" providerId="LiveId" clId="{B272414D-B18A-4D81-997D-E20EBAE48599}" dt="2024-12-22T12:25:10.981" v="6858" actId="165"/>
          <ac:picMkLst>
            <pc:docMk/>
            <pc:sldMk cId="3990924998" sldId="351"/>
            <ac:picMk id="138" creationId="{76C79B74-9F05-4957-9BD8-60E20A0E2CF1}"/>
          </ac:picMkLst>
        </pc:picChg>
        <pc:picChg chg="mod">
          <ac:chgData name="Lim Kelvin" userId="624f6ae12bb7b72b" providerId="LiveId" clId="{B272414D-B18A-4D81-997D-E20EBAE48599}" dt="2024-12-22T12:25:10.981" v="6858" actId="165"/>
          <ac:picMkLst>
            <pc:docMk/>
            <pc:sldMk cId="3990924998" sldId="351"/>
            <ac:picMk id="143" creationId="{02B73FD6-8C21-4257-9D94-9AF02F998C14}"/>
          </ac:picMkLst>
        </pc:picChg>
        <pc:picChg chg="mod">
          <ac:chgData name="Lim Kelvin" userId="624f6ae12bb7b72b" providerId="LiveId" clId="{B272414D-B18A-4D81-997D-E20EBAE48599}" dt="2024-12-22T12:25:10.981" v="6858" actId="165"/>
          <ac:picMkLst>
            <pc:docMk/>
            <pc:sldMk cId="3990924998" sldId="351"/>
            <ac:picMk id="166" creationId="{9648E9F5-459E-4F10-B046-2755E2726C29}"/>
          </ac:picMkLst>
        </pc:picChg>
        <pc:picChg chg="mod">
          <ac:chgData name="Lim Kelvin" userId="624f6ae12bb7b72b" providerId="LiveId" clId="{B272414D-B18A-4D81-997D-E20EBAE48599}" dt="2024-12-22T12:25:10.981" v="6858" actId="165"/>
          <ac:picMkLst>
            <pc:docMk/>
            <pc:sldMk cId="3990924998" sldId="351"/>
            <ac:picMk id="170" creationId="{E235D6BD-36F1-4EB8-9B41-35EC190216E0}"/>
          </ac:picMkLst>
        </pc:picChg>
        <pc:picChg chg="mod">
          <ac:chgData name="Lim Kelvin" userId="624f6ae12bb7b72b" providerId="LiveId" clId="{B272414D-B18A-4D81-997D-E20EBAE48599}" dt="2024-12-22T12:25:10.981" v="6858" actId="165"/>
          <ac:picMkLst>
            <pc:docMk/>
            <pc:sldMk cId="3990924998" sldId="351"/>
            <ac:picMk id="174" creationId="{23FDD3F6-E366-462B-BD44-AD8039F4D157}"/>
          </ac:picMkLst>
        </pc:picChg>
        <pc:picChg chg="mod">
          <ac:chgData name="Lim Kelvin" userId="624f6ae12bb7b72b" providerId="LiveId" clId="{B272414D-B18A-4D81-997D-E20EBAE48599}" dt="2024-12-22T12:25:10.981" v="6858" actId="165"/>
          <ac:picMkLst>
            <pc:docMk/>
            <pc:sldMk cId="3990924998" sldId="351"/>
            <ac:picMk id="178" creationId="{0EF47485-8679-4824-A92E-18A28FD1FA7D}"/>
          </ac:picMkLst>
        </pc:picChg>
        <pc:picChg chg="mod">
          <ac:chgData name="Lim Kelvin" userId="624f6ae12bb7b72b" providerId="LiveId" clId="{B272414D-B18A-4D81-997D-E20EBAE48599}" dt="2024-12-22T12:25:10.981" v="6858" actId="165"/>
          <ac:picMkLst>
            <pc:docMk/>
            <pc:sldMk cId="3990924998" sldId="351"/>
            <ac:picMk id="182" creationId="{455D9453-92E1-4197-9D5A-5ABCEDBC041D}"/>
          </ac:picMkLst>
        </pc:picChg>
        <pc:picChg chg="mod">
          <ac:chgData name="Lim Kelvin" userId="624f6ae12bb7b72b" providerId="LiveId" clId="{B272414D-B18A-4D81-997D-E20EBAE48599}" dt="2024-12-22T12:25:10.981" v="6858" actId="165"/>
          <ac:picMkLst>
            <pc:docMk/>
            <pc:sldMk cId="3990924998" sldId="351"/>
            <ac:picMk id="186" creationId="{D5E9F883-C891-475B-9945-3178F6B858ED}"/>
          </ac:picMkLst>
        </pc:picChg>
        <pc:picChg chg="mod">
          <ac:chgData name="Lim Kelvin" userId="624f6ae12bb7b72b" providerId="LiveId" clId="{B272414D-B18A-4D81-997D-E20EBAE48599}" dt="2024-12-22T12:25:10.981" v="6858" actId="165"/>
          <ac:picMkLst>
            <pc:docMk/>
            <pc:sldMk cId="3990924998" sldId="351"/>
            <ac:picMk id="190" creationId="{AE0E574F-0403-4F3B-B692-27ECB609AF29}"/>
          </ac:picMkLst>
        </pc:picChg>
        <pc:picChg chg="mod">
          <ac:chgData name="Lim Kelvin" userId="624f6ae12bb7b72b" providerId="LiveId" clId="{B272414D-B18A-4D81-997D-E20EBAE48599}" dt="2024-12-22T12:25:10.981" v="6858" actId="165"/>
          <ac:picMkLst>
            <pc:docMk/>
            <pc:sldMk cId="3990924998" sldId="351"/>
            <ac:picMk id="194" creationId="{5A9DCA39-30E0-46EF-AF60-773B1B799C8B}"/>
          </ac:picMkLst>
        </pc:picChg>
        <pc:picChg chg="mod">
          <ac:chgData name="Lim Kelvin" userId="624f6ae12bb7b72b" providerId="LiveId" clId="{B272414D-B18A-4D81-997D-E20EBAE48599}" dt="2024-12-22T12:25:10.981" v="6858" actId="165"/>
          <ac:picMkLst>
            <pc:docMk/>
            <pc:sldMk cId="3990924998" sldId="351"/>
            <ac:picMk id="198" creationId="{090DC63C-E994-46E2-9085-188C1BCACC03}"/>
          </ac:picMkLst>
        </pc:picChg>
        <pc:picChg chg="mod">
          <ac:chgData name="Lim Kelvin" userId="624f6ae12bb7b72b" providerId="LiveId" clId="{B272414D-B18A-4D81-997D-E20EBAE48599}" dt="2024-12-22T12:25:10.981" v="6858" actId="165"/>
          <ac:picMkLst>
            <pc:docMk/>
            <pc:sldMk cId="3990924998" sldId="351"/>
            <ac:picMk id="202" creationId="{728C7F9C-FBC3-4510-B176-2462329CD038}"/>
          </ac:picMkLst>
        </pc:picChg>
        <pc:picChg chg="mod">
          <ac:chgData name="Lim Kelvin" userId="624f6ae12bb7b72b" providerId="LiveId" clId="{B272414D-B18A-4D81-997D-E20EBAE48599}" dt="2024-12-22T12:25:10.981" v="6858" actId="165"/>
          <ac:picMkLst>
            <pc:docMk/>
            <pc:sldMk cId="3990924998" sldId="351"/>
            <ac:picMk id="206" creationId="{876EC70A-5A16-487C-866D-BDCC10215B86}"/>
          </ac:picMkLst>
        </pc:picChg>
        <pc:picChg chg="mod">
          <ac:chgData name="Lim Kelvin" userId="624f6ae12bb7b72b" providerId="LiveId" clId="{B272414D-B18A-4D81-997D-E20EBAE48599}" dt="2024-12-22T12:25:10.981" v="6858" actId="165"/>
          <ac:picMkLst>
            <pc:docMk/>
            <pc:sldMk cId="3990924998" sldId="351"/>
            <ac:picMk id="210" creationId="{4FF14ABD-2ABD-4019-8800-7E5C131ACF50}"/>
          </ac:picMkLst>
        </pc:picChg>
        <pc:picChg chg="mod">
          <ac:chgData name="Lim Kelvin" userId="624f6ae12bb7b72b" providerId="LiveId" clId="{B272414D-B18A-4D81-997D-E20EBAE48599}" dt="2024-12-22T12:25:10.981" v="6858" actId="165"/>
          <ac:picMkLst>
            <pc:docMk/>
            <pc:sldMk cId="3990924998" sldId="351"/>
            <ac:picMk id="214" creationId="{09B1C959-1EA2-4A73-8AF9-F49321F2D685}"/>
          </ac:picMkLst>
        </pc:picChg>
        <pc:picChg chg="mod">
          <ac:chgData name="Lim Kelvin" userId="624f6ae12bb7b72b" providerId="LiveId" clId="{B272414D-B18A-4D81-997D-E20EBAE48599}" dt="2024-12-22T12:25:10.981" v="6858" actId="165"/>
          <ac:picMkLst>
            <pc:docMk/>
            <pc:sldMk cId="3990924998" sldId="351"/>
            <ac:picMk id="218" creationId="{16D91C7A-8EEC-4076-A379-2B24777B6B66}"/>
          </ac:picMkLst>
        </pc:picChg>
        <pc:picChg chg="mod">
          <ac:chgData name="Lim Kelvin" userId="624f6ae12bb7b72b" providerId="LiveId" clId="{B272414D-B18A-4D81-997D-E20EBAE48599}" dt="2024-12-22T12:25:10.981" v="6858" actId="165"/>
          <ac:picMkLst>
            <pc:docMk/>
            <pc:sldMk cId="3990924998" sldId="351"/>
            <ac:picMk id="222" creationId="{EB83E1E4-5FE3-436F-95AF-31AA3FBDE67A}"/>
          </ac:picMkLst>
        </pc:picChg>
        <pc:picChg chg="mod">
          <ac:chgData name="Lim Kelvin" userId="624f6ae12bb7b72b" providerId="LiveId" clId="{B272414D-B18A-4D81-997D-E20EBAE48599}" dt="2024-12-22T12:25:10.981" v="6858" actId="165"/>
          <ac:picMkLst>
            <pc:docMk/>
            <pc:sldMk cId="3990924998" sldId="351"/>
            <ac:picMk id="226" creationId="{0EAE40A3-7341-44C9-9B6C-A1532C3A629F}"/>
          </ac:picMkLst>
        </pc:picChg>
        <pc:picChg chg="mod">
          <ac:chgData name="Lim Kelvin" userId="624f6ae12bb7b72b" providerId="LiveId" clId="{B272414D-B18A-4D81-997D-E20EBAE48599}" dt="2024-12-22T12:25:10.981" v="6858" actId="165"/>
          <ac:picMkLst>
            <pc:docMk/>
            <pc:sldMk cId="3990924998" sldId="351"/>
            <ac:picMk id="230" creationId="{DC9BF049-6EDB-4C9F-AD14-9497D28B5581}"/>
          </ac:picMkLst>
        </pc:picChg>
        <pc:picChg chg="mod">
          <ac:chgData name="Lim Kelvin" userId="624f6ae12bb7b72b" providerId="LiveId" clId="{B272414D-B18A-4D81-997D-E20EBAE48599}" dt="2024-12-22T12:25:10.981" v="6858" actId="165"/>
          <ac:picMkLst>
            <pc:docMk/>
            <pc:sldMk cId="3990924998" sldId="351"/>
            <ac:picMk id="234" creationId="{02B324C0-14B1-4E96-8F1B-B62253A99948}"/>
          </ac:picMkLst>
        </pc:picChg>
        <pc:picChg chg="del">
          <ac:chgData name="Lim Kelvin" userId="624f6ae12bb7b72b" providerId="LiveId" clId="{B272414D-B18A-4D81-997D-E20EBAE48599}" dt="2024-12-22T12:23:14.151" v="6838" actId="478"/>
          <ac:picMkLst>
            <pc:docMk/>
            <pc:sldMk cId="3990924998" sldId="351"/>
            <ac:picMk id="330" creationId="{69992E89-F613-49C2-B2A4-53444334C67F}"/>
          </ac:picMkLst>
        </pc:picChg>
        <pc:picChg chg="mod">
          <ac:chgData name="Lim Kelvin" userId="624f6ae12bb7b72b" providerId="LiveId" clId="{B272414D-B18A-4D81-997D-E20EBAE48599}" dt="2024-12-22T12:25:10.981" v="6858" actId="165"/>
          <ac:picMkLst>
            <pc:docMk/>
            <pc:sldMk cId="3990924998" sldId="351"/>
            <ac:picMk id="362" creationId="{FD942976-EBA3-45D9-A6C2-1012F633E0A9}"/>
          </ac:picMkLst>
        </pc:picChg>
        <pc:picChg chg="mod">
          <ac:chgData name="Lim Kelvin" userId="624f6ae12bb7b72b" providerId="LiveId" clId="{B272414D-B18A-4D81-997D-E20EBAE48599}" dt="2024-12-22T12:25:10.981" v="6858" actId="165"/>
          <ac:picMkLst>
            <pc:docMk/>
            <pc:sldMk cId="3990924998" sldId="351"/>
            <ac:picMk id="366" creationId="{F32A67B2-4498-4618-84A5-4012DDA58068}"/>
          </ac:picMkLst>
        </pc:picChg>
        <pc:picChg chg="mod">
          <ac:chgData name="Lim Kelvin" userId="624f6ae12bb7b72b" providerId="LiveId" clId="{B272414D-B18A-4D81-997D-E20EBAE48599}" dt="2024-12-22T12:25:10.981" v="6858" actId="165"/>
          <ac:picMkLst>
            <pc:docMk/>
            <pc:sldMk cId="3990924998" sldId="351"/>
            <ac:picMk id="370" creationId="{47726E47-ACCF-4576-BDBA-01D2ABD54B95}"/>
          </ac:picMkLst>
        </pc:picChg>
        <pc:picChg chg="mod">
          <ac:chgData name="Lim Kelvin" userId="624f6ae12bb7b72b" providerId="LiveId" clId="{B272414D-B18A-4D81-997D-E20EBAE48599}" dt="2024-12-22T12:25:10.981" v="6858" actId="165"/>
          <ac:picMkLst>
            <pc:docMk/>
            <pc:sldMk cId="3990924998" sldId="351"/>
            <ac:picMk id="374" creationId="{1BE8F194-22EC-4C43-B935-9A2502DDDFA0}"/>
          </ac:picMkLst>
        </pc:picChg>
        <pc:picChg chg="mod">
          <ac:chgData name="Lim Kelvin" userId="624f6ae12bb7b72b" providerId="LiveId" clId="{B272414D-B18A-4D81-997D-E20EBAE48599}" dt="2024-12-22T12:25:10.981" v="6858" actId="165"/>
          <ac:picMkLst>
            <pc:docMk/>
            <pc:sldMk cId="3990924998" sldId="351"/>
            <ac:picMk id="378" creationId="{C93D5EA7-5235-44CF-9CFE-55849BD75222}"/>
          </ac:picMkLst>
        </pc:picChg>
        <pc:picChg chg="mod">
          <ac:chgData name="Lim Kelvin" userId="624f6ae12bb7b72b" providerId="LiveId" clId="{B272414D-B18A-4D81-997D-E20EBAE48599}" dt="2024-12-22T12:25:10.981" v="6858" actId="165"/>
          <ac:picMkLst>
            <pc:docMk/>
            <pc:sldMk cId="3990924998" sldId="351"/>
            <ac:picMk id="382" creationId="{FB7477E7-97E7-409A-94ED-A60ABEF24087}"/>
          </ac:picMkLst>
        </pc:picChg>
        <pc:picChg chg="mod">
          <ac:chgData name="Lim Kelvin" userId="624f6ae12bb7b72b" providerId="LiveId" clId="{B272414D-B18A-4D81-997D-E20EBAE48599}" dt="2024-12-22T12:25:10.981" v="6858" actId="165"/>
          <ac:picMkLst>
            <pc:docMk/>
            <pc:sldMk cId="3990924998" sldId="351"/>
            <ac:picMk id="386" creationId="{A02B9080-751E-439C-8AF9-52EDBA2A24E8}"/>
          </ac:picMkLst>
        </pc:picChg>
        <pc:picChg chg="mod">
          <ac:chgData name="Lim Kelvin" userId="624f6ae12bb7b72b" providerId="LiveId" clId="{B272414D-B18A-4D81-997D-E20EBAE48599}" dt="2024-12-22T12:25:10.981" v="6858" actId="165"/>
          <ac:picMkLst>
            <pc:docMk/>
            <pc:sldMk cId="3990924998" sldId="351"/>
            <ac:picMk id="390" creationId="{A498BC12-DD7A-431B-84A7-A3D02EEDFFE5}"/>
          </ac:picMkLst>
        </pc:picChg>
        <pc:picChg chg="mod">
          <ac:chgData name="Lim Kelvin" userId="624f6ae12bb7b72b" providerId="LiveId" clId="{B272414D-B18A-4D81-997D-E20EBAE48599}" dt="2024-12-22T12:25:10.981" v="6858" actId="165"/>
          <ac:picMkLst>
            <pc:docMk/>
            <pc:sldMk cId="3990924998" sldId="351"/>
            <ac:picMk id="394" creationId="{5BCE6EBF-A767-4D0B-8A42-06DA8F88E60F}"/>
          </ac:picMkLst>
        </pc:picChg>
        <pc:picChg chg="mod">
          <ac:chgData name="Lim Kelvin" userId="624f6ae12bb7b72b" providerId="LiveId" clId="{B272414D-B18A-4D81-997D-E20EBAE48599}" dt="2024-12-22T12:25:10.981" v="6858" actId="165"/>
          <ac:picMkLst>
            <pc:docMk/>
            <pc:sldMk cId="3990924998" sldId="351"/>
            <ac:picMk id="398" creationId="{9E5CDFBC-19F7-4A23-826C-F22E6AFA272B}"/>
          </ac:picMkLst>
        </pc:picChg>
        <pc:picChg chg="mod">
          <ac:chgData name="Lim Kelvin" userId="624f6ae12bb7b72b" providerId="LiveId" clId="{B272414D-B18A-4D81-997D-E20EBAE48599}" dt="2024-12-22T12:25:10.981" v="6858" actId="165"/>
          <ac:picMkLst>
            <pc:docMk/>
            <pc:sldMk cId="3990924998" sldId="351"/>
            <ac:picMk id="402" creationId="{0F9DC36B-86F4-4771-811C-979EFAD5E1BD}"/>
          </ac:picMkLst>
        </pc:picChg>
        <pc:picChg chg="mod">
          <ac:chgData name="Lim Kelvin" userId="624f6ae12bb7b72b" providerId="LiveId" clId="{B272414D-B18A-4D81-997D-E20EBAE48599}" dt="2024-12-22T12:25:10.981" v="6858" actId="165"/>
          <ac:picMkLst>
            <pc:docMk/>
            <pc:sldMk cId="3990924998" sldId="351"/>
            <ac:picMk id="406" creationId="{C0387A5A-0CBA-44C6-AD65-85DF6DB821B3}"/>
          </ac:picMkLst>
        </pc:picChg>
        <pc:picChg chg="mod">
          <ac:chgData name="Lim Kelvin" userId="624f6ae12bb7b72b" providerId="LiveId" clId="{B272414D-B18A-4D81-997D-E20EBAE48599}" dt="2024-12-22T12:25:10.981" v="6858" actId="165"/>
          <ac:picMkLst>
            <pc:docMk/>
            <pc:sldMk cId="3990924998" sldId="351"/>
            <ac:picMk id="410" creationId="{BDB20B8E-89E7-46D0-847F-646F6169F459}"/>
          </ac:picMkLst>
        </pc:picChg>
        <pc:picChg chg="mod">
          <ac:chgData name="Lim Kelvin" userId="624f6ae12bb7b72b" providerId="LiveId" clId="{B272414D-B18A-4D81-997D-E20EBAE48599}" dt="2024-12-22T12:25:10.981" v="6858" actId="165"/>
          <ac:picMkLst>
            <pc:docMk/>
            <pc:sldMk cId="3990924998" sldId="351"/>
            <ac:picMk id="414" creationId="{1CAC977D-438E-42F1-BAEB-EB9489FEB0EE}"/>
          </ac:picMkLst>
        </pc:picChg>
        <pc:picChg chg="mod">
          <ac:chgData name="Lim Kelvin" userId="624f6ae12bb7b72b" providerId="LiveId" clId="{B272414D-B18A-4D81-997D-E20EBAE48599}" dt="2024-12-22T12:25:10.981" v="6858" actId="165"/>
          <ac:picMkLst>
            <pc:docMk/>
            <pc:sldMk cId="3990924998" sldId="351"/>
            <ac:picMk id="418" creationId="{4FEB6BC6-3D48-4D0E-9C92-6681F97DE4D8}"/>
          </ac:picMkLst>
        </pc:picChg>
        <pc:picChg chg="mod">
          <ac:chgData name="Lim Kelvin" userId="624f6ae12bb7b72b" providerId="LiveId" clId="{B272414D-B18A-4D81-997D-E20EBAE48599}" dt="2024-12-22T12:25:10.981" v="6858" actId="165"/>
          <ac:picMkLst>
            <pc:docMk/>
            <pc:sldMk cId="3990924998" sldId="351"/>
            <ac:picMk id="422" creationId="{505F844E-6289-401B-B6EC-A138CECE1514}"/>
          </ac:picMkLst>
        </pc:picChg>
        <pc:picChg chg="mod">
          <ac:chgData name="Lim Kelvin" userId="624f6ae12bb7b72b" providerId="LiveId" clId="{B272414D-B18A-4D81-997D-E20EBAE48599}" dt="2024-12-22T12:25:10.981" v="6858" actId="165"/>
          <ac:picMkLst>
            <pc:docMk/>
            <pc:sldMk cId="3990924998" sldId="351"/>
            <ac:picMk id="426" creationId="{1FC41E09-1D59-4FCF-A64F-BBD28147C80D}"/>
          </ac:picMkLst>
        </pc:picChg>
        <pc:picChg chg="mod">
          <ac:chgData name="Lim Kelvin" userId="624f6ae12bb7b72b" providerId="LiveId" clId="{B272414D-B18A-4D81-997D-E20EBAE48599}" dt="2024-12-22T12:25:10.981" v="6858" actId="165"/>
          <ac:picMkLst>
            <pc:docMk/>
            <pc:sldMk cId="3990924998" sldId="351"/>
            <ac:picMk id="430" creationId="{7F226EDE-DD23-42E8-BB98-3ACB0FF94CD8}"/>
          </ac:picMkLst>
        </pc:picChg>
        <pc:picChg chg="mod">
          <ac:chgData name="Lim Kelvin" userId="624f6ae12bb7b72b" providerId="LiveId" clId="{B272414D-B18A-4D81-997D-E20EBAE48599}" dt="2024-12-22T12:25:10.981" v="6858" actId="165"/>
          <ac:picMkLst>
            <pc:docMk/>
            <pc:sldMk cId="3990924998" sldId="351"/>
            <ac:picMk id="434" creationId="{DCF2893E-C367-4DEB-84E2-FBE2D6B102A9}"/>
          </ac:picMkLst>
        </pc:picChg>
        <pc:picChg chg="mod">
          <ac:chgData name="Lim Kelvin" userId="624f6ae12bb7b72b" providerId="LiveId" clId="{B272414D-B18A-4D81-997D-E20EBAE48599}" dt="2024-12-22T12:25:10.981" v="6858" actId="165"/>
          <ac:picMkLst>
            <pc:docMk/>
            <pc:sldMk cId="3990924998" sldId="351"/>
            <ac:picMk id="438" creationId="{BC0F911D-2573-48A9-8254-AA8A33C770ED}"/>
          </ac:picMkLst>
        </pc:picChg>
        <pc:picChg chg="mod">
          <ac:chgData name="Lim Kelvin" userId="624f6ae12bb7b72b" providerId="LiveId" clId="{B272414D-B18A-4D81-997D-E20EBAE48599}" dt="2024-12-22T12:25:10.981" v="6858" actId="165"/>
          <ac:picMkLst>
            <pc:docMk/>
            <pc:sldMk cId="3990924998" sldId="351"/>
            <ac:picMk id="442" creationId="{4406B54D-88BA-44CC-A4A0-70F2458605F4}"/>
          </ac:picMkLst>
        </pc:picChg>
        <pc:picChg chg="mod">
          <ac:chgData name="Lim Kelvin" userId="624f6ae12bb7b72b" providerId="LiveId" clId="{B272414D-B18A-4D81-997D-E20EBAE48599}" dt="2024-12-22T12:25:10.981" v="6858" actId="165"/>
          <ac:picMkLst>
            <pc:docMk/>
            <pc:sldMk cId="3990924998" sldId="351"/>
            <ac:picMk id="446" creationId="{7134F6FD-40E1-4784-8927-E36F6DF5C639}"/>
          </ac:picMkLst>
        </pc:picChg>
        <pc:picChg chg="mod">
          <ac:chgData name="Lim Kelvin" userId="624f6ae12bb7b72b" providerId="LiveId" clId="{B272414D-B18A-4D81-997D-E20EBAE48599}" dt="2024-12-22T12:25:10.981" v="6858" actId="165"/>
          <ac:picMkLst>
            <pc:docMk/>
            <pc:sldMk cId="3990924998" sldId="351"/>
            <ac:picMk id="450" creationId="{1811616D-1777-4DA9-85ED-0D871C484EA6}"/>
          </ac:picMkLst>
        </pc:picChg>
        <pc:picChg chg="mod">
          <ac:chgData name="Lim Kelvin" userId="624f6ae12bb7b72b" providerId="LiveId" clId="{B272414D-B18A-4D81-997D-E20EBAE48599}" dt="2024-12-22T12:25:10.981" v="6858" actId="165"/>
          <ac:picMkLst>
            <pc:docMk/>
            <pc:sldMk cId="3990924998" sldId="351"/>
            <ac:picMk id="452" creationId="{30958404-7678-4B21-A3A4-2180434B875E}"/>
          </ac:picMkLst>
        </pc:picChg>
        <pc:picChg chg="mod">
          <ac:chgData name="Lim Kelvin" userId="624f6ae12bb7b72b" providerId="LiveId" clId="{B272414D-B18A-4D81-997D-E20EBAE48599}" dt="2024-12-22T12:25:10.981" v="6858" actId="165"/>
          <ac:picMkLst>
            <pc:docMk/>
            <pc:sldMk cId="3990924998" sldId="351"/>
            <ac:picMk id="477" creationId="{D8FC3BF5-C39C-405C-8E6B-4FF9D520E9D8}"/>
          </ac:picMkLst>
        </pc:picChg>
        <pc:picChg chg="mod">
          <ac:chgData name="Lim Kelvin" userId="624f6ae12bb7b72b" providerId="LiveId" clId="{B272414D-B18A-4D81-997D-E20EBAE48599}" dt="2024-12-22T12:25:10.981" v="6858" actId="165"/>
          <ac:picMkLst>
            <pc:docMk/>
            <pc:sldMk cId="3990924998" sldId="351"/>
            <ac:picMk id="481" creationId="{04990FF7-5E5A-4CEE-A307-AFBC6B9FF664}"/>
          </ac:picMkLst>
        </pc:picChg>
        <pc:picChg chg="mod">
          <ac:chgData name="Lim Kelvin" userId="624f6ae12bb7b72b" providerId="LiveId" clId="{B272414D-B18A-4D81-997D-E20EBAE48599}" dt="2024-12-22T12:25:10.981" v="6858" actId="165"/>
          <ac:picMkLst>
            <pc:docMk/>
            <pc:sldMk cId="3990924998" sldId="351"/>
            <ac:picMk id="485" creationId="{4DF0C560-661D-4385-B084-FAA74A093323}"/>
          </ac:picMkLst>
        </pc:picChg>
        <pc:picChg chg="mod">
          <ac:chgData name="Lim Kelvin" userId="624f6ae12bb7b72b" providerId="LiveId" clId="{B272414D-B18A-4D81-997D-E20EBAE48599}" dt="2024-12-22T12:25:10.981" v="6858" actId="165"/>
          <ac:picMkLst>
            <pc:docMk/>
            <pc:sldMk cId="3990924998" sldId="351"/>
            <ac:picMk id="489" creationId="{80A26396-7802-4B0D-AEB8-94EE377433A1}"/>
          </ac:picMkLst>
        </pc:picChg>
        <pc:picChg chg="mod">
          <ac:chgData name="Lim Kelvin" userId="624f6ae12bb7b72b" providerId="LiveId" clId="{B272414D-B18A-4D81-997D-E20EBAE48599}" dt="2024-12-22T12:25:10.981" v="6858" actId="165"/>
          <ac:picMkLst>
            <pc:docMk/>
            <pc:sldMk cId="3990924998" sldId="351"/>
            <ac:picMk id="493" creationId="{1E637F05-9FD7-46B0-BB0F-11C18735CA1C}"/>
          </ac:picMkLst>
        </pc:picChg>
        <pc:picChg chg="mod">
          <ac:chgData name="Lim Kelvin" userId="624f6ae12bb7b72b" providerId="LiveId" clId="{B272414D-B18A-4D81-997D-E20EBAE48599}" dt="2024-12-22T12:25:10.981" v="6858" actId="165"/>
          <ac:picMkLst>
            <pc:docMk/>
            <pc:sldMk cId="3990924998" sldId="351"/>
            <ac:picMk id="497" creationId="{427ECD79-6476-42A2-AF7A-D03414666C6B}"/>
          </ac:picMkLst>
        </pc:picChg>
        <pc:picChg chg="mod">
          <ac:chgData name="Lim Kelvin" userId="624f6ae12bb7b72b" providerId="LiveId" clId="{B272414D-B18A-4D81-997D-E20EBAE48599}" dt="2024-12-22T12:25:10.981" v="6858" actId="165"/>
          <ac:picMkLst>
            <pc:docMk/>
            <pc:sldMk cId="3990924998" sldId="351"/>
            <ac:picMk id="501" creationId="{8B62E98D-594D-403F-AE85-F1FA1D968DB4}"/>
          </ac:picMkLst>
        </pc:picChg>
        <pc:picChg chg="mod">
          <ac:chgData name="Lim Kelvin" userId="624f6ae12bb7b72b" providerId="LiveId" clId="{B272414D-B18A-4D81-997D-E20EBAE48599}" dt="2024-12-22T12:25:10.981" v="6858" actId="165"/>
          <ac:picMkLst>
            <pc:docMk/>
            <pc:sldMk cId="3990924998" sldId="351"/>
            <ac:picMk id="505" creationId="{F7893C10-8466-4DA6-98C0-DF91AEAFC208}"/>
          </ac:picMkLst>
        </pc:picChg>
        <pc:picChg chg="mod">
          <ac:chgData name="Lim Kelvin" userId="624f6ae12bb7b72b" providerId="LiveId" clId="{B272414D-B18A-4D81-997D-E20EBAE48599}" dt="2024-12-22T12:25:10.981" v="6858" actId="165"/>
          <ac:picMkLst>
            <pc:docMk/>
            <pc:sldMk cId="3990924998" sldId="351"/>
            <ac:picMk id="509" creationId="{7D5A85CF-DC2A-43B4-A166-55CCA5C7B8BC}"/>
          </ac:picMkLst>
        </pc:picChg>
        <pc:picChg chg="mod">
          <ac:chgData name="Lim Kelvin" userId="624f6ae12bb7b72b" providerId="LiveId" clId="{B272414D-B18A-4D81-997D-E20EBAE48599}" dt="2024-12-22T12:25:10.981" v="6858" actId="165"/>
          <ac:picMkLst>
            <pc:docMk/>
            <pc:sldMk cId="3990924998" sldId="351"/>
            <ac:picMk id="513" creationId="{EB689A51-CCCB-4B93-9280-D71F6F30030C}"/>
          </ac:picMkLst>
        </pc:picChg>
        <pc:picChg chg="mod">
          <ac:chgData name="Lim Kelvin" userId="624f6ae12bb7b72b" providerId="LiveId" clId="{B272414D-B18A-4D81-997D-E20EBAE48599}" dt="2024-12-22T12:25:10.981" v="6858" actId="165"/>
          <ac:picMkLst>
            <pc:docMk/>
            <pc:sldMk cId="3990924998" sldId="351"/>
            <ac:picMk id="517" creationId="{BDB286F4-9219-4111-ADA0-760A48D5349E}"/>
          </ac:picMkLst>
        </pc:picChg>
        <pc:picChg chg="mod">
          <ac:chgData name="Lim Kelvin" userId="624f6ae12bb7b72b" providerId="LiveId" clId="{B272414D-B18A-4D81-997D-E20EBAE48599}" dt="2024-12-22T12:25:10.981" v="6858" actId="165"/>
          <ac:picMkLst>
            <pc:docMk/>
            <pc:sldMk cId="3990924998" sldId="351"/>
            <ac:picMk id="521" creationId="{A4FB3252-F82E-4C96-BE01-6B8E9C11C31A}"/>
          </ac:picMkLst>
        </pc:picChg>
        <pc:picChg chg="mod">
          <ac:chgData name="Lim Kelvin" userId="624f6ae12bb7b72b" providerId="LiveId" clId="{B272414D-B18A-4D81-997D-E20EBAE48599}" dt="2024-12-22T12:25:10.981" v="6858" actId="165"/>
          <ac:picMkLst>
            <pc:docMk/>
            <pc:sldMk cId="3990924998" sldId="351"/>
            <ac:picMk id="525" creationId="{CC8D375C-4E3E-46FF-9FFD-E97DB875EFDB}"/>
          </ac:picMkLst>
        </pc:picChg>
        <pc:picChg chg="mod">
          <ac:chgData name="Lim Kelvin" userId="624f6ae12bb7b72b" providerId="LiveId" clId="{B272414D-B18A-4D81-997D-E20EBAE48599}" dt="2024-12-22T12:25:10.981" v="6858" actId="165"/>
          <ac:picMkLst>
            <pc:docMk/>
            <pc:sldMk cId="3990924998" sldId="351"/>
            <ac:picMk id="529" creationId="{F0D092F9-9CE6-4857-9EC0-7EF36F8682A9}"/>
          </ac:picMkLst>
        </pc:picChg>
        <pc:picChg chg="mod">
          <ac:chgData name="Lim Kelvin" userId="624f6ae12bb7b72b" providerId="LiveId" clId="{B272414D-B18A-4D81-997D-E20EBAE48599}" dt="2024-12-22T12:25:10.981" v="6858" actId="165"/>
          <ac:picMkLst>
            <pc:docMk/>
            <pc:sldMk cId="3990924998" sldId="351"/>
            <ac:picMk id="533" creationId="{98C44E9E-6266-47B0-9B47-CBF116A88855}"/>
          </ac:picMkLst>
        </pc:picChg>
        <pc:picChg chg="mod">
          <ac:chgData name="Lim Kelvin" userId="624f6ae12bb7b72b" providerId="LiveId" clId="{B272414D-B18A-4D81-997D-E20EBAE48599}" dt="2024-12-22T12:25:10.981" v="6858" actId="165"/>
          <ac:picMkLst>
            <pc:docMk/>
            <pc:sldMk cId="3990924998" sldId="351"/>
            <ac:picMk id="537" creationId="{8BFE5125-1967-4715-8D59-8B9DD8DBEF65}"/>
          </ac:picMkLst>
        </pc:picChg>
        <pc:picChg chg="mod">
          <ac:chgData name="Lim Kelvin" userId="624f6ae12bb7b72b" providerId="LiveId" clId="{B272414D-B18A-4D81-997D-E20EBAE48599}" dt="2024-12-22T12:25:10.981" v="6858" actId="165"/>
          <ac:picMkLst>
            <pc:docMk/>
            <pc:sldMk cId="3990924998" sldId="351"/>
            <ac:picMk id="541" creationId="{70E3819C-FD60-464B-A664-B5ABF7D702C4}"/>
          </ac:picMkLst>
        </pc:picChg>
        <pc:picChg chg="mod">
          <ac:chgData name="Lim Kelvin" userId="624f6ae12bb7b72b" providerId="LiveId" clId="{B272414D-B18A-4D81-997D-E20EBAE48599}" dt="2024-12-22T12:25:10.981" v="6858" actId="165"/>
          <ac:picMkLst>
            <pc:docMk/>
            <pc:sldMk cId="3990924998" sldId="351"/>
            <ac:picMk id="545" creationId="{277D2074-F24B-4FE2-ADEB-81F6B999F45B}"/>
          </ac:picMkLst>
        </pc:picChg>
        <pc:picChg chg="del">
          <ac:chgData name="Lim Kelvin" userId="624f6ae12bb7b72b" providerId="LiveId" clId="{B272414D-B18A-4D81-997D-E20EBAE48599}" dt="2024-12-22T12:24:16.167" v="6844" actId="478"/>
          <ac:picMkLst>
            <pc:docMk/>
            <pc:sldMk cId="3990924998" sldId="351"/>
            <ac:picMk id="550" creationId="{1E808F45-1771-49CB-AE77-D1EA29E88F30}"/>
          </ac:picMkLst>
        </pc:picChg>
        <pc:picChg chg="mod">
          <ac:chgData name="Lim Kelvin" userId="624f6ae12bb7b72b" providerId="LiveId" clId="{B272414D-B18A-4D81-997D-E20EBAE48599}" dt="2024-12-22T12:25:10.981" v="6858" actId="165"/>
          <ac:picMkLst>
            <pc:docMk/>
            <pc:sldMk cId="3990924998" sldId="351"/>
            <ac:picMk id="582" creationId="{656FC523-F741-4C47-AA1E-2074E4594179}"/>
          </ac:picMkLst>
        </pc:picChg>
        <pc:picChg chg="mod">
          <ac:chgData name="Lim Kelvin" userId="624f6ae12bb7b72b" providerId="LiveId" clId="{B272414D-B18A-4D81-997D-E20EBAE48599}" dt="2024-12-22T12:25:10.981" v="6858" actId="165"/>
          <ac:picMkLst>
            <pc:docMk/>
            <pc:sldMk cId="3990924998" sldId="351"/>
            <ac:picMk id="586" creationId="{43373308-1ABA-4B3B-96BD-8CF8F85F3F59}"/>
          </ac:picMkLst>
        </pc:picChg>
        <pc:picChg chg="mod">
          <ac:chgData name="Lim Kelvin" userId="624f6ae12bb7b72b" providerId="LiveId" clId="{B272414D-B18A-4D81-997D-E20EBAE48599}" dt="2024-12-22T12:25:10.981" v="6858" actId="165"/>
          <ac:picMkLst>
            <pc:docMk/>
            <pc:sldMk cId="3990924998" sldId="351"/>
            <ac:picMk id="590" creationId="{BA0BED2E-CF5F-456F-B38B-2DFF72D558C8}"/>
          </ac:picMkLst>
        </pc:picChg>
        <pc:picChg chg="mod">
          <ac:chgData name="Lim Kelvin" userId="624f6ae12bb7b72b" providerId="LiveId" clId="{B272414D-B18A-4D81-997D-E20EBAE48599}" dt="2024-12-22T12:25:10.981" v="6858" actId="165"/>
          <ac:picMkLst>
            <pc:docMk/>
            <pc:sldMk cId="3990924998" sldId="351"/>
            <ac:picMk id="594" creationId="{2C108E44-6F15-4115-920E-8574CE51DDE8}"/>
          </ac:picMkLst>
        </pc:picChg>
        <pc:picChg chg="mod">
          <ac:chgData name="Lim Kelvin" userId="624f6ae12bb7b72b" providerId="LiveId" clId="{B272414D-B18A-4D81-997D-E20EBAE48599}" dt="2024-12-22T12:25:10.981" v="6858" actId="165"/>
          <ac:picMkLst>
            <pc:docMk/>
            <pc:sldMk cId="3990924998" sldId="351"/>
            <ac:picMk id="598" creationId="{3D305DCD-5F40-459C-98A2-583BB4D6C4EE}"/>
          </ac:picMkLst>
        </pc:picChg>
        <pc:picChg chg="mod">
          <ac:chgData name="Lim Kelvin" userId="624f6ae12bb7b72b" providerId="LiveId" clId="{B272414D-B18A-4D81-997D-E20EBAE48599}" dt="2024-12-22T12:25:10.981" v="6858" actId="165"/>
          <ac:picMkLst>
            <pc:docMk/>
            <pc:sldMk cId="3990924998" sldId="351"/>
            <ac:picMk id="602" creationId="{11FF385D-0A06-4500-BE72-1ECEBCF2CB75}"/>
          </ac:picMkLst>
        </pc:picChg>
        <pc:picChg chg="mod">
          <ac:chgData name="Lim Kelvin" userId="624f6ae12bb7b72b" providerId="LiveId" clId="{B272414D-B18A-4D81-997D-E20EBAE48599}" dt="2024-12-22T12:25:10.981" v="6858" actId="165"/>
          <ac:picMkLst>
            <pc:docMk/>
            <pc:sldMk cId="3990924998" sldId="351"/>
            <ac:picMk id="606" creationId="{469F39BC-0B6E-4019-B9C0-9A43EEF5F493}"/>
          </ac:picMkLst>
        </pc:picChg>
        <pc:picChg chg="mod">
          <ac:chgData name="Lim Kelvin" userId="624f6ae12bb7b72b" providerId="LiveId" clId="{B272414D-B18A-4D81-997D-E20EBAE48599}" dt="2024-12-22T12:25:10.981" v="6858" actId="165"/>
          <ac:picMkLst>
            <pc:docMk/>
            <pc:sldMk cId="3990924998" sldId="351"/>
            <ac:picMk id="610" creationId="{4FE802E3-EECA-4D80-B178-C8CCB07653EA}"/>
          </ac:picMkLst>
        </pc:picChg>
        <pc:picChg chg="mod">
          <ac:chgData name="Lim Kelvin" userId="624f6ae12bb7b72b" providerId="LiveId" clId="{B272414D-B18A-4D81-997D-E20EBAE48599}" dt="2024-12-22T12:25:10.981" v="6858" actId="165"/>
          <ac:picMkLst>
            <pc:docMk/>
            <pc:sldMk cId="3990924998" sldId="351"/>
            <ac:picMk id="614" creationId="{F5DA0D47-CCA5-4A7A-8777-40DF7B00D4C9}"/>
          </ac:picMkLst>
        </pc:picChg>
        <pc:picChg chg="mod">
          <ac:chgData name="Lim Kelvin" userId="624f6ae12bb7b72b" providerId="LiveId" clId="{B272414D-B18A-4D81-997D-E20EBAE48599}" dt="2024-12-22T12:25:10.981" v="6858" actId="165"/>
          <ac:picMkLst>
            <pc:docMk/>
            <pc:sldMk cId="3990924998" sldId="351"/>
            <ac:picMk id="618" creationId="{3D34815D-8352-4629-A28C-EE400E75E536}"/>
          </ac:picMkLst>
        </pc:picChg>
        <pc:picChg chg="mod">
          <ac:chgData name="Lim Kelvin" userId="624f6ae12bb7b72b" providerId="LiveId" clId="{B272414D-B18A-4D81-997D-E20EBAE48599}" dt="2024-12-22T12:25:10.981" v="6858" actId="165"/>
          <ac:picMkLst>
            <pc:docMk/>
            <pc:sldMk cId="3990924998" sldId="351"/>
            <ac:picMk id="622" creationId="{0D4AD190-98A4-44E9-AC67-85B7F4D6DA63}"/>
          </ac:picMkLst>
        </pc:picChg>
        <pc:picChg chg="mod">
          <ac:chgData name="Lim Kelvin" userId="624f6ae12bb7b72b" providerId="LiveId" clId="{B272414D-B18A-4D81-997D-E20EBAE48599}" dt="2024-12-22T12:25:10.981" v="6858" actId="165"/>
          <ac:picMkLst>
            <pc:docMk/>
            <pc:sldMk cId="3990924998" sldId="351"/>
            <ac:picMk id="626" creationId="{2FA6D00A-412A-42A6-A3FD-28A67BA437DF}"/>
          </ac:picMkLst>
        </pc:picChg>
        <pc:picChg chg="mod">
          <ac:chgData name="Lim Kelvin" userId="624f6ae12bb7b72b" providerId="LiveId" clId="{B272414D-B18A-4D81-997D-E20EBAE48599}" dt="2024-12-22T12:25:10.981" v="6858" actId="165"/>
          <ac:picMkLst>
            <pc:docMk/>
            <pc:sldMk cId="3990924998" sldId="351"/>
            <ac:picMk id="630" creationId="{A494582B-69E2-434E-89F3-60F153148E17}"/>
          </ac:picMkLst>
        </pc:picChg>
        <pc:picChg chg="mod">
          <ac:chgData name="Lim Kelvin" userId="624f6ae12bb7b72b" providerId="LiveId" clId="{B272414D-B18A-4D81-997D-E20EBAE48599}" dt="2024-12-22T12:25:10.981" v="6858" actId="165"/>
          <ac:picMkLst>
            <pc:docMk/>
            <pc:sldMk cId="3990924998" sldId="351"/>
            <ac:picMk id="634" creationId="{82A9C62D-5235-49AA-9113-6737224B346E}"/>
          </ac:picMkLst>
        </pc:picChg>
        <pc:picChg chg="mod">
          <ac:chgData name="Lim Kelvin" userId="624f6ae12bb7b72b" providerId="LiveId" clId="{B272414D-B18A-4D81-997D-E20EBAE48599}" dt="2024-12-22T12:25:10.981" v="6858" actId="165"/>
          <ac:picMkLst>
            <pc:docMk/>
            <pc:sldMk cId="3990924998" sldId="351"/>
            <ac:picMk id="638" creationId="{549F02D5-DF5C-4D88-AC5C-319601412E09}"/>
          </ac:picMkLst>
        </pc:picChg>
        <pc:picChg chg="mod">
          <ac:chgData name="Lim Kelvin" userId="624f6ae12bb7b72b" providerId="LiveId" clId="{B272414D-B18A-4D81-997D-E20EBAE48599}" dt="2024-12-22T12:25:10.981" v="6858" actId="165"/>
          <ac:picMkLst>
            <pc:docMk/>
            <pc:sldMk cId="3990924998" sldId="351"/>
            <ac:picMk id="642" creationId="{D32299B1-1D3D-4787-B79A-629389341325}"/>
          </ac:picMkLst>
        </pc:picChg>
        <pc:picChg chg="mod">
          <ac:chgData name="Lim Kelvin" userId="624f6ae12bb7b72b" providerId="LiveId" clId="{B272414D-B18A-4D81-997D-E20EBAE48599}" dt="2024-12-22T12:25:10.981" v="6858" actId="165"/>
          <ac:picMkLst>
            <pc:docMk/>
            <pc:sldMk cId="3990924998" sldId="351"/>
            <ac:picMk id="646" creationId="{B1FDEF8A-B2FC-4684-AA3A-54A8AC6FB355}"/>
          </ac:picMkLst>
        </pc:picChg>
        <pc:picChg chg="mod">
          <ac:chgData name="Lim Kelvin" userId="624f6ae12bb7b72b" providerId="LiveId" clId="{B272414D-B18A-4D81-997D-E20EBAE48599}" dt="2024-12-22T12:25:10.981" v="6858" actId="165"/>
          <ac:picMkLst>
            <pc:docMk/>
            <pc:sldMk cId="3990924998" sldId="351"/>
            <ac:picMk id="650" creationId="{F40D5065-A240-471B-95AC-FF54BE7A5FF5}"/>
          </ac:picMkLst>
        </pc:picChg>
        <pc:picChg chg="mod">
          <ac:chgData name="Lim Kelvin" userId="624f6ae12bb7b72b" providerId="LiveId" clId="{B272414D-B18A-4D81-997D-E20EBAE48599}" dt="2024-12-22T12:25:10.981" v="6858" actId="165"/>
          <ac:picMkLst>
            <pc:docMk/>
            <pc:sldMk cId="3990924998" sldId="351"/>
            <ac:picMk id="654" creationId="{DE2959A7-70B2-4877-899F-B153D6B1DAF0}"/>
          </ac:picMkLst>
        </pc:picChg>
        <pc:picChg chg="mod">
          <ac:chgData name="Lim Kelvin" userId="624f6ae12bb7b72b" providerId="LiveId" clId="{B272414D-B18A-4D81-997D-E20EBAE48599}" dt="2024-12-22T12:25:10.981" v="6858" actId="165"/>
          <ac:picMkLst>
            <pc:docMk/>
            <pc:sldMk cId="3990924998" sldId="351"/>
            <ac:picMk id="658" creationId="{5FC2632C-0157-46E5-8FB9-CE006A554CE0}"/>
          </ac:picMkLst>
        </pc:picChg>
        <pc:picChg chg="mod">
          <ac:chgData name="Lim Kelvin" userId="624f6ae12bb7b72b" providerId="LiveId" clId="{B272414D-B18A-4D81-997D-E20EBAE48599}" dt="2024-12-22T12:25:10.981" v="6858" actId="165"/>
          <ac:picMkLst>
            <pc:docMk/>
            <pc:sldMk cId="3990924998" sldId="351"/>
            <ac:picMk id="662" creationId="{FAE85F0F-4E6A-46CD-AF11-741D78F0915E}"/>
          </ac:picMkLst>
        </pc:picChg>
        <pc:picChg chg="mod">
          <ac:chgData name="Lim Kelvin" userId="624f6ae12bb7b72b" providerId="LiveId" clId="{B272414D-B18A-4D81-997D-E20EBAE48599}" dt="2024-12-22T12:25:10.981" v="6858" actId="165"/>
          <ac:picMkLst>
            <pc:docMk/>
            <pc:sldMk cId="3990924998" sldId="351"/>
            <ac:picMk id="666" creationId="{BE6D8E9C-7C3F-47E0-BF90-3A3089A1E8C0}"/>
          </ac:picMkLst>
        </pc:picChg>
        <pc:picChg chg="mod">
          <ac:chgData name="Lim Kelvin" userId="624f6ae12bb7b72b" providerId="LiveId" clId="{B272414D-B18A-4D81-997D-E20EBAE48599}" dt="2024-12-22T12:25:10.981" v="6858" actId="165"/>
          <ac:picMkLst>
            <pc:docMk/>
            <pc:sldMk cId="3990924998" sldId="351"/>
            <ac:picMk id="670" creationId="{840133CF-488F-418E-BED1-3925CE46AB33}"/>
          </ac:picMkLst>
        </pc:picChg>
        <pc:picChg chg="mod">
          <ac:chgData name="Lim Kelvin" userId="624f6ae12bb7b72b" providerId="LiveId" clId="{B272414D-B18A-4D81-997D-E20EBAE48599}" dt="2024-12-22T12:25:10.981" v="6858" actId="165"/>
          <ac:picMkLst>
            <pc:docMk/>
            <pc:sldMk cId="3990924998" sldId="351"/>
            <ac:picMk id="672" creationId="{08B5B786-BC99-45A6-8CA6-B1A62C425A91}"/>
          </ac:picMkLst>
        </pc:picChg>
        <pc:picChg chg="mod">
          <ac:chgData name="Lim Kelvin" userId="624f6ae12bb7b72b" providerId="LiveId" clId="{B272414D-B18A-4D81-997D-E20EBAE48599}" dt="2024-12-22T12:25:10.981" v="6858" actId="165"/>
          <ac:picMkLst>
            <pc:docMk/>
            <pc:sldMk cId="3990924998" sldId="351"/>
            <ac:picMk id="697" creationId="{92EB2AB4-DE63-424B-8818-0C98F0B93DAA}"/>
          </ac:picMkLst>
        </pc:picChg>
        <pc:picChg chg="mod">
          <ac:chgData name="Lim Kelvin" userId="624f6ae12bb7b72b" providerId="LiveId" clId="{B272414D-B18A-4D81-997D-E20EBAE48599}" dt="2024-12-22T12:25:10.981" v="6858" actId="165"/>
          <ac:picMkLst>
            <pc:docMk/>
            <pc:sldMk cId="3990924998" sldId="351"/>
            <ac:picMk id="701" creationId="{015E1C5C-8CE6-4EFB-AE4C-627AAEABB044}"/>
          </ac:picMkLst>
        </pc:picChg>
        <pc:picChg chg="mod">
          <ac:chgData name="Lim Kelvin" userId="624f6ae12bb7b72b" providerId="LiveId" clId="{B272414D-B18A-4D81-997D-E20EBAE48599}" dt="2024-12-22T12:25:10.981" v="6858" actId="165"/>
          <ac:picMkLst>
            <pc:docMk/>
            <pc:sldMk cId="3990924998" sldId="351"/>
            <ac:picMk id="705" creationId="{EE7FDA81-9E13-4179-A616-801A1EF34C21}"/>
          </ac:picMkLst>
        </pc:picChg>
        <pc:picChg chg="mod">
          <ac:chgData name="Lim Kelvin" userId="624f6ae12bb7b72b" providerId="LiveId" clId="{B272414D-B18A-4D81-997D-E20EBAE48599}" dt="2024-12-22T12:25:10.981" v="6858" actId="165"/>
          <ac:picMkLst>
            <pc:docMk/>
            <pc:sldMk cId="3990924998" sldId="351"/>
            <ac:picMk id="709" creationId="{526FFBE6-C8AE-4870-9016-12B46B619480}"/>
          </ac:picMkLst>
        </pc:picChg>
        <pc:picChg chg="mod">
          <ac:chgData name="Lim Kelvin" userId="624f6ae12bb7b72b" providerId="LiveId" clId="{B272414D-B18A-4D81-997D-E20EBAE48599}" dt="2024-12-22T12:25:10.981" v="6858" actId="165"/>
          <ac:picMkLst>
            <pc:docMk/>
            <pc:sldMk cId="3990924998" sldId="351"/>
            <ac:picMk id="713" creationId="{E466E0DF-1CD0-4273-95C2-AC53732C6A57}"/>
          </ac:picMkLst>
        </pc:picChg>
        <pc:picChg chg="mod">
          <ac:chgData name="Lim Kelvin" userId="624f6ae12bb7b72b" providerId="LiveId" clId="{B272414D-B18A-4D81-997D-E20EBAE48599}" dt="2024-12-22T12:25:10.981" v="6858" actId="165"/>
          <ac:picMkLst>
            <pc:docMk/>
            <pc:sldMk cId="3990924998" sldId="351"/>
            <ac:picMk id="717" creationId="{1A7431CF-B540-4A5F-8ABB-B478F8CF4BC8}"/>
          </ac:picMkLst>
        </pc:picChg>
        <pc:picChg chg="mod">
          <ac:chgData name="Lim Kelvin" userId="624f6ae12bb7b72b" providerId="LiveId" clId="{B272414D-B18A-4D81-997D-E20EBAE48599}" dt="2024-12-22T12:25:10.981" v="6858" actId="165"/>
          <ac:picMkLst>
            <pc:docMk/>
            <pc:sldMk cId="3990924998" sldId="351"/>
            <ac:picMk id="721" creationId="{E3AE64E3-1671-4097-BD39-BA90A4B9C88A}"/>
          </ac:picMkLst>
        </pc:picChg>
        <pc:picChg chg="mod">
          <ac:chgData name="Lim Kelvin" userId="624f6ae12bb7b72b" providerId="LiveId" clId="{B272414D-B18A-4D81-997D-E20EBAE48599}" dt="2024-12-22T12:25:10.981" v="6858" actId="165"/>
          <ac:picMkLst>
            <pc:docMk/>
            <pc:sldMk cId="3990924998" sldId="351"/>
            <ac:picMk id="725" creationId="{FD214C3A-80E1-49BE-9E94-FC32E48C22F2}"/>
          </ac:picMkLst>
        </pc:picChg>
        <pc:picChg chg="mod">
          <ac:chgData name="Lim Kelvin" userId="624f6ae12bb7b72b" providerId="LiveId" clId="{B272414D-B18A-4D81-997D-E20EBAE48599}" dt="2024-12-22T12:25:10.981" v="6858" actId="165"/>
          <ac:picMkLst>
            <pc:docMk/>
            <pc:sldMk cId="3990924998" sldId="351"/>
            <ac:picMk id="729" creationId="{76F442BE-91AD-4FC7-9189-E764B019EAD1}"/>
          </ac:picMkLst>
        </pc:picChg>
        <pc:picChg chg="mod">
          <ac:chgData name="Lim Kelvin" userId="624f6ae12bb7b72b" providerId="LiveId" clId="{B272414D-B18A-4D81-997D-E20EBAE48599}" dt="2024-12-22T12:25:10.981" v="6858" actId="165"/>
          <ac:picMkLst>
            <pc:docMk/>
            <pc:sldMk cId="3990924998" sldId="351"/>
            <ac:picMk id="733" creationId="{B5D24E27-0DC6-40AD-AD06-3B24F6748863}"/>
          </ac:picMkLst>
        </pc:picChg>
        <pc:picChg chg="mod">
          <ac:chgData name="Lim Kelvin" userId="624f6ae12bb7b72b" providerId="LiveId" clId="{B272414D-B18A-4D81-997D-E20EBAE48599}" dt="2024-12-22T12:25:10.981" v="6858" actId="165"/>
          <ac:picMkLst>
            <pc:docMk/>
            <pc:sldMk cId="3990924998" sldId="351"/>
            <ac:picMk id="737" creationId="{A90C087E-D6E5-4376-9662-1E287A60F9A3}"/>
          </ac:picMkLst>
        </pc:picChg>
        <pc:picChg chg="mod">
          <ac:chgData name="Lim Kelvin" userId="624f6ae12bb7b72b" providerId="LiveId" clId="{B272414D-B18A-4D81-997D-E20EBAE48599}" dt="2024-12-22T12:25:10.981" v="6858" actId="165"/>
          <ac:picMkLst>
            <pc:docMk/>
            <pc:sldMk cId="3990924998" sldId="351"/>
            <ac:picMk id="741" creationId="{0E0F2FAD-CA44-4861-A856-54C9B5006BC5}"/>
          </ac:picMkLst>
        </pc:picChg>
        <pc:picChg chg="mod">
          <ac:chgData name="Lim Kelvin" userId="624f6ae12bb7b72b" providerId="LiveId" clId="{B272414D-B18A-4D81-997D-E20EBAE48599}" dt="2024-12-22T12:25:10.981" v="6858" actId="165"/>
          <ac:picMkLst>
            <pc:docMk/>
            <pc:sldMk cId="3990924998" sldId="351"/>
            <ac:picMk id="745" creationId="{81E3BECF-E039-459C-93CF-112DFAB34F33}"/>
          </ac:picMkLst>
        </pc:picChg>
        <pc:picChg chg="mod">
          <ac:chgData name="Lim Kelvin" userId="624f6ae12bb7b72b" providerId="LiveId" clId="{B272414D-B18A-4D81-997D-E20EBAE48599}" dt="2024-12-22T12:25:10.981" v="6858" actId="165"/>
          <ac:picMkLst>
            <pc:docMk/>
            <pc:sldMk cId="3990924998" sldId="351"/>
            <ac:picMk id="749" creationId="{4212F035-3908-4724-899A-E3616B742581}"/>
          </ac:picMkLst>
        </pc:picChg>
        <pc:picChg chg="mod">
          <ac:chgData name="Lim Kelvin" userId="624f6ae12bb7b72b" providerId="LiveId" clId="{B272414D-B18A-4D81-997D-E20EBAE48599}" dt="2024-12-22T12:25:10.981" v="6858" actId="165"/>
          <ac:picMkLst>
            <pc:docMk/>
            <pc:sldMk cId="3990924998" sldId="351"/>
            <ac:picMk id="753" creationId="{FE26359E-7728-4CF3-A103-96EDD82A8036}"/>
          </ac:picMkLst>
        </pc:picChg>
        <pc:picChg chg="mod">
          <ac:chgData name="Lim Kelvin" userId="624f6ae12bb7b72b" providerId="LiveId" clId="{B272414D-B18A-4D81-997D-E20EBAE48599}" dt="2024-12-22T12:25:10.981" v="6858" actId="165"/>
          <ac:picMkLst>
            <pc:docMk/>
            <pc:sldMk cId="3990924998" sldId="351"/>
            <ac:picMk id="757" creationId="{D2FECC48-E78A-475B-BD7F-72F6A149F9D6}"/>
          </ac:picMkLst>
        </pc:picChg>
        <pc:picChg chg="mod">
          <ac:chgData name="Lim Kelvin" userId="624f6ae12bb7b72b" providerId="LiveId" clId="{B272414D-B18A-4D81-997D-E20EBAE48599}" dt="2024-12-22T12:25:10.981" v="6858" actId="165"/>
          <ac:picMkLst>
            <pc:docMk/>
            <pc:sldMk cId="3990924998" sldId="351"/>
            <ac:picMk id="761" creationId="{334C49FC-F1F3-4620-8CE7-26004545733B}"/>
          </ac:picMkLst>
        </pc:picChg>
        <pc:picChg chg="mod">
          <ac:chgData name="Lim Kelvin" userId="624f6ae12bb7b72b" providerId="LiveId" clId="{B272414D-B18A-4D81-997D-E20EBAE48599}" dt="2024-12-22T12:25:10.981" v="6858" actId="165"/>
          <ac:picMkLst>
            <pc:docMk/>
            <pc:sldMk cId="3990924998" sldId="351"/>
            <ac:picMk id="765" creationId="{9165D783-B7BB-4DD0-BCF2-B9497D19B625}"/>
          </ac:picMkLst>
        </pc:picChg>
        <pc:picChg chg="mod">
          <ac:chgData name="Lim Kelvin" userId="624f6ae12bb7b72b" providerId="LiveId" clId="{B272414D-B18A-4D81-997D-E20EBAE48599}" dt="2024-12-22T12:25:41.944" v="6860"/>
          <ac:picMkLst>
            <pc:docMk/>
            <pc:sldMk cId="3990924998" sldId="351"/>
            <ac:picMk id="770" creationId="{15BE1559-7D97-4E8B-8554-E406BEFD5C8D}"/>
          </ac:picMkLst>
        </pc:picChg>
        <pc:picChg chg="mod">
          <ac:chgData name="Lim Kelvin" userId="624f6ae12bb7b72b" providerId="LiveId" clId="{B272414D-B18A-4D81-997D-E20EBAE48599}" dt="2024-12-22T12:25:41.944" v="6860"/>
          <ac:picMkLst>
            <pc:docMk/>
            <pc:sldMk cId="3990924998" sldId="351"/>
            <ac:picMk id="802" creationId="{B146EC91-8084-4955-B3A2-AFB8F5FB4C90}"/>
          </ac:picMkLst>
        </pc:picChg>
        <pc:picChg chg="mod">
          <ac:chgData name="Lim Kelvin" userId="624f6ae12bb7b72b" providerId="LiveId" clId="{B272414D-B18A-4D81-997D-E20EBAE48599}" dt="2024-12-22T12:25:41.944" v="6860"/>
          <ac:picMkLst>
            <pc:docMk/>
            <pc:sldMk cId="3990924998" sldId="351"/>
            <ac:picMk id="806" creationId="{5F42695E-DCCC-48E3-94D7-37362E983DB5}"/>
          </ac:picMkLst>
        </pc:picChg>
        <pc:picChg chg="mod">
          <ac:chgData name="Lim Kelvin" userId="624f6ae12bb7b72b" providerId="LiveId" clId="{B272414D-B18A-4D81-997D-E20EBAE48599}" dt="2024-12-22T12:25:41.944" v="6860"/>
          <ac:picMkLst>
            <pc:docMk/>
            <pc:sldMk cId="3990924998" sldId="351"/>
            <ac:picMk id="810" creationId="{C1196AFF-F566-40A9-A72A-6EA124AE1575}"/>
          </ac:picMkLst>
        </pc:picChg>
        <pc:picChg chg="mod">
          <ac:chgData name="Lim Kelvin" userId="624f6ae12bb7b72b" providerId="LiveId" clId="{B272414D-B18A-4D81-997D-E20EBAE48599}" dt="2024-12-22T12:25:41.944" v="6860"/>
          <ac:picMkLst>
            <pc:docMk/>
            <pc:sldMk cId="3990924998" sldId="351"/>
            <ac:picMk id="814" creationId="{E16FF39B-5B20-40C8-9C80-6DFAC2C55040}"/>
          </ac:picMkLst>
        </pc:picChg>
        <pc:picChg chg="mod">
          <ac:chgData name="Lim Kelvin" userId="624f6ae12bb7b72b" providerId="LiveId" clId="{B272414D-B18A-4D81-997D-E20EBAE48599}" dt="2024-12-22T12:25:41.944" v="6860"/>
          <ac:picMkLst>
            <pc:docMk/>
            <pc:sldMk cId="3990924998" sldId="351"/>
            <ac:picMk id="818" creationId="{91324906-2290-46BB-B6C1-729475EED838}"/>
          </ac:picMkLst>
        </pc:picChg>
        <pc:picChg chg="mod">
          <ac:chgData name="Lim Kelvin" userId="624f6ae12bb7b72b" providerId="LiveId" clId="{B272414D-B18A-4D81-997D-E20EBAE48599}" dt="2024-12-22T12:25:41.944" v="6860"/>
          <ac:picMkLst>
            <pc:docMk/>
            <pc:sldMk cId="3990924998" sldId="351"/>
            <ac:picMk id="822" creationId="{1373A015-CB51-459F-9B61-4841C6DCD2EA}"/>
          </ac:picMkLst>
        </pc:picChg>
        <pc:picChg chg="mod">
          <ac:chgData name="Lim Kelvin" userId="624f6ae12bb7b72b" providerId="LiveId" clId="{B272414D-B18A-4D81-997D-E20EBAE48599}" dt="2024-12-22T12:25:41.944" v="6860"/>
          <ac:picMkLst>
            <pc:docMk/>
            <pc:sldMk cId="3990924998" sldId="351"/>
            <ac:picMk id="826" creationId="{0CA2307C-D297-4ABA-95BD-AE8E8C5FCD17}"/>
          </ac:picMkLst>
        </pc:picChg>
        <pc:picChg chg="mod">
          <ac:chgData name="Lim Kelvin" userId="624f6ae12bb7b72b" providerId="LiveId" clId="{B272414D-B18A-4D81-997D-E20EBAE48599}" dt="2024-12-22T12:25:41.944" v="6860"/>
          <ac:picMkLst>
            <pc:docMk/>
            <pc:sldMk cId="3990924998" sldId="351"/>
            <ac:picMk id="830" creationId="{B6C0498B-97C3-447A-9BF8-32B2F513A115}"/>
          </ac:picMkLst>
        </pc:picChg>
        <pc:picChg chg="mod">
          <ac:chgData name="Lim Kelvin" userId="624f6ae12bb7b72b" providerId="LiveId" clId="{B272414D-B18A-4D81-997D-E20EBAE48599}" dt="2024-12-22T12:25:41.944" v="6860"/>
          <ac:picMkLst>
            <pc:docMk/>
            <pc:sldMk cId="3990924998" sldId="351"/>
            <ac:picMk id="834" creationId="{8A9739FC-59CC-4DBB-BF6E-6659E6544E29}"/>
          </ac:picMkLst>
        </pc:picChg>
        <pc:picChg chg="mod">
          <ac:chgData name="Lim Kelvin" userId="624f6ae12bb7b72b" providerId="LiveId" clId="{B272414D-B18A-4D81-997D-E20EBAE48599}" dt="2024-12-22T12:25:41.944" v="6860"/>
          <ac:picMkLst>
            <pc:docMk/>
            <pc:sldMk cId="3990924998" sldId="351"/>
            <ac:picMk id="838" creationId="{C3F3C489-E445-4200-B712-60CDBFC800FB}"/>
          </ac:picMkLst>
        </pc:picChg>
        <pc:picChg chg="mod">
          <ac:chgData name="Lim Kelvin" userId="624f6ae12bb7b72b" providerId="LiveId" clId="{B272414D-B18A-4D81-997D-E20EBAE48599}" dt="2024-12-22T12:25:41.944" v="6860"/>
          <ac:picMkLst>
            <pc:docMk/>
            <pc:sldMk cId="3990924998" sldId="351"/>
            <ac:picMk id="842" creationId="{E2E8E2B1-845A-4905-9E33-CEC5F50DFF27}"/>
          </ac:picMkLst>
        </pc:picChg>
        <pc:picChg chg="mod">
          <ac:chgData name="Lim Kelvin" userId="624f6ae12bb7b72b" providerId="LiveId" clId="{B272414D-B18A-4D81-997D-E20EBAE48599}" dt="2024-12-22T12:25:41.944" v="6860"/>
          <ac:picMkLst>
            <pc:docMk/>
            <pc:sldMk cId="3990924998" sldId="351"/>
            <ac:picMk id="846" creationId="{1421E789-3EBB-4D49-AEF3-A7930640BCD2}"/>
          </ac:picMkLst>
        </pc:picChg>
        <pc:picChg chg="mod">
          <ac:chgData name="Lim Kelvin" userId="624f6ae12bb7b72b" providerId="LiveId" clId="{B272414D-B18A-4D81-997D-E20EBAE48599}" dt="2024-12-22T12:25:41.944" v="6860"/>
          <ac:picMkLst>
            <pc:docMk/>
            <pc:sldMk cId="3990924998" sldId="351"/>
            <ac:picMk id="850" creationId="{A4A99D41-5A01-4413-AFB9-E61F92A99E5B}"/>
          </ac:picMkLst>
        </pc:picChg>
        <pc:picChg chg="mod">
          <ac:chgData name="Lim Kelvin" userId="624f6ae12bb7b72b" providerId="LiveId" clId="{B272414D-B18A-4D81-997D-E20EBAE48599}" dt="2024-12-22T12:25:41.944" v="6860"/>
          <ac:picMkLst>
            <pc:docMk/>
            <pc:sldMk cId="3990924998" sldId="351"/>
            <ac:picMk id="854" creationId="{61886CC6-342C-4869-8A79-26B59811BABD}"/>
          </ac:picMkLst>
        </pc:picChg>
        <pc:picChg chg="mod">
          <ac:chgData name="Lim Kelvin" userId="624f6ae12bb7b72b" providerId="LiveId" clId="{B272414D-B18A-4D81-997D-E20EBAE48599}" dt="2024-12-22T12:25:41.944" v="6860"/>
          <ac:picMkLst>
            <pc:docMk/>
            <pc:sldMk cId="3990924998" sldId="351"/>
            <ac:picMk id="858" creationId="{60346E0B-80C8-437F-8B2B-F33615469C65}"/>
          </ac:picMkLst>
        </pc:picChg>
        <pc:picChg chg="mod">
          <ac:chgData name="Lim Kelvin" userId="624f6ae12bb7b72b" providerId="LiveId" clId="{B272414D-B18A-4D81-997D-E20EBAE48599}" dt="2024-12-22T12:25:41.944" v="6860"/>
          <ac:picMkLst>
            <pc:docMk/>
            <pc:sldMk cId="3990924998" sldId="351"/>
            <ac:picMk id="862" creationId="{4D5DABC7-F15F-4802-9C9A-B1C831F59717}"/>
          </ac:picMkLst>
        </pc:picChg>
        <pc:picChg chg="mod">
          <ac:chgData name="Lim Kelvin" userId="624f6ae12bb7b72b" providerId="LiveId" clId="{B272414D-B18A-4D81-997D-E20EBAE48599}" dt="2024-12-22T12:25:41.944" v="6860"/>
          <ac:picMkLst>
            <pc:docMk/>
            <pc:sldMk cId="3990924998" sldId="351"/>
            <ac:picMk id="866" creationId="{989379C4-3F97-4556-8343-BB5E5901449E}"/>
          </ac:picMkLst>
        </pc:picChg>
        <pc:picChg chg="mod">
          <ac:chgData name="Lim Kelvin" userId="624f6ae12bb7b72b" providerId="LiveId" clId="{B272414D-B18A-4D81-997D-E20EBAE48599}" dt="2024-12-22T12:25:41.944" v="6860"/>
          <ac:picMkLst>
            <pc:docMk/>
            <pc:sldMk cId="3990924998" sldId="351"/>
            <ac:picMk id="870" creationId="{8DB66DE0-C86B-473E-9C77-33C7E0E72959}"/>
          </ac:picMkLst>
        </pc:picChg>
        <pc:picChg chg="mod">
          <ac:chgData name="Lim Kelvin" userId="624f6ae12bb7b72b" providerId="LiveId" clId="{B272414D-B18A-4D81-997D-E20EBAE48599}" dt="2024-12-22T12:25:41.944" v="6860"/>
          <ac:picMkLst>
            <pc:docMk/>
            <pc:sldMk cId="3990924998" sldId="351"/>
            <ac:picMk id="874" creationId="{EF7EDE88-B8C8-4224-A6F6-9F11D1C35701}"/>
          </ac:picMkLst>
        </pc:picChg>
        <pc:picChg chg="mod">
          <ac:chgData name="Lim Kelvin" userId="624f6ae12bb7b72b" providerId="LiveId" clId="{B272414D-B18A-4D81-997D-E20EBAE48599}" dt="2024-12-22T12:25:41.944" v="6860"/>
          <ac:picMkLst>
            <pc:docMk/>
            <pc:sldMk cId="3990924998" sldId="351"/>
            <ac:picMk id="878" creationId="{23B2A0F2-C7BE-4B6C-99C7-FE0641E97925}"/>
          </ac:picMkLst>
        </pc:picChg>
        <pc:picChg chg="mod">
          <ac:chgData name="Lim Kelvin" userId="624f6ae12bb7b72b" providerId="LiveId" clId="{B272414D-B18A-4D81-997D-E20EBAE48599}" dt="2024-12-22T12:25:41.944" v="6860"/>
          <ac:picMkLst>
            <pc:docMk/>
            <pc:sldMk cId="3990924998" sldId="351"/>
            <ac:picMk id="882" creationId="{10F9ABCC-801D-4EA5-A20C-915E11130784}"/>
          </ac:picMkLst>
        </pc:picChg>
        <pc:picChg chg="mod">
          <ac:chgData name="Lim Kelvin" userId="624f6ae12bb7b72b" providerId="LiveId" clId="{B272414D-B18A-4D81-997D-E20EBAE48599}" dt="2024-12-22T12:25:41.944" v="6860"/>
          <ac:picMkLst>
            <pc:docMk/>
            <pc:sldMk cId="3990924998" sldId="351"/>
            <ac:picMk id="886" creationId="{EC3B83E4-2226-4E40-A2F3-99D19C7EEF59}"/>
          </ac:picMkLst>
        </pc:picChg>
        <pc:picChg chg="mod">
          <ac:chgData name="Lim Kelvin" userId="624f6ae12bb7b72b" providerId="LiveId" clId="{B272414D-B18A-4D81-997D-E20EBAE48599}" dt="2024-12-22T12:25:41.944" v="6860"/>
          <ac:picMkLst>
            <pc:docMk/>
            <pc:sldMk cId="3990924998" sldId="351"/>
            <ac:picMk id="890" creationId="{892D8D49-8A2B-40BE-86AD-4D33B4C1A40C}"/>
          </ac:picMkLst>
        </pc:picChg>
        <pc:picChg chg="mod">
          <ac:chgData name="Lim Kelvin" userId="624f6ae12bb7b72b" providerId="LiveId" clId="{B272414D-B18A-4D81-997D-E20EBAE48599}" dt="2024-12-22T12:25:41.944" v="6860"/>
          <ac:picMkLst>
            <pc:docMk/>
            <pc:sldMk cId="3990924998" sldId="351"/>
            <ac:picMk id="892" creationId="{12B962D7-93AC-41A6-8F04-0EC873CBB6A7}"/>
          </ac:picMkLst>
        </pc:picChg>
      </pc:sldChg>
      <pc:sldChg chg="modSp add del mod">
        <pc:chgData name="Lim Kelvin" userId="624f6ae12bb7b72b" providerId="LiveId" clId="{B272414D-B18A-4D81-997D-E20EBAE48599}" dt="2024-12-22T12:28:24.934" v="6880" actId="47"/>
        <pc:sldMkLst>
          <pc:docMk/>
          <pc:sldMk cId="358945929" sldId="352"/>
        </pc:sldMkLst>
        <pc:grpChg chg="mod">
          <ac:chgData name="Lim Kelvin" userId="624f6ae12bb7b72b" providerId="LiveId" clId="{B272414D-B18A-4D81-997D-E20EBAE48599}" dt="2024-12-22T12:26:35.992" v="6863" actId="14100"/>
          <ac:grpSpMkLst>
            <pc:docMk/>
            <pc:sldMk cId="358945929" sldId="352"/>
            <ac:grpSpMk id="8" creationId="{8ED1B85A-407D-4F07-856C-D59D18B9B766}"/>
          </ac:grpSpMkLst>
        </pc:grpChg>
      </pc:sldChg>
      <pc:sldChg chg="modSp add del mod ord modTransition">
        <pc:chgData name="Lim Kelvin" userId="624f6ae12bb7b72b" providerId="LiveId" clId="{B272414D-B18A-4D81-997D-E20EBAE48599}" dt="2024-12-22T12:55:33.130" v="7142" actId="47"/>
        <pc:sldMkLst>
          <pc:docMk/>
          <pc:sldMk cId="781294764" sldId="353"/>
        </pc:sldMkLst>
        <pc:grpChg chg="mod">
          <ac:chgData name="Lim Kelvin" userId="624f6ae12bb7b72b" providerId="LiveId" clId="{B272414D-B18A-4D81-997D-E20EBAE48599}" dt="2024-12-22T12:27:36.929" v="6872" actId="1076"/>
          <ac:grpSpMkLst>
            <pc:docMk/>
            <pc:sldMk cId="781294764" sldId="353"/>
            <ac:grpSpMk id="145" creationId="{C1505391-9C12-4658-A640-3B23BAF6C595}"/>
          </ac:grpSpMkLst>
        </pc:grpChg>
      </pc:sldChg>
      <pc:sldChg chg="add del setBg">
        <pc:chgData name="Lim Kelvin" userId="624f6ae12bb7b72b" providerId="LiveId" clId="{B272414D-B18A-4D81-997D-E20EBAE48599}" dt="2024-12-22T12:50:38.967" v="7085"/>
        <pc:sldMkLst>
          <pc:docMk/>
          <pc:sldMk cId="1083111202" sldId="353"/>
        </pc:sldMkLst>
      </pc:sldChg>
      <pc:sldChg chg="add del setBg">
        <pc:chgData name="Lim Kelvin" userId="624f6ae12bb7b72b" providerId="LiveId" clId="{B272414D-B18A-4D81-997D-E20EBAE48599}" dt="2024-12-22T12:50:38.967" v="7085"/>
        <pc:sldMkLst>
          <pc:docMk/>
          <pc:sldMk cId="4068645096" sldId="354"/>
        </pc:sldMkLst>
      </pc:sldChg>
      <pc:sldChg chg="modSp add del mod ord modTransition">
        <pc:chgData name="Lim Kelvin" userId="624f6ae12bb7b72b" providerId="LiveId" clId="{B272414D-B18A-4D81-997D-E20EBAE48599}" dt="2024-12-22T12:50:43.812" v="7088"/>
        <pc:sldMkLst>
          <pc:docMk/>
          <pc:sldMk cId="4248509419" sldId="354"/>
        </pc:sldMkLst>
        <pc:grpChg chg="mod">
          <ac:chgData name="Lim Kelvin" userId="624f6ae12bb7b72b" providerId="LiveId" clId="{B272414D-B18A-4D81-997D-E20EBAE48599}" dt="2024-12-22T12:27:45.513" v="6874" actId="1076"/>
          <ac:grpSpMkLst>
            <pc:docMk/>
            <pc:sldMk cId="4248509419" sldId="354"/>
            <ac:grpSpMk id="145" creationId="{C1505391-9C12-4658-A640-3B23BAF6C595}"/>
          </ac:grpSpMkLst>
        </pc:grpChg>
      </pc:sldChg>
      <pc:sldChg chg="add del setBg">
        <pc:chgData name="Lim Kelvin" userId="624f6ae12bb7b72b" providerId="LiveId" clId="{B272414D-B18A-4D81-997D-E20EBAE48599}" dt="2024-12-22T12:50:38.967" v="7085"/>
        <pc:sldMkLst>
          <pc:docMk/>
          <pc:sldMk cId="248983644" sldId="355"/>
        </pc:sldMkLst>
      </pc:sldChg>
      <pc:sldChg chg="modSp add del mod ord modTransition">
        <pc:chgData name="Lim Kelvin" userId="624f6ae12bb7b72b" providerId="LiveId" clId="{B272414D-B18A-4D81-997D-E20EBAE48599}" dt="2024-12-22T12:50:43.812" v="7088"/>
        <pc:sldMkLst>
          <pc:docMk/>
          <pc:sldMk cId="1847265128" sldId="355"/>
        </pc:sldMkLst>
        <pc:grpChg chg="mod">
          <ac:chgData name="Lim Kelvin" userId="624f6ae12bb7b72b" providerId="LiveId" clId="{B272414D-B18A-4D81-997D-E20EBAE48599}" dt="2024-12-22T12:28:01.322" v="6878" actId="1076"/>
          <ac:grpSpMkLst>
            <pc:docMk/>
            <pc:sldMk cId="1847265128" sldId="355"/>
            <ac:grpSpMk id="145" creationId="{C1505391-9C12-4658-A640-3B23BAF6C595}"/>
          </ac:grpSpMkLst>
        </pc:grpChg>
        <pc:grpChg chg="mod">
          <ac:chgData name="Lim Kelvin" userId="624f6ae12bb7b72b" providerId="LiveId" clId="{B272414D-B18A-4D81-997D-E20EBAE48599}" dt="2024-12-22T12:32:50.041" v="6914" actId="1076"/>
          <ac:grpSpMkLst>
            <pc:docMk/>
            <pc:sldMk cId="1847265128" sldId="355"/>
            <ac:grpSpMk id="767" creationId="{42D1103F-00AA-407F-A5BD-2CBB65FBE0FA}"/>
          </ac:grpSpMkLst>
        </pc:grpChg>
      </pc:sldChg>
      <pc:sldChg chg="addSp delSp modSp add mod modShow">
        <pc:chgData name="Lim Kelvin" userId="624f6ae12bb7b72b" providerId="LiveId" clId="{B272414D-B18A-4D81-997D-E20EBAE48599}" dt="2024-12-22T13:16:58.209" v="7450" actId="729"/>
        <pc:sldMkLst>
          <pc:docMk/>
          <pc:sldMk cId="542882809" sldId="356"/>
        </pc:sldMkLst>
        <pc:spChg chg="mod">
          <ac:chgData name="Lim Kelvin" userId="624f6ae12bb7b72b" providerId="LiveId" clId="{B272414D-B18A-4D81-997D-E20EBAE48599}" dt="2024-12-22T12:38:21.929" v="6973" actId="165"/>
          <ac:spMkLst>
            <pc:docMk/>
            <pc:sldMk cId="542882809" sldId="356"/>
            <ac:spMk id="164" creationId="{B11888C9-18C4-4C3A-8A72-44B7CFABC24E}"/>
          </ac:spMkLst>
        </pc:spChg>
        <pc:spChg chg="mod">
          <ac:chgData name="Lim Kelvin" userId="624f6ae12bb7b72b" providerId="LiveId" clId="{B272414D-B18A-4D81-997D-E20EBAE48599}" dt="2024-12-22T12:38:21.929" v="6973" actId="165"/>
          <ac:spMkLst>
            <pc:docMk/>
            <pc:sldMk cId="542882809" sldId="356"/>
            <ac:spMk id="167" creationId="{6527618F-6512-436E-BDDB-A5742050FD6F}"/>
          </ac:spMkLst>
        </pc:spChg>
        <pc:spChg chg="mod">
          <ac:chgData name="Lim Kelvin" userId="624f6ae12bb7b72b" providerId="LiveId" clId="{B272414D-B18A-4D81-997D-E20EBAE48599}" dt="2024-12-22T12:38:21.929" v="6973" actId="165"/>
          <ac:spMkLst>
            <pc:docMk/>
            <pc:sldMk cId="542882809" sldId="356"/>
            <ac:spMk id="168" creationId="{11843D23-D775-4317-8E9C-D35160492C05}"/>
          </ac:spMkLst>
        </pc:spChg>
        <pc:spChg chg="mod">
          <ac:chgData name="Lim Kelvin" userId="624f6ae12bb7b72b" providerId="LiveId" clId="{B272414D-B18A-4D81-997D-E20EBAE48599}" dt="2024-12-22T12:38:21.929" v="6973" actId="165"/>
          <ac:spMkLst>
            <pc:docMk/>
            <pc:sldMk cId="542882809" sldId="356"/>
            <ac:spMk id="171" creationId="{BC87B503-6A76-475C-B25A-CCA010321DB9}"/>
          </ac:spMkLst>
        </pc:spChg>
        <pc:spChg chg="mod">
          <ac:chgData name="Lim Kelvin" userId="624f6ae12bb7b72b" providerId="LiveId" clId="{B272414D-B18A-4D81-997D-E20EBAE48599}" dt="2024-12-22T12:38:21.929" v="6973" actId="165"/>
          <ac:spMkLst>
            <pc:docMk/>
            <pc:sldMk cId="542882809" sldId="356"/>
            <ac:spMk id="172" creationId="{68AB5F2B-82EB-40C2-A953-C79CC87036D4}"/>
          </ac:spMkLst>
        </pc:spChg>
        <pc:spChg chg="mod">
          <ac:chgData name="Lim Kelvin" userId="624f6ae12bb7b72b" providerId="LiveId" clId="{B272414D-B18A-4D81-997D-E20EBAE48599}" dt="2024-12-22T12:38:21.929" v="6973" actId="165"/>
          <ac:spMkLst>
            <pc:docMk/>
            <pc:sldMk cId="542882809" sldId="356"/>
            <ac:spMk id="175" creationId="{4ECB64CD-8FB9-47E6-80A6-C96550388E8C}"/>
          </ac:spMkLst>
        </pc:spChg>
        <pc:spChg chg="mod">
          <ac:chgData name="Lim Kelvin" userId="624f6ae12bb7b72b" providerId="LiveId" clId="{B272414D-B18A-4D81-997D-E20EBAE48599}" dt="2024-12-22T12:38:21.929" v="6973" actId="165"/>
          <ac:spMkLst>
            <pc:docMk/>
            <pc:sldMk cId="542882809" sldId="356"/>
            <ac:spMk id="176" creationId="{24A64990-6E9C-4807-8937-30DCB9CEF801}"/>
          </ac:spMkLst>
        </pc:spChg>
        <pc:spChg chg="mod">
          <ac:chgData name="Lim Kelvin" userId="624f6ae12bb7b72b" providerId="LiveId" clId="{B272414D-B18A-4D81-997D-E20EBAE48599}" dt="2024-12-22T12:38:21.929" v="6973" actId="165"/>
          <ac:spMkLst>
            <pc:docMk/>
            <pc:sldMk cId="542882809" sldId="356"/>
            <ac:spMk id="179" creationId="{75972623-264C-4D09-9C7B-D53A3700F0C0}"/>
          </ac:spMkLst>
        </pc:spChg>
        <pc:spChg chg="mod">
          <ac:chgData name="Lim Kelvin" userId="624f6ae12bb7b72b" providerId="LiveId" clId="{B272414D-B18A-4D81-997D-E20EBAE48599}" dt="2024-12-22T12:38:21.929" v="6973" actId="165"/>
          <ac:spMkLst>
            <pc:docMk/>
            <pc:sldMk cId="542882809" sldId="356"/>
            <ac:spMk id="180" creationId="{2C55C880-45C4-4A0C-B304-8BCDE71639D7}"/>
          </ac:spMkLst>
        </pc:spChg>
        <pc:spChg chg="mod">
          <ac:chgData name="Lim Kelvin" userId="624f6ae12bb7b72b" providerId="LiveId" clId="{B272414D-B18A-4D81-997D-E20EBAE48599}" dt="2024-12-22T12:38:21.929" v="6973" actId="165"/>
          <ac:spMkLst>
            <pc:docMk/>
            <pc:sldMk cId="542882809" sldId="356"/>
            <ac:spMk id="183" creationId="{9257F57E-B455-4F24-BCEC-754DB681A28D}"/>
          </ac:spMkLst>
        </pc:spChg>
        <pc:spChg chg="mod">
          <ac:chgData name="Lim Kelvin" userId="624f6ae12bb7b72b" providerId="LiveId" clId="{B272414D-B18A-4D81-997D-E20EBAE48599}" dt="2024-12-22T12:38:21.929" v="6973" actId="165"/>
          <ac:spMkLst>
            <pc:docMk/>
            <pc:sldMk cId="542882809" sldId="356"/>
            <ac:spMk id="184" creationId="{7BBDFB02-A115-42D7-A609-26AE1D862F91}"/>
          </ac:spMkLst>
        </pc:spChg>
        <pc:spChg chg="mod">
          <ac:chgData name="Lim Kelvin" userId="624f6ae12bb7b72b" providerId="LiveId" clId="{B272414D-B18A-4D81-997D-E20EBAE48599}" dt="2024-12-22T12:38:21.929" v="6973" actId="165"/>
          <ac:spMkLst>
            <pc:docMk/>
            <pc:sldMk cId="542882809" sldId="356"/>
            <ac:spMk id="187" creationId="{0A3C3519-D1B2-4D21-B2BF-B82581B668CE}"/>
          </ac:spMkLst>
        </pc:spChg>
        <pc:spChg chg="mod">
          <ac:chgData name="Lim Kelvin" userId="624f6ae12bb7b72b" providerId="LiveId" clId="{B272414D-B18A-4D81-997D-E20EBAE48599}" dt="2024-12-22T12:38:21.929" v="6973" actId="165"/>
          <ac:spMkLst>
            <pc:docMk/>
            <pc:sldMk cId="542882809" sldId="356"/>
            <ac:spMk id="188" creationId="{A06D4882-6B6C-4EB2-A4E3-0F665449ED1F}"/>
          </ac:spMkLst>
        </pc:spChg>
        <pc:spChg chg="mod">
          <ac:chgData name="Lim Kelvin" userId="624f6ae12bb7b72b" providerId="LiveId" clId="{B272414D-B18A-4D81-997D-E20EBAE48599}" dt="2024-12-22T12:38:21.929" v="6973" actId="165"/>
          <ac:spMkLst>
            <pc:docMk/>
            <pc:sldMk cId="542882809" sldId="356"/>
            <ac:spMk id="191" creationId="{4ACD2338-C74E-4F71-9323-CE5FAA47032C}"/>
          </ac:spMkLst>
        </pc:spChg>
        <pc:spChg chg="mod">
          <ac:chgData name="Lim Kelvin" userId="624f6ae12bb7b72b" providerId="LiveId" clId="{B272414D-B18A-4D81-997D-E20EBAE48599}" dt="2024-12-22T12:38:21.929" v="6973" actId="165"/>
          <ac:spMkLst>
            <pc:docMk/>
            <pc:sldMk cId="542882809" sldId="356"/>
            <ac:spMk id="192" creationId="{39FF6B75-A2AA-467D-A013-8EEC283263BC}"/>
          </ac:spMkLst>
        </pc:spChg>
        <pc:spChg chg="mod">
          <ac:chgData name="Lim Kelvin" userId="624f6ae12bb7b72b" providerId="LiveId" clId="{B272414D-B18A-4D81-997D-E20EBAE48599}" dt="2024-12-22T12:38:21.929" v="6973" actId="165"/>
          <ac:spMkLst>
            <pc:docMk/>
            <pc:sldMk cId="542882809" sldId="356"/>
            <ac:spMk id="195" creationId="{B70FA512-58E1-4DD4-BCD5-2E2B44548934}"/>
          </ac:spMkLst>
        </pc:spChg>
        <pc:spChg chg="mod">
          <ac:chgData name="Lim Kelvin" userId="624f6ae12bb7b72b" providerId="LiveId" clId="{B272414D-B18A-4D81-997D-E20EBAE48599}" dt="2024-12-22T12:38:21.929" v="6973" actId="165"/>
          <ac:spMkLst>
            <pc:docMk/>
            <pc:sldMk cId="542882809" sldId="356"/>
            <ac:spMk id="196" creationId="{0E1E64D2-97BD-4778-8B53-DE04592696FF}"/>
          </ac:spMkLst>
        </pc:spChg>
        <pc:spChg chg="mod">
          <ac:chgData name="Lim Kelvin" userId="624f6ae12bb7b72b" providerId="LiveId" clId="{B272414D-B18A-4D81-997D-E20EBAE48599}" dt="2024-12-22T12:38:21.929" v="6973" actId="165"/>
          <ac:spMkLst>
            <pc:docMk/>
            <pc:sldMk cId="542882809" sldId="356"/>
            <ac:spMk id="199" creationId="{626E62D8-6A3F-421F-B972-A14B5FEC1112}"/>
          </ac:spMkLst>
        </pc:spChg>
        <pc:spChg chg="mod">
          <ac:chgData name="Lim Kelvin" userId="624f6ae12bb7b72b" providerId="LiveId" clId="{B272414D-B18A-4D81-997D-E20EBAE48599}" dt="2024-12-22T12:38:21.929" v="6973" actId="165"/>
          <ac:spMkLst>
            <pc:docMk/>
            <pc:sldMk cId="542882809" sldId="356"/>
            <ac:spMk id="200" creationId="{BDE7E283-6447-46C3-942F-919BD13FA957}"/>
          </ac:spMkLst>
        </pc:spChg>
        <pc:spChg chg="mod">
          <ac:chgData name="Lim Kelvin" userId="624f6ae12bb7b72b" providerId="LiveId" clId="{B272414D-B18A-4D81-997D-E20EBAE48599}" dt="2024-12-22T12:38:21.929" v="6973" actId="165"/>
          <ac:spMkLst>
            <pc:docMk/>
            <pc:sldMk cId="542882809" sldId="356"/>
            <ac:spMk id="203" creationId="{F19F7FF9-1544-46DF-85B4-CB05AF625C89}"/>
          </ac:spMkLst>
        </pc:spChg>
        <pc:spChg chg="mod">
          <ac:chgData name="Lim Kelvin" userId="624f6ae12bb7b72b" providerId="LiveId" clId="{B272414D-B18A-4D81-997D-E20EBAE48599}" dt="2024-12-22T12:38:21.929" v="6973" actId="165"/>
          <ac:spMkLst>
            <pc:docMk/>
            <pc:sldMk cId="542882809" sldId="356"/>
            <ac:spMk id="204" creationId="{C66AE3DD-EB37-4617-95F0-5F90183D203B}"/>
          </ac:spMkLst>
        </pc:spChg>
        <pc:spChg chg="mod">
          <ac:chgData name="Lim Kelvin" userId="624f6ae12bb7b72b" providerId="LiveId" clId="{B272414D-B18A-4D81-997D-E20EBAE48599}" dt="2024-12-22T12:38:21.929" v="6973" actId="165"/>
          <ac:spMkLst>
            <pc:docMk/>
            <pc:sldMk cId="542882809" sldId="356"/>
            <ac:spMk id="207" creationId="{30973BEA-5A23-4EF3-8C22-8228B50DEFA1}"/>
          </ac:spMkLst>
        </pc:spChg>
        <pc:spChg chg="mod">
          <ac:chgData name="Lim Kelvin" userId="624f6ae12bb7b72b" providerId="LiveId" clId="{B272414D-B18A-4D81-997D-E20EBAE48599}" dt="2024-12-22T12:38:21.929" v="6973" actId="165"/>
          <ac:spMkLst>
            <pc:docMk/>
            <pc:sldMk cId="542882809" sldId="356"/>
            <ac:spMk id="208" creationId="{360B3948-045A-400E-A5DD-448D0855CD73}"/>
          </ac:spMkLst>
        </pc:spChg>
        <pc:spChg chg="mod">
          <ac:chgData name="Lim Kelvin" userId="624f6ae12bb7b72b" providerId="LiveId" clId="{B272414D-B18A-4D81-997D-E20EBAE48599}" dt="2024-12-22T12:38:21.929" v="6973" actId="165"/>
          <ac:spMkLst>
            <pc:docMk/>
            <pc:sldMk cId="542882809" sldId="356"/>
            <ac:spMk id="211" creationId="{8F290D1E-8F8D-4440-A92B-8E971796C0CA}"/>
          </ac:spMkLst>
        </pc:spChg>
        <pc:spChg chg="mod">
          <ac:chgData name="Lim Kelvin" userId="624f6ae12bb7b72b" providerId="LiveId" clId="{B272414D-B18A-4D81-997D-E20EBAE48599}" dt="2024-12-22T12:38:21.929" v="6973" actId="165"/>
          <ac:spMkLst>
            <pc:docMk/>
            <pc:sldMk cId="542882809" sldId="356"/>
            <ac:spMk id="212" creationId="{204D53B0-5A18-4A74-8C27-A78D3D9A94FA}"/>
          </ac:spMkLst>
        </pc:spChg>
        <pc:spChg chg="mod">
          <ac:chgData name="Lim Kelvin" userId="624f6ae12bb7b72b" providerId="LiveId" clId="{B272414D-B18A-4D81-997D-E20EBAE48599}" dt="2024-12-22T12:38:21.929" v="6973" actId="165"/>
          <ac:spMkLst>
            <pc:docMk/>
            <pc:sldMk cId="542882809" sldId="356"/>
            <ac:spMk id="215" creationId="{7953E99D-4994-4CB8-A637-184690E260FF}"/>
          </ac:spMkLst>
        </pc:spChg>
        <pc:spChg chg="mod">
          <ac:chgData name="Lim Kelvin" userId="624f6ae12bb7b72b" providerId="LiveId" clId="{B272414D-B18A-4D81-997D-E20EBAE48599}" dt="2024-12-22T12:38:21.929" v="6973" actId="165"/>
          <ac:spMkLst>
            <pc:docMk/>
            <pc:sldMk cId="542882809" sldId="356"/>
            <ac:spMk id="216" creationId="{3BBBF97C-321E-4A26-BF51-4D3B577BC276}"/>
          </ac:spMkLst>
        </pc:spChg>
        <pc:spChg chg="mod">
          <ac:chgData name="Lim Kelvin" userId="624f6ae12bb7b72b" providerId="LiveId" clId="{B272414D-B18A-4D81-997D-E20EBAE48599}" dt="2024-12-22T12:38:21.929" v="6973" actId="165"/>
          <ac:spMkLst>
            <pc:docMk/>
            <pc:sldMk cId="542882809" sldId="356"/>
            <ac:spMk id="219" creationId="{8C285CD5-2B00-4F91-A6D7-97E1F42968FD}"/>
          </ac:spMkLst>
        </pc:spChg>
        <pc:spChg chg="mod">
          <ac:chgData name="Lim Kelvin" userId="624f6ae12bb7b72b" providerId="LiveId" clId="{B272414D-B18A-4D81-997D-E20EBAE48599}" dt="2024-12-22T12:38:21.929" v="6973" actId="165"/>
          <ac:spMkLst>
            <pc:docMk/>
            <pc:sldMk cId="542882809" sldId="356"/>
            <ac:spMk id="220" creationId="{95DCDEB3-53BA-4549-B496-9D1581626831}"/>
          </ac:spMkLst>
        </pc:spChg>
        <pc:spChg chg="mod">
          <ac:chgData name="Lim Kelvin" userId="624f6ae12bb7b72b" providerId="LiveId" clId="{B272414D-B18A-4D81-997D-E20EBAE48599}" dt="2024-12-22T12:38:21.929" v="6973" actId="165"/>
          <ac:spMkLst>
            <pc:docMk/>
            <pc:sldMk cId="542882809" sldId="356"/>
            <ac:spMk id="223" creationId="{2F240955-EACA-472F-954A-92B6AE2A19EE}"/>
          </ac:spMkLst>
        </pc:spChg>
        <pc:spChg chg="mod">
          <ac:chgData name="Lim Kelvin" userId="624f6ae12bb7b72b" providerId="LiveId" clId="{B272414D-B18A-4D81-997D-E20EBAE48599}" dt="2024-12-22T12:38:21.929" v="6973" actId="165"/>
          <ac:spMkLst>
            <pc:docMk/>
            <pc:sldMk cId="542882809" sldId="356"/>
            <ac:spMk id="224" creationId="{6EF47DE2-0D31-4B97-AE92-0B355EECEF6A}"/>
          </ac:spMkLst>
        </pc:spChg>
        <pc:spChg chg="mod">
          <ac:chgData name="Lim Kelvin" userId="624f6ae12bb7b72b" providerId="LiveId" clId="{B272414D-B18A-4D81-997D-E20EBAE48599}" dt="2024-12-22T12:38:21.929" v="6973" actId="165"/>
          <ac:spMkLst>
            <pc:docMk/>
            <pc:sldMk cId="542882809" sldId="356"/>
            <ac:spMk id="227" creationId="{EBC08E2C-FC95-41DF-82C7-574306230579}"/>
          </ac:spMkLst>
        </pc:spChg>
        <pc:spChg chg="mod">
          <ac:chgData name="Lim Kelvin" userId="624f6ae12bb7b72b" providerId="LiveId" clId="{B272414D-B18A-4D81-997D-E20EBAE48599}" dt="2024-12-22T12:38:21.929" v="6973" actId="165"/>
          <ac:spMkLst>
            <pc:docMk/>
            <pc:sldMk cId="542882809" sldId="356"/>
            <ac:spMk id="228" creationId="{50EA1360-623A-40CD-ACC1-3E20D9668FA2}"/>
          </ac:spMkLst>
        </pc:spChg>
        <pc:spChg chg="mod">
          <ac:chgData name="Lim Kelvin" userId="624f6ae12bb7b72b" providerId="LiveId" clId="{B272414D-B18A-4D81-997D-E20EBAE48599}" dt="2024-12-22T12:38:21.929" v="6973" actId="165"/>
          <ac:spMkLst>
            <pc:docMk/>
            <pc:sldMk cId="542882809" sldId="356"/>
            <ac:spMk id="231" creationId="{938680C4-092A-445D-BA08-4233FB94E2B0}"/>
          </ac:spMkLst>
        </pc:spChg>
        <pc:spChg chg="mod">
          <ac:chgData name="Lim Kelvin" userId="624f6ae12bb7b72b" providerId="LiveId" clId="{B272414D-B18A-4D81-997D-E20EBAE48599}" dt="2024-12-22T12:38:21.929" v="6973" actId="165"/>
          <ac:spMkLst>
            <pc:docMk/>
            <pc:sldMk cId="542882809" sldId="356"/>
            <ac:spMk id="232" creationId="{82630721-89FE-42C4-9516-755F59702DDB}"/>
          </ac:spMkLst>
        </pc:spChg>
        <pc:spChg chg="mod">
          <ac:chgData name="Lim Kelvin" userId="624f6ae12bb7b72b" providerId="LiveId" clId="{B272414D-B18A-4D81-997D-E20EBAE48599}" dt="2024-12-22T12:38:21.929" v="6973" actId="165"/>
          <ac:spMkLst>
            <pc:docMk/>
            <pc:sldMk cId="542882809" sldId="356"/>
            <ac:spMk id="235" creationId="{65655C91-88A0-4F33-A5F3-A3CDA2AACDE0}"/>
          </ac:spMkLst>
        </pc:spChg>
        <pc:spChg chg="mod">
          <ac:chgData name="Lim Kelvin" userId="624f6ae12bb7b72b" providerId="LiveId" clId="{B272414D-B18A-4D81-997D-E20EBAE48599}" dt="2024-12-22T12:38:21.929" v="6973" actId="165"/>
          <ac:spMkLst>
            <pc:docMk/>
            <pc:sldMk cId="542882809" sldId="356"/>
            <ac:spMk id="328" creationId="{0E19E8E2-4A46-41BA-ABF3-317FF2C4A5DE}"/>
          </ac:spMkLst>
        </pc:spChg>
        <pc:spChg chg="mod">
          <ac:chgData name="Lim Kelvin" userId="624f6ae12bb7b72b" providerId="LiveId" clId="{B272414D-B18A-4D81-997D-E20EBAE48599}" dt="2024-12-22T12:38:21.929" v="6973" actId="165"/>
          <ac:spMkLst>
            <pc:docMk/>
            <pc:sldMk cId="542882809" sldId="356"/>
            <ac:spMk id="332" creationId="{9A3CED91-42F5-4A3B-97AA-DCAF342975E1}"/>
          </ac:spMkLst>
        </pc:spChg>
        <pc:spChg chg="mod">
          <ac:chgData name="Lim Kelvin" userId="624f6ae12bb7b72b" providerId="LiveId" clId="{B272414D-B18A-4D81-997D-E20EBAE48599}" dt="2024-12-22T12:38:21.929" v="6973" actId="165"/>
          <ac:spMkLst>
            <pc:docMk/>
            <pc:sldMk cId="542882809" sldId="356"/>
            <ac:spMk id="343" creationId="{C8549864-068C-4B52-9DA5-8FB28CD0AAE2}"/>
          </ac:spMkLst>
        </pc:spChg>
        <pc:spChg chg="mod">
          <ac:chgData name="Lim Kelvin" userId="624f6ae12bb7b72b" providerId="LiveId" clId="{B272414D-B18A-4D81-997D-E20EBAE48599}" dt="2024-12-22T12:38:21.929" v="6973" actId="165"/>
          <ac:spMkLst>
            <pc:docMk/>
            <pc:sldMk cId="542882809" sldId="356"/>
            <ac:spMk id="348" creationId="{DA2FC96D-0C4A-4ECC-84C7-858ACE26F7F5}"/>
          </ac:spMkLst>
        </pc:spChg>
        <pc:spChg chg="mod">
          <ac:chgData name="Lim Kelvin" userId="624f6ae12bb7b72b" providerId="LiveId" clId="{B272414D-B18A-4D81-997D-E20EBAE48599}" dt="2024-12-22T12:38:21.929" v="6973" actId="165"/>
          <ac:spMkLst>
            <pc:docMk/>
            <pc:sldMk cId="542882809" sldId="356"/>
            <ac:spMk id="352" creationId="{51E88272-32D3-4B50-B177-71A5B3055DA5}"/>
          </ac:spMkLst>
        </pc:spChg>
        <pc:spChg chg="mod">
          <ac:chgData name="Lim Kelvin" userId="624f6ae12bb7b72b" providerId="LiveId" clId="{B272414D-B18A-4D81-997D-E20EBAE48599}" dt="2024-12-22T12:38:21.929" v="6973" actId="165"/>
          <ac:spMkLst>
            <pc:docMk/>
            <pc:sldMk cId="542882809" sldId="356"/>
            <ac:spMk id="360" creationId="{C06D3EFE-FC11-425A-B104-051CCFD61408}"/>
          </ac:spMkLst>
        </pc:spChg>
        <pc:spChg chg="mod">
          <ac:chgData name="Lim Kelvin" userId="624f6ae12bb7b72b" providerId="LiveId" clId="{B272414D-B18A-4D81-997D-E20EBAE48599}" dt="2024-12-22T12:38:21.929" v="6973" actId="165"/>
          <ac:spMkLst>
            <pc:docMk/>
            <pc:sldMk cId="542882809" sldId="356"/>
            <ac:spMk id="363" creationId="{04F14BD4-47EA-4AC5-A107-CE3B243D86A8}"/>
          </ac:spMkLst>
        </pc:spChg>
        <pc:spChg chg="mod">
          <ac:chgData name="Lim Kelvin" userId="624f6ae12bb7b72b" providerId="LiveId" clId="{B272414D-B18A-4D81-997D-E20EBAE48599}" dt="2024-12-22T12:38:21.929" v="6973" actId="165"/>
          <ac:spMkLst>
            <pc:docMk/>
            <pc:sldMk cId="542882809" sldId="356"/>
            <ac:spMk id="364" creationId="{2A4D147A-389B-4FE4-B79C-17596FCF2B9F}"/>
          </ac:spMkLst>
        </pc:spChg>
        <pc:spChg chg="mod">
          <ac:chgData name="Lim Kelvin" userId="624f6ae12bb7b72b" providerId="LiveId" clId="{B272414D-B18A-4D81-997D-E20EBAE48599}" dt="2024-12-22T12:38:21.929" v="6973" actId="165"/>
          <ac:spMkLst>
            <pc:docMk/>
            <pc:sldMk cId="542882809" sldId="356"/>
            <ac:spMk id="367" creationId="{698C6574-93E4-42F3-8158-850CFBD28851}"/>
          </ac:spMkLst>
        </pc:spChg>
        <pc:spChg chg="mod">
          <ac:chgData name="Lim Kelvin" userId="624f6ae12bb7b72b" providerId="LiveId" clId="{B272414D-B18A-4D81-997D-E20EBAE48599}" dt="2024-12-22T12:38:21.929" v="6973" actId="165"/>
          <ac:spMkLst>
            <pc:docMk/>
            <pc:sldMk cId="542882809" sldId="356"/>
            <ac:spMk id="368" creationId="{3A15FD5C-7535-499E-84B6-198F3C4B4137}"/>
          </ac:spMkLst>
        </pc:spChg>
        <pc:spChg chg="mod">
          <ac:chgData name="Lim Kelvin" userId="624f6ae12bb7b72b" providerId="LiveId" clId="{B272414D-B18A-4D81-997D-E20EBAE48599}" dt="2024-12-22T12:38:21.929" v="6973" actId="165"/>
          <ac:spMkLst>
            <pc:docMk/>
            <pc:sldMk cId="542882809" sldId="356"/>
            <ac:spMk id="371" creationId="{1248EC64-6982-4054-A4FE-FFC4D81E6AE7}"/>
          </ac:spMkLst>
        </pc:spChg>
        <pc:spChg chg="mod">
          <ac:chgData name="Lim Kelvin" userId="624f6ae12bb7b72b" providerId="LiveId" clId="{B272414D-B18A-4D81-997D-E20EBAE48599}" dt="2024-12-22T12:38:21.929" v="6973" actId="165"/>
          <ac:spMkLst>
            <pc:docMk/>
            <pc:sldMk cId="542882809" sldId="356"/>
            <ac:spMk id="372" creationId="{6D6CA6D0-76BB-4C17-8555-1039C1D2B0F0}"/>
          </ac:spMkLst>
        </pc:spChg>
        <pc:spChg chg="mod">
          <ac:chgData name="Lim Kelvin" userId="624f6ae12bb7b72b" providerId="LiveId" clId="{B272414D-B18A-4D81-997D-E20EBAE48599}" dt="2024-12-22T12:38:21.929" v="6973" actId="165"/>
          <ac:spMkLst>
            <pc:docMk/>
            <pc:sldMk cId="542882809" sldId="356"/>
            <ac:spMk id="375" creationId="{3AE3257E-F921-4509-B71F-61BB36141B09}"/>
          </ac:spMkLst>
        </pc:spChg>
        <pc:spChg chg="mod">
          <ac:chgData name="Lim Kelvin" userId="624f6ae12bb7b72b" providerId="LiveId" clId="{B272414D-B18A-4D81-997D-E20EBAE48599}" dt="2024-12-22T12:38:21.929" v="6973" actId="165"/>
          <ac:spMkLst>
            <pc:docMk/>
            <pc:sldMk cId="542882809" sldId="356"/>
            <ac:spMk id="376" creationId="{B4CAE47D-ED63-4C4C-A242-0D6DB78B1D11}"/>
          </ac:spMkLst>
        </pc:spChg>
        <pc:spChg chg="mod">
          <ac:chgData name="Lim Kelvin" userId="624f6ae12bb7b72b" providerId="LiveId" clId="{B272414D-B18A-4D81-997D-E20EBAE48599}" dt="2024-12-22T12:38:21.929" v="6973" actId="165"/>
          <ac:spMkLst>
            <pc:docMk/>
            <pc:sldMk cId="542882809" sldId="356"/>
            <ac:spMk id="379" creationId="{889E28AA-2568-496A-BF6F-9F2CB95442C9}"/>
          </ac:spMkLst>
        </pc:spChg>
        <pc:spChg chg="mod">
          <ac:chgData name="Lim Kelvin" userId="624f6ae12bb7b72b" providerId="LiveId" clId="{B272414D-B18A-4D81-997D-E20EBAE48599}" dt="2024-12-22T12:38:21.929" v="6973" actId="165"/>
          <ac:spMkLst>
            <pc:docMk/>
            <pc:sldMk cId="542882809" sldId="356"/>
            <ac:spMk id="380" creationId="{56F7E040-81A7-4AA3-BCE5-4D7429EB0791}"/>
          </ac:spMkLst>
        </pc:spChg>
        <pc:spChg chg="mod">
          <ac:chgData name="Lim Kelvin" userId="624f6ae12bb7b72b" providerId="LiveId" clId="{B272414D-B18A-4D81-997D-E20EBAE48599}" dt="2024-12-22T12:38:21.929" v="6973" actId="165"/>
          <ac:spMkLst>
            <pc:docMk/>
            <pc:sldMk cId="542882809" sldId="356"/>
            <ac:spMk id="383" creationId="{B7B3FFC7-BA52-4F06-8439-D968C85FCAE1}"/>
          </ac:spMkLst>
        </pc:spChg>
        <pc:spChg chg="mod">
          <ac:chgData name="Lim Kelvin" userId="624f6ae12bb7b72b" providerId="LiveId" clId="{B272414D-B18A-4D81-997D-E20EBAE48599}" dt="2024-12-22T12:38:21.929" v="6973" actId="165"/>
          <ac:spMkLst>
            <pc:docMk/>
            <pc:sldMk cId="542882809" sldId="356"/>
            <ac:spMk id="384" creationId="{BF23A895-2B43-42F4-B6DC-5203B5029A6A}"/>
          </ac:spMkLst>
        </pc:spChg>
        <pc:spChg chg="mod">
          <ac:chgData name="Lim Kelvin" userId="624f6ae12bb7b72b" providerId="LiveId" clId="{B272414D-B18A-4D81-997D-E20EBAE48599}" dt="2024-12-22T12:38:21.929" v="6973" actId="165"/>
          <ac:spMkLst>
            <pc:docMk/>
            <pc:sldMk cId="542882809" sldId="356"/>
            <ac:spMk id="387" creationId="{F067D2C3-6901-4F4E-9B5A-35907889BED1}"/>
          </ac:spMkLst>
        </pc:spChg>
        <pc:spChg chg="mod">
          <ac:chgData name="Lim Kelvin" userId="624f6ae12bb7b72b" providerId="LiveId" clId="{B272414D-B18A-4D81-997D-E20EBAE48599}" dt="2024-12-22T12:38:21.929" v="6973" actId="165"/>
          <ac:spMkLst>
            <pc:docMk/>
            <pc:sldMk cId="542882809" sldId="356"/>
            <ac:spMk id="388" creationId="{215B1737-08F2-4DAA-AE45-67377257FD85}"/>
          </ac:spMkLst>
        </pc:spChg>
        <pc:spChg chg="mod">
          <ac:chgData name="Lim Kelvin" userId="624f6ae12bb7b72b" providerId="LiveId" clId="{B272414D-B18A-4D81-997D-E20EBAE48599}" dt="2024-12-22T12:38:21.929" v="6973" actId="165"/>
          <ac:spMkLst>
            <pc:docMk/>
            <pc:sldMk cId="542882809" sldId="356"/>
            <ac:spMk id="391" creationId="{A959876F-0A5C-4942-8EDB-76696818A0B1}"/>
          </ac:spMkLst>
        </pc:spChg>
        <pc:spChg chg="mod">
          <ac:chgData name="Lim Kelvin" userId="624f6ae12bb7b72b" providerId="LiveId" clId="{B272414D-B18A-4D81-997D-E20EBAE48599}" dt="2024-12-22T12:38:21.929" v="6973" actId="165"/>
          <ac:spMkLst>
            <pc:docMk/>
            <pc:sldMk cId="542882809" sldId="356"/>
            <ac:spMk id="392" creationId="{897308E3-F49E-4C33-943E-24B153D0EA13}"/>
          </ac:spMkLst>
        </pc:spChg>
        <pc:spChg chg="mod">
          <ac:chgData name="Lim Kelvin" userId="624f6ae12bb7b72b" providerId="LiveId" clId="{B272414D-B18A-4D81-997D-E20EBAE48599}" dt="2024-12-22T12:38:21.929" v="6973" actId="165"/>
          <ac:spMkLst>
            <pc:docMk/>
            <pc:sldMk cId="542882809" sldId="356"/>
            <ac:spMk id="395" creationId="{E2FDB939-D16A-47AC-BFC9-4F6CC02EACFF}"/>
          </ac:spMkLst>
        </pc:spChg>
        <pc:spChg chg="mod">
          <ac:chgData name="Lim Kelvin" userId="624f6ae12bb7b72b" providerId="LiveId" clId="{B272414D-B18A-4D81-997D-E20EBAE48599}" dt="2024-12-22T12:38:21.929" v="6973" actId="165"/>
          <ac:spMkLst>
            <pc:docMk/>
            <pc:sldMk cId="542882809" sldId="356"/>
            <ac:spMk id="396" creationId="{77DF058C-7E7A-4015-A4F2-FD1F1329DB94}"/>
          </ac:spMkLst>
        </pc:spChg>
        <pc:spChg chg="mod">
          <ac:chgData name="Lim Kelvin" userId="624f6ae12bb7b72b" providerId="LiveId" clId="{B272414D-B18A-4D81-997D-E20EBAE48599}" dt="2024-12-22T12:38:21.929" v="6973" actId="165"/>
          <ac:spMkLst>
            <pc:docMk/>
            <pc:sldMk cId="542882809" sldId="356"/>
            <ac:spMk id="399" creationId="{564F9E0E-AC6F-40A3-A160-B04930C78C68}"/>
          </ac:spMkLst>
        </pc:spChg>
        <pc:spChg chg="mod">
          <ac:chgData name="Lim Kelvin" userId="624f6ae12bb7b72b" providerId="LiveId" clId="{B272414D-B18A-4D81-997D-E20EBAE48599}" dt="2024-12-22T12:38:21.929" v="6973" actId="165"/>
          <ac:spMkLst>
            <pc:docMk/>
            <pc:sldMk cId="542882809" sldId="356"/>
            <ac:spMk id="400" creationId="{11608954-17F6-46F3-B21F-E0B1FBCBF5FA}"/>
          </ac:spMkLst>
        </pc:spChg>
        <pc:spChg chg="mod">
          <ac:chgData name="Lim Kelvin" userId="624f6ae12bb7b72b" providerId="LiveId" clId="{B272414D-B18A-4D81-997D-E20EBAE48599}" dt="2024-12-22T12:38:21.929" v="6973" actId="165"/>
          <ac:spMkLst>
            <pc:docMk/>
            <pc:sldMk cId="542882809" sldId="356"/>
            <ac:spMk id="403" creationId="{EAA2802B-9BC2-4521-A28B-EC5985E23E53}"/>
          </ac:spMkLst>
        </pc:spChg>
        <pc:spChg chg="mod">
          <ac:chgData name="Lim Kelvin" userId="624f6ae12bb7b72b" providerId="LiveId" clId="{B272414D-B18A-4D81-997D-E20EBAE48599}" dt="2024-12-22T12:38:21.929" v="6973" actId="165"/>
          <ac:spMkLst>
            <pc:docMk/>
            <pc:sldMk cId="542882809" sldId="356"/>
            <ac:spMk id="404" creationId="{9F122DD6-742E-4058-9913-2A85CBB86B3C}"/>
          </ac:spMkLst>
        </pc:spChg>
        <pc:spChg chg="mod">
          <ac:chgData name="Lim Kelvin" userId="624f6ae12bb7b72b" providerId="LiveId" clId="{B272414D-B18A-4D81-997D-E20EBAE48599}" dt="2024-12-22T12:38:21.929" v="6973" actId="165"/>
          <ac:spMkLst>
            <pc:docMk/>
            <pc:sldMk cId="542882809" sldId="356"/>
            <ac:spMk id="407" creationId="{79F4D3F5-3875-484B-9051-2C47CE63EAA0}"/>
          </ac:spMkLst>
        </pc:spChg>
        <pc:spChg chg="mod">
          <ac:chgData name="Lim Kelvin" userId="624f6ae12bb7b72b" providerId="LiveId" clId="{B272414D-B18A-4D81-997D-E20EBAE48599}" dt="2024-12-22T12:38:21.929" v="6973" actId="165"/>
          <ac:spMkLst>
            <pc:docMk/>
            <pc:sldMk cId="542882809" sldId="356"/>
            <ac:spMk id="408" creationId="{E8077896-ED04-4340-9A3B-C42B83AAA954}"/>
          </ac:spMkLst>
        </pc:spChg>
        <pc:spChg chg="mod">
          <ac:chgData name="Lim Kelvin" userId="624f6ae12bb7b72b" providerId="LiveId" clId="{B272414D-B18A-4D81-997D-E20EBAE48599}" dt="2024-12-22T12:38:21.929" v="6973" actId="165"/>
          <ac:spMkLst>
            <pc:docMk/>
            <pc:sldMk cId="542882809" sldId="356"/>
            <ac:spMk id="411" creationId="{F05B65D4-B2BE-49CC-BB18-05D50A4579CD}"/>
          </ac:spMkLst>
        </pc:spChg>
        <pc:spChg chg="mod">
          <ac:chgData name="Lim Kelvin" userId="624f6ae12bb7b72b" providerId="LiveId" clId="{B272414D-B18A-4D81-997D-E20EBAE48599}" dt="2024-12-22T12:38:21.929" v="6973" actId="165"/>
          <ac:spMkLst>
            <pc:docMk/>
            <pc:sldMk cId="542882809" sldId="356"/>
            <ac:spMk id="412" creationId="{7810BECB-4588-4CF8-A19C-A8F9850F963A}"/>
          </ac:spMkLst>
        </pc:spChg>
        <pc:spChg chg="mod">
          <ac:chgData name="Lim Kelvin" userId="624f6ae12bb7b72b" providerId="LiveId" clId="{B272414D-B18A-4D81-997D-E20EBAE48599}" dt="2024-12-22T12:38:21.929" v="6973" actId="165"/>
          <ac:spMkLst>
            <pc:docMk/>
            <pc:sldMk cId="542882809" sldId="356"/>
            <ac:spMk id="415" creationId="{CC8C2659-C7EA-4B22-BBEC-1F932C3D38FD}"/>
          </ac:spMkLst>
        </pc:spChg>
        <pc:spChg chg="mod">
          <ac:chgData name="Lim Kelvin" userId="624f6ae12bb7b72b" providerId="LiveId" clId="{B272414D-B18A-4D81-997D-E20EBAE48599}" dt="2024-12-22T12:38:21.929" v="6973" actId="165"/>
          <ac:spMkLst>
            <pc:docMk/>
            <pc:sldMk cId="542882809" sldId="356"/>
            <ac:spMk id="416" creationId="{12995D90-43DD-4FF0-A217-1DA80877EAF6}"/>
          </ac:spMkLst>
        </pc:spChg>
        <pc:spChg chg="mod">
          <ac:chgData name="Lim Kelvin" userId="624f6ae12bb7b72b" providerId="LiveId" clId="{B272414D-B18A-4D81-997D-E20EBAE48599}" dt="2024-12-22T12:38:21.929" v="6973" actId="165"/>
          <ac:spMkLst>
            <pc:docMk/>
            <pc:sldMk cId="542882809" sldId="356"/>
            <ac:spMk id="419" creationId="{74CB94A7-11EE-41F0-9D2A-25B9B254093B}"/>
          </ac:spMkLst>
        </pc:spChg>
        <pc:spChg chg="mod">
          <ac:chgData name="Lim Kelvin" userId="624f6ae12bb7b72b" providerId="LiveId" clId="{B272414D-B18A-4D81-997D-E20EBAE48599}" dt="2024-12-22T12:38:21.929" v="6973" actId="165"/>
          <ac:spMkLst>
            <pc:docMk/>
            <pc:sldMk cId="542882809" sldId="356"/>
            <ac:spMk id="420" creationId="{EF582F67-4D20-4F8E-A456-C9927601A937}"/>
          </ac:spMkLst>
        </pc:spChg>
        <pc:spChg chg="mod">
          <ac:chgData name="Lim Kelvin" userId="624f6ae12bb7b72b" providerId="LiveId" clId="{B272414D-B18A-4D81-997D-E20EBAE48599}" dt="2024-12-22T12:38:21.929" v="6973" actId="165"/>
          <ac:spMkLst>
            <pc:docMk/>
            <pc:sldMk cId="542882809" sldId="356"/>
            <ac:spMk id="423" creationId="{86147C3D-ED25-4322-AE42-AA422DAC2066}"/>
          </ac:spMkLst>
        </pc:spChg>
        <pc:spChg chg="mod">
          <ac:chgData name="Lim Kelvin" userId="624f6ae12bb7b72b" providerId="LiveId" clId="{B272414D-B18A-4D81-997D-E20EBAE48599}" dt="2024-12-22T12:38:21.929" v="6973" actId="165"/>
          <ac:spMkLst>
            <pc:docMk/>
            <pc:sldMk cId="542882809" sldId="356"/>
            <ac:spMk id="424" creationId="{64FC437C-929A-43E4-AF47-50F98B0881AE}"/>
          </ac:spMkLst>
        </pc:spChg>
        <pc:spChg chg="mod">
          <ac:chgData name="Lim Kelvin" userId="624f6ae12bb7b72b" providerId="LiveId" clId="{B272414D-B18A-4D81-997D-E20EBAE48599}" dt="2024-12-22T12:38:21.929" v="6973" actId="165"/>
          <ac:spMkLst>
            <pc:docMk/>
            <pc:sldMk cId="542882809" sldId="356"/>
            <ac:spMk id="427" creationId="{0A5C7605-9E1A-4573-8927-CDE7AF91F1E6}"/>
          </ac:spMkLst>
        </pc:spChg>
        <pc:spChg chg="mod">
          <ac:chgData name="Lim Kelvin" userId="624f6ae12bb7b72b" providerId="LiveId" clId="{B272414D-B18A-4D81-997D-E20EBAE48599}" dt="2024-12-22T12:38:21.929" v="6973" actId="165"/>
          <ac:spMkLst>
            <pc:docMk/>
            <pc:sldMk cId="542882809" sldId="356"/>
            <ac:spMk id="428" creationId="{206CBAFC-1655-403E-A16B-03914E25C9B6}"/>
          </ac:spMkLst>
        </pc:spChg>
        <pc:spChg chg="mod">
          <ac:chgData name="Lim Kelvin" userId="624f6ae12bb7b72b" providerId="LiveId" clId="{B272414D-B18A-4D81-997D-E20EBAE48599}" dt="2024-12-22T12:38:21.929" v="6973" actId="165"/>
          <ac:spMkLst>
            <pc:docMk/>
            <pc:sldMk cId="542882809" sldId="356"/>
            <ac:spMk id="431" creationId="{5D62DA87-CD13-40F2-BD7C-A43B225A3EE2}"/>
          </ac:spMkLst>
        </pc:spChg>
        <pc:spChg chg="mod">
          <ac:chgData name="Lim Kelvin" userId="624f6ae12bb7b72b" providerId="LiveId" clId="{B272414D-B18A-4D81-997D-E20EBAE48599}" dt="2024-12-22T12:38:21.929" v="6973" actId="165"/>
          <ac:spMkLst>
            <pc:docMk/>
            <pc:sldMk cId="542882809" sldId="356"/>
            <ac:spMk id="432" creationId="{6B5FCF08-C28D-48E2-B346-3399E2FF4964}"/>
          </ac:spMkLst>
        </pc:spChg>
        <pc:spChg chg="mod">
          <ac:chgData name="Lim Kelvin" userId="624f6ae12bb7b72b" providerId="LiveId" clId="{B272414D-B18A-4D81-997D-E20EBAE48599}" dt="2024-12-22T12:38:21.929" v="6973" actId="165"/>
          <ac:spMkLst>
            <pc:docMk/>
            <pc:sldMk cId="542882809" sldId="356"/>
            <ac:spMk id="435" creationId="{D2D8694E-6E0F-4B18-95CB-CCB2762AAF6E}"/>
          </ac:spMkLst>
        </pc:spChg>
        <pc:spChg chg="mod">
          <ac:chgData name="Lim Kelvin" userId="624f6ae12bb7b72b" providerId="LiveId" clId="{B272414D-B18A-4D81-997D-E20EBAE48599}" dt="2024-12-22T12:38:21.929" v="6973" actId="165"/>
          <ac:spMkLst>
            <pc:docMk/>
            <pc:sldMk cId="542882809" sldId="356"/>
            <ac:spMk id="436" creationId="{39BDB283-E884-4FC3-9CDF-9763E81B0048}"/>
          </ac:spMkLst>
        </pc:spChg>
        <pc:spChg chg="mod">
          <ac:chgData name="Lim Kelvin" userId="624f6ae12bb7b72b" providerId="LiveId" clId="{B272414D-B18A-4D81-997D-E20EBAE48599}" dt="2024-12-22T12:38:21.929" v="6973" actId="165"/>
          <ac:spMkLst>
            <pc:docMk/>
            <pc:sldMk cId="542882809" sldId="356"/>
            <ac:spMk id="439" creationId="{DA340408-A7A7-4ECF-AA5A-841CB7848B31}"/>
          </ac:spMkLst>
        </pc:spChg>
        <pc:spChg chg="mod">
          <ac:chgData name="Lim Kelvin" userId="624f6ae12bb7b72b" providerId="LiveId" clId="{B272414D-B18A-4D81-997D-E20EBAE48599}" dt="2024-12-22T12:38:21.929" v="6973" actId="165"/>
          <ac:spMkLst>
            <pc:docMk/>
            <pc:sldMk cId="542882809" sldId="356"/>
            <ac:spMk id="440" creationId="{A4429134-0009-487E-A7F0-0D91BB15BFCC}"/>
          </ac:spMkLst>
        </pc:spChg>
        <pc:spChg chg="mod">
          <ac:chgData name="Lim Kelvin" userId="624f6ae12bb7b72b" providerId="LiveId" clId="{B272414D-B18A-4D81-997D-E20EBAE48599}" dt="2024-12-22T12:38:21.929" v="6973" actId="165"/>
          <ac:spMkLst>
            <pc:docMk/>
            <pc:sldMk cId="542882809" sldId="356"/>
            <ac:spMk id="443" creationId="{02142C57-14B4-45AC-AD0A-1C7C760E13E8}"/>
          </ac:spMkLst>
        </pc:spChg>
        <pc:spChg chg="mod">
          <ac:chgData name="Lim Kelvin" userId="624f6ae12bb7b72b" providerId="LiveId" clId="{B272414D-B18A-4D81-997D-E20EBAE48599}" dt="2024-12-22T12:38:21.929" v="6973" actId="165"/>
          <ac:spMkLst>
            <pc:docMk/>
            <pc:sldMk cId="542882809" sldId="356"/>
            <ac:spMk id="444" creationId="{AEDDC38B-6221-4216-9666-956D51B56E8C}"/>
          </ac:spMkLst>
        </pc:spChg>
        <pc:spChg chg="mod">
          <ac:chgData name="Lim Kelvin" userId="624f6ae12bb7b72b" providerId="LiveId" clId="{B272414D-B18A-4D81-997D-E20EBAE48599}" dt="2024-12-22T12:38:21.929" v="6973" actId="165"/>
          <ac:spMkLst>
            <pc:docMk/>
            <pc:sldMk cId="542882809" sldId="356"/>
            <ac:spMk id="447" creationId="{35E977CB-53CD-4CE3-8A39-0C3200E19BEE}"/>
          </ac:spMkLst>
        </pc:spChg>
        <pc:spChg chg="mod">
          <ac:chgData name="Lim Kelvin" userId="624f6ae12bb7b72b" providerId="LiveId" clId="{B272414D-B18A-4D81-997D-E20EBAE48599}" dt="2024-12-22T12:38:21.929" v="6973" actId="165"/>
          <ac:spMkLst>
            <pc:docMk/>
            <pc:sldMk cId="542882809" sldId="356"/>
            <ac:spMk id="448" creationId="{E78C02E8-4C8D-4FA8-86B5-6232EC22C17C}"/>
          </ac:spMkLst>
        </pc:spChg>
        <pc:spChg chg="mod">
          <ac:chgData name="Lim Kelvin" userId="624f6ae12bb7b72b" providerId="LiveId" clId="{B272414D-B18A-4D81-997D-E20EBAE48599}" dt="2024-12-22T12:38:21.929" v="6973" actId="165"/>
          <ac:spMkLst>
            <pc:docMk/>
            <pc:sldMk cId="542882809" sldId="356"/>
            <ac:spMk id="451" creationId="{ABC98E50-E32C-4BB5-A8CC-51D414A415EE}"/>
          </ac:spMkLst>
        </pc:spChg>
        <pc:spChg chg="mod">
          <ac:chgData name="Lim Kelvin" userId="624f6ae12bb7b72b" providerId="LiveId" clId="{B272414D-B18A-4D81-997D-E20EBAE48599}" dt="2024-12-22T12:38:21.929" v="6973" actId="165"/>
          <ac:spMkLst>
            <pc:docMk/>
            <pc:sldMk cId="542882809" sldId="356"/>
            <ac:spMk id="453" creationId="{45137B54-B3B7-45BB-B195-6599DB8C2698}"/>
          </ac:spMkLst>
        </pc:spChg>
        <pc:spChg chg="mod">
          <ac:chgData name="Lim Kelvin" userId="624f6ae12bb7b72b" providerId="LiveId" clId="{B272414D-B18A-4D81-997D-E20EBAE48599}" dt="2024-12-22T12:38:21.929" v="6973" actId="165"/>
          <ac:spMkLst>
            <pc:docMk/>
            <pc:sldMk cId="542882809" sldId="356"/>
            <ac:spMk id="475" creationId="{720C83A6-7AAE-441E-984B-282DF6B9BE23}"/>
          </ac:spMkLst>
        </pc:spChg>
        <pc:spChg chg="mod">
          <ac:chgData name="Lim Kelvin" userId="624f6ae12bb7b72b" providerId="LiveId" clId="{B272414D-B18A-4D81-997D-E20EBAE48599}" dt="2024-12-22T12:38:21.929" v="6973" actId="165"/>
          <ac:spMkLst>
            <pc:docMk/>
            <pc:sldMk cId="542882809" sldId="356"/>
            <ac:spMk id="478" creationId="{CDA32BFD-7AB8-4E5B-970A-04449553D55D}"/>
          </ac:spMkLst>
        </pc:spChg>
        <pc:spChg chg="mod">
          <ac:chgData name="Lim Kelvin" userId="624f6ae12bb7b72b" providerId="LiveId" clId="{B272414D-B18A-4D81-997D-E20EBAE48599}" dt="2024-12-22T12:38:21.929" v="6973" actId="165"/>
          <ac:spMkLst>
            <pc:docMk/>
            <pc:sldMk cId="542882809" sldId="356"/>
            <ac:spMk id="479" creationId="{2740B57D-4C7F-4A17-A625-FBB1773047E7}"/>
          </ac:spMkLst>
        </pc:spChg>
        <pc:spChg chg="mod">
          <ac:chgData name="Lim Kelvin" userId="624f6ae12bb7b72b" providerId="LiveId" clId="{B272414D-B18A-4D81-997D-E20EBAE48599}" dt="2024-12-22T12:38:21.929" v="6973" actId="165"/>
          <ac:spMkLst>
            <pc:docMk/>
            <pc:sldMk cId="542882809" sldId="356"/>
            <ac:spMk id="482" creationId="{61257766-7F10-458F-A9B9-E920332D720A}"/>
          </ac:spMkLst>
        </pc:spChg>
        <pc:spChg chg="mod">
          <ac:chgData name="Lim Kelvin" userId="624f6ae12bb7b72b" providerId="LiveId" clId="{B272414D-B18A-4D81-997D-E20EBAE48599}" dt="2024-12-22T12:38:21.929" v="6973" actId="165"/>
          <ac:spMkLst>
            <pc:docMk/>
            <pc:sldMk cId="542882809" sldId="356"/>
            <ac:spMk id="483" creationId="{81978B7A-BB4D-4C95-8A2C-46F998DBD2F1}"/>
          </ac:spMkLst>
        </pc:spChg>
        <pc:spChg chg="mod">
          <ac:chgData name="Lim Kelvin" userId="624f6ae12bb7b72b" providerId="LiveId" clId="{B272414D-B18A-4D81-997D-E20EBAE48599}" dt="2024-12-22T12:38:21.929" v="6973" actId="165"/>
          <ac:spMkLst>
            <pc:docMk/>
            <pc:sldMk cId="542882809" sldId="356"/>
            <ac:spMk id="486" creationId="{288019CB-ED03-4DFF-B33B-A2EA5492C22B}"/>
          </ac:spMkLst>
        </pc:spChg>
        <pc:spChg chg="mod">
          <ac:chgData name="Lim Kelvin" userId="624f6ae12bb7b72b" providerId="LiveId" clId="{B272414D-B18A-4D81-997D-E20EBAE48599}" dt="2024-12-22T12:38:21.929" v="6973" actId="165"/>
          <ac:spMkLst>
            <pc:docMk/>
            <pc:sldMk cId="542882809" sldId="356"/>
            <ac:spMk id="487" creationId="{E1C16FD0-C3D8-4BB9-B2AF-C5E1A793DE59}"/>
          </ac:spMkLst>
        </pc:spChg>
        <pc:spChg chg="mod">
          <ac:chgData name="Lim Kelvin" userId="624f6ae12bb7b72b" providerId="LiveId" clId="{B272414D-B18A-4D81-997D-E20EBAE48599}" dt="2024-12-22T12:38:21.929" v="6973" actId="165"/>
          <ac:spMkLst>
            <pc:docMk/>
            <pc:sldMk cId="542882809" sldId="356"/>
            <ac:spMk id="490" creationId="{61249D9B-B154-4DD6-9166-CBB1EED126FB}"/>
          </ac:spMkLst>
        </pc:spChg>
        <pc:spChg chg="mod">
          <ac:chgData name="Lim Kelvin" userId="624f6ae12bb7b72b" providerId="LiveId" clId="{B272414D-B18A-4D81-997D-E20EBAE48599}" dt="2024-12-22T12:38:21.929" v="6973" actId="165"/>
          <ac:spMkLst>
            <pc:docMk/>
            <pc:sldMk cId="542882809" sldId="356"/>
            <ac:spMk id="491" creationId="{487605DB-A5F5-4373-A5AB-05C951B3BC78}"/>
          </ac:spMkLst>
        </pc:spChg>
        <pc:spChg chg="mod">
          <ac:chgData name="Lim Kelvin" userId="624f6ae12bb7b72b" providerId="LiveId" clId="{B272414D-B18A-4D81-997D-E20EBAE48599}" dt="2024-12-22T12:38:21.929" v="6973" actId="165"/>
          <ac:spMkLst>
            <pc:docMk/>
            <pc:sldMk cId="542882809" sldId="356"/>
            <ac:spMk id="494" creationId="{F212404D-3605-4834-AD9E-4CBDF94F711B}"/>
          </ac:spMkLst>
        </pc:spChg>
        <pc:spChg chg="mod">
          <ac:chgData name="Lim Kelvin" userId="624f6ae12bb7b72b" providerId="LiveId" clId="{B272414D-B18A-4D81-997D-E20EBAE48599}" dt="2024-12-22T12:38:21.929" v="6973" actId="165"/>
          <ac:spMkLst>
            <pc:docMk/>
            <pc:sldMk cId="542882809" sldId="356"/>
            <ac:spMk id="495" creationId="{808F484E-4459-4F6A-9475-751B945FC123}"/>
          </ac:spMkLst>
        </pc:spChg>
        <pc:spChg chg="mod">
          <ac:chgData name="Lim Kelvin" userId="624f6ae12bb7b72b" providerId="LiveId" clId="{B272414D-B18A-4D81-997D-E20EBAE48599}" dt="2024-12-22T12:38:21.929" v="6973" actId="165"/>
          <ac:spMkLst>
            <pc:docMk/>
            <pc:sldMk cId="542882809" sldId="356"/>
            <ac:spMk id="498" creationId="{55F4C302-5C82-4791-8DA1-9D484B0AEE19}"/>
          </ac:spMkLst>
        </pc:spChg>
        <pc:spChg chg="mod">
          <ac:chgData name="Lim Kelvin" userId="624f6ae12bb7b72b" providerId="LiveId" clId="{B272414D-B18A-4D81-997D-E20EBAE48599}" dt="2024-12-22T12:38:21.929" v="6973" actId="165"/>
          <ac:spMkLst>
            <pc:docMk/>
            <pc:sldMk cId="542882809" sldId="356"/>
            <ac:spMk id="499" creationId="{93B89715-CBDC-49EB-B5E4-05CDCC704BE4}"/>
          </ac:spMkLst>
        </pc:spChg>
        <pc:spChg chg="mod">
          <ac:chgData name="Lim Kelvin" userId="624f6ae12bb7b72b" providerId="LiveId" clId="{B272414D-B18A-4D81-997D-E20EBAE48599}" dt="2024-12-22T12:38:21.929" v="6973" actId="165"/>
          <ac:spMkLst>
            <pc:docMk/>
            <pc:sldMk cId="542882809" sldId="356"/>
            <ac:spMk id="502" creationId="{907E7F20-742D-4DBA-8C1F-9A1006FCEA5C}"/>
          </ac:spMkLst>
        </pc:spChg>
        <pc:spChg chg="mod">
          <ac:chgData name="Lim Kelvin" userId="624f6ae12bb7b72b" providerId="LiveId" clId="{B272414D-B18A-4D81-997D-E20EBAE48599}" dt="2024-12-22T12:38:21.929" v="6973" actId="165"/>
          <ac:spMkLst>
            <pc:docMk/>
            <pc:sldMk cId="542882809" sldId="356"/>
            <ac:spMk id="503" creationId="{D76BE1B8-8F40-4282-A497-E651C2FFBF1B}"/>
          </ac:spMkLst>
        </pc:spChg>
        <pc:spChg chg="mod">
          <ac:chgData name="Lim Kelvin" userId="624f6ae12bb7b72b" providerId="LiveId" clId="{B272414D-B18A-4D81-997D-E20EBAE48599}" dt="2024-12-22T12:38:21.929" v="6973" actId="165"/>
          <ac:spMkLst>
            <pc:docMk/>
            <pc:sldMk cId="542882809" sldId="356"/>
            <ac:spMk id="506" creationId="{8BD88252-5545-4C62-8BD7-C9CCD8441412}"/>
          </ac:spMkLst>
        </pc:spChg>
        <pc:spChg chg="mod">
          <ac:chgData name="Lim Kelvin" userId="624f6ae12bb7b72b" providerId="LiveId" clId="{B272414D-B18A-4D81-997D-E20EBAE48599}" dt="2024-12-22T12:38:21.929" v="6973" actId="165"/>
          <ac:spMkLst>
            <pc:docMk/>
            <pc:sldMk cId="542882809" sldId="356"/>
            <ac:spMk id="507" creationId="{68E23E67-CB43-43C1-830F-3AF5C09DA042}"/>
          </ac:spMkLst>
        </pc:spChg>
        <pc:spChg chg="mod">
          <ac:chgData name="Lim Kelvin" userId="624f6ae12bb7b72b" providerId="LiveId" clId="{B272414D-B18A-4D81-997D-E20EBAE48599}" dt="2024-12-22T12:38:21.929" v="6973" actId="165"/>
          <ac:spMkLst>
            <pc:docMk/>
            <pc:sldMk cId="542882809" sldId="356"/>
            <ac:spMk id="510" creationId="{2ABDB08E-FED3-409C-86D4-9CCB128086D5}"/>
          </ac:spMkLst>
        </pc:spChg>
        <pc:spChg chg="mod">
          <ac:chgData name="Lim Kelvin" userId="624f6ae12bb7b72b" providerId="LiveId" clId="{B272414D-B18A-4D81-997D-E20EBAE48599}" dt="2024-12-22T12:38:21.929" v="6973" actId="165"/>
          <ac:spMkLst>
            <pc:docMk/>
            <pc:sldMk cId="542882809" sldId="356"/>
            <ac:spMk id="511" creationId="{1A2E13B5-34CF-40D7-8A1D-95AB95279ED2}"/>
          </ac:spMkLst>
        </pc:spChg>
        <pc:spChg chg="mod">
          <ac:chgData name="Lim Kelvin" userId="624f6ae12bb7b72b" providerId="LiveId" clId="{B272414D-B18A-4D81-997D-E20EBAE48599}" dt="2024-12-22T12:38:21.929" v="6973" actId="165"/>
          <ac:spMkLst>
            <pc:docMk/>
            <pc:sldMk cId="542882809" sldId="356"/>
            <ac:spMk id="514" creationId="{670C0D73-210D-431E-BF78-DDBCC9CF3062}"/>
          </ac:spMkLst>
        </pc:spChg>
        <pc:spChg chg="mod">
          <ac:chgData name="Lim Kelvin" userId="624f6ae12bb7b72b" providerId="LiveId" clId="{B272414D-B18A-4D81-997D-E20EBAE48599}" dt="2024-12-22T12:38:21.929" v="6973" actId="165"/>
          <ac:spMkLst>
            <pc:docMk/>
            <pc:sldMk cId="542882809" sldId="356"/>
            <ac:spMk id="515" creationId="{8910D2E7-9187-4724-9B66-3025A5B1F3E5}"/>
          </ac:spMkLst>
        </pc:spChg>
        <pc:spChg chg="mod">
          <ac:chgData name="Lim Kelvin" userId="624f6ae12bb7b72b" providerId="LiveId" clId="{B272414D-B18A-4D81-997D-E20EBAE48599}" dt="2024-12-22T12:38:21.929" v="6973" actId="165"/>
          <ac:spMkLst>
            <pc:docMk/>
            <pc:sldMk cId="542882809" sldId="356"/>
            <ac:spMk id="518" creationId="{B6DB3266-071A-40D9-B88C-5314E17EED94}"/>
          </ac:spMkLst>
        </pc:spChg>
        <pc:spChg chg="mod">
          <ac:chgData name="Lim Kelvin" userId="624f6ae12bb7b72b" providerId="LiveId" clId="{B272414D-B18A-4D81-997D-E20EBAE48599}" dt="2024-12-22T12:38:21.929" v="6973" actId="165"/>
          <ac:spMkLst>
            <pc:docMk/>
            <pc:sldMk cId="542882809" sldId="356"/>
            <ac:spMk id="519" creationId="{5756B898-E791-4928-A263-E4079A4ABB87}"/>
          </ac:spMkLst>
        </pc:spChg>
        <pc:spChg chg="mod">
          <ac:chgData name="Lim Kelvin" userId="624f6ae12bb7b72b" providerId="LiveId" clId="{B272414D-B18A-4D81-997D-E20EBAE48599}" dt="2024-12-22T12:38:21.929" v="6973" actId="165"/>
          <ac:spMkLst>
            <pc:docMk/>
            <pc:sldMk cId="542882809" sldId="356"/>
            <ac:spMk id="522" creationId="{32A5301E-866B-4175-9297-F5455D7B7B2C}"/>
          </ac:spMkLst>
        </pc:spChg>
        <pc:spChg chg="mod">
          <ac:chgData name="Lim Kelvin" userId="624f6ae12bb7b72b" providerId="LiveId" clId="{B272414D-B18A-4D81-997D-E20EBAE48599}" dt="2024-12-22T12:38:21.929" v="6973" actId="165"/>
          <ac:spMkLst>
            <pc:docMk/>
            <pc:sldMk cId="542882809" sldId="356"/>
            <ac:spMk id="523" creationId="{187A2DB4-3138-4E5B-B2F8-02A41D1405EF}"/>
          </ac:spMkLst>
        </pc:spChg>
        <pc:spChg chg="mod">
          <ac:chgData name="Lim Kelvin" userId="624f6ae12bb7b72b" providerId="LiveId" clId="{B272414D-B18A-4D81-997D-E20EBAE48599}" dt="2024-12-22T12:38:21.929" v="6973" actId="165"/>
          <ac:spMkLst>
            <pc:docMk/>
            <pc:sldMk cId="542882809" sldId="356"/>
            <ac:spMk id="526" creationId="{08D9E26E-958F-4383-B862-0D933828579C}"/>
          </ac:spMkLst>
        </pc:spChg>
        <pc:spChg chg="mod">
          <ac:chgData name="Lim Kelvin" userId="624f6ae12bb7b72b" providerId="LiveId" clId="{B272414D-B18A-4D81-997D-E20EBAE48599}" dt="2024-12-22T12:38:21.929" v="6973" actId="165"/>
          <ac:spMkLst>
            <pc:docMk/>
            <pc:sldMk cId="542882809" sldId="356"/>
            <ac:spMk id="527" creationId="{5003E6E7-7347-42AD-99E4-B279B1E66CDF}"/>
          </ac:spMkLst>
        </pc:spChg>
        <pc:spChg chg="mod">
          <ac:chgData name="Lim Kelvin" userId="624f6ae12bb7b72b" providerId="LiveId" clId="{B272414D-B18A-4D81-997D-E20EBAE48599}" dt="2024-12-22T12:38:21.929" v="6973" actId="165"/>
          <ac:spMkLst>
            <pc:docMk/>
            <pc:sldMk cId="542882809" sldId="356"/>
            <ac:spMk id="530" creationId="{51072B1E-0752-4FC2-B19B-98873DDCC087}"/>
          </ac:spMkLst>
        </pc:spChg>
        <pc:spChg chg="mod">
          <ac:chgData name="Lim Kelvin" userId="624f6ae12bb7b72b" providerId="LiveId" clId="{B272414D-B18A-4D81-997D-E20EBAE48599}" dt="2024-12-22T12:38:21.929" v="6973" actId="165"/>
          <ac:spMkLst>
            <pc:docMk/>
            <pc:sldMk cId="542882809" sldId="356"/>
            <ac:spMk id="531" creationId="{7AE1D04D-55E1-48C1-A35B-395C111DD802}"/>
          </ac:spMkLst>
        </pc:spChg>
        <pc:spChg chg="mod">
          <ac:chgData name="Lim Kelvin" userId="624f6ae12bb7b72b" providerId="LiveId" clId="{B272414D-B18A-4D81-997D-E20EBAE48599}" dt="2024-12-22T12:38:21.929" v="6973" actId="165"/>
          <ac:spMkLst>
            <pc:docMk/>
            <pc:sldMk cId="542882809" sldId="356"/>
            <ac:spMk id="534" creationId="{C87C78D1-CE0A-41BA-8B1E-45BBF4A3D198}"/>
          </ac:spMkLst>
        </pc:spChg>
        <pc:spChg chg="mod">
          <ac:chgData name="Lim Kelvin" userId="624f6ae12bb7b72b" providerId="LiveId" clId="{B272414D-B18A-4D81-997D-E20EBAE48599}" dt="2024-12-22T12:38:21.929" v="6973" actId="165"/>
          <ac:spMkLst>
            <pc:docMk/>
            <pc:sldMk cId="542882809" sldId="356"/>
            <ac:spMk id="535" creationId="{C08CDA6D-46C4-4FC3-9BE5-316E11F90E9D}"/>
          </ac:spMkLst>
        </pc:spChg>
        <pc:spChg chg="mod">
          <ac:chgData name="Lim Kelvin" userId="624f6ae12bb7b72b" providerId="LiveId" clId="{B272414D-B18A-4D81-997D-E20EBAE48599}" dt="2024-12-22T12:38:21.929" v="6973" actId="165"/>
          <ac:spMkLst>
            <pc:docMk/>
            <pc:sldMk cId="542882809" sldId="356"/>
            <ac:spMk id="538" creationId="{468BCA75-828A-4F45-8E48-B8116BE6AF7B}"/>
          </ac:spMkLst>
        </pc:spChg>
        <pc:spChg chg="mod">
          <ac:chgData name="Lim Kelvin" userId="624f6ae12bb7b72b" providerId="LiveId" clId="{B272414D-B18A-4D81-997D-E20EBAE48599}" dt="2024-12-22T12:38:21.929" v="6973" actId="165"/>
          <ac:spMkLst>
            <pc:docMk/>
            <pc:sldMk cId="542882809" sldId="356"/>
            <ac:spMk id="539" creationId="{04E3AC93-BEE5-4805-965E-45BABE68D478}"/>
          </ac:spMkLst>
        </pc:spChg>
        <pc:spChg chg="mod">
          <ac:chgData name="Lim Kelvin" userId="624f6ae12bb7b72b" providerId="LiveId" clId="{B272414D-B18A-4D81-997D-E20EBAE48599}" dt="2024-12-22T12:38:21.929" v="6973" actId="165"/>
          <ac:spMkLst>
            <pc:docMk/>
            <pc:sldMk cId="542882809" sldId="356"/>
            <ac:spMk id="542" creationId="{77B9FB1F-1014-41F5-8973-969BED49BC31}"/>
          </ac:spMkLst>
        </pc:spChg>
        <pc:spChg chg="mod">
          <ac:chgData name="Lim Kelvin" userId="624f6ae12bb7b72b" providerId="LiveId" clId="{B272414D-B18A-4D81-997D-E20EBAE48599}" dt="2024-12-22T12:38:21.929" v="6973" actId="165"/>
          <ac:spMkLst>
            <pc:docMk/>
            <pc:sldMk cId="542882809" sldId="356"/>
            <ac:spMk id="543" creationId="{AC58F1B6-753F-4DCB-9FAD-467FB7ABE466}"/>
          </ac:spMkLst>
        </pc:spChg>
        <pc:spChg chg="mod">
          <ac:chgData name="Lim Kelvin" userId="624f6ae12bb7b72b" providerId="LiveId" clId="{B272414D-B18A-4D81-997D-E20EBAE48599}" dt="2024-12-22T12:38:21.929" v="6973" actId="165"/>
          <ac:spMkLst>
            <pc:docMk/>
            <pc:sldMk cId="542882809" sldId="356"/>
            <ac:spMk id="546" creationId="{62530C48-467F-4CE6-BD7F-1034FF38D289}"/>
          </ac:spMkLst>
        </pc:spChg>
        <pc:spChg chg="mod">
          <ac:chgData name="Lim Kelvin" userId="624f6ae12bb7b72b" providerId="LiveId" clId="{B272414D-B18A-4D81-997D-E20EBAE48599}" dt="2024-12-22T12:38:21.929" v="6973" actId="165"/>
          <ac:spMkLst>
            <pc:docMk/>
            <pc:sldMk cId="542882809" sldId="356"/>
            <ac:spMk id="548" creationId="{2E571B67-7632-4F16-AB3D-F61C0A5CDF09}"/>
          </ac:spMkLst>
        </pc:spChg>
        <pc:spChg chg="mod">
          <ac:chgData name="Lim Kelvin" userId="624f6ae12bb7b72b" providerId="LiveId" clId="{B272414D-B18A-4D81-997D-E20EBAE48599}" dt="2024-12-22T12:38:21.929" v="6973" actId="165"/>
          <ac:spMkLst>
            <pc:docMk/>
            <pc:sldMk cId="542882809" sldId="356"/>
            <ac:spMk id="552" creationId="{61A7ABB6-A7FC-484B-90CC-59D95BA5CF28}"/>
          </ac:spMkLst>
        </pc:spChg>
        <pc:spChg chg="mod">
          <ac:chgData name="Lim Kelvin" userId="624f6ae12bb7b72b" providerId="LiveId" clId="{B272414D-B18A-4D81-997D-E20EBAE48599}" dt="2024-12-22T12:38:21.929" v="6973" actId="165"/>
          <ac:spMkLst>
            <pc:docMk/>
            <pc:sldMk cId="542882809" sldId="356"/>
            <ac:spMk id="580" creationId="{24E8D04D-686F-432A-BC1B-AA3B4F77FA5E}"/>
          </ac:spMkLst>
        </pc:spChg>
        <pc:spChg chg="mod">
          <ac:chgData name="Lim Kelvin" userId="624f6ae12bb7b72b" providerId="LiveId" clId="{B272414D-B18A-4D81-997D-E20EBAE48599}" dt="2024-12-22T12:38:21.929" v="6973" actId="165"/>
          <ac:spMkLst>
            <pc:docMk/>
            <pc:sldMk cId="542882809" sldId="356"/>
            <ac:spMk id="583" creationId="{0E209ABC-4C1C-4B36-ACA2-BA0FB0871F19}"/>
          </ac:spMkLst>
        </pc:spChg>
        <pc:spChg chg="mod">
          <ac:chgData name="Lim Kelvin" userId="624f6ae12bb7b72b" providerId="LiveId" clId="{B272414D-B18A-4D81-997D-E20EBAE48599}" dt="2024-12-22T12:38:21.929" v="6973" actId="165"/>
          <ac:spMkLst>
            <pc:docMk/>
            <pc:sldMk cId="542882809" sldId="356"/>
            <ac:spMk id="584" creationId="{9FE86BD1-8711-4833-9E19-B8685D969979}"/>
          </ac:spMkLst>
        </pc:spChg>
        <pc:spChg chg="mod">
          <ac:chgData name="Lim Kelvin" userId="624f6ae12bb7b72b" providerId="LiveId" clId="{B272414D-B18A-4D81-997D-E20EBAE48599}" dt="2024-12-22T12:38:21.929" v="6973" actId="165"/>
          <ac:spMkLst>
            <pc:docMk/>
            <pc:sldMk cId="542882809" sldId="356"/>
            <ac:spMk id="587" creationId="{DC97CC8C-8EBC-40BC-BC64-BDBBC29871F2}"/>
          </ac:spMkLst>
        </pc:spChg>
        <pc:spChg chg="mod">
          <ac:chgData name="Lim Kelvin" userId="624f6ae12bb7b72b" providerId="LiveId" clId="{B272414D-B18A-4D81-997D-E20EBAE48599}" dt="2024-12-22T12:38:21.929" v="6973" actId="165"/>
          <ac:spMkLst>
            <pc:docMk/>
            <pc:sldMk cId="542882809" sldId="356"/>
            <ac:spMk id="588" creationId="{0BB39476-769A-4B46-81BE-D270DBEE2A66}"/>
          </ac:spMkLst>
        </pc:spChg>
        <pc:spChg chg="mod">
          <ac:chgData name="Lim Kelvin" userId="624f6ae12bb7b72b" providerId="LiveId" clId="{B272414D-B18A-4D81-997D-E20EBAE48599}" dt="2024-12-22T12:38:21.929" v="6973" actId="165"/>
          <ac:spMkLst>
            <pc:docMk/>
            <pc:sldMk cId="542882809" sldId="356"/>
            <ac:spMk id="591" creationId="{797F7C53-6320-48BF-9DDE-563E26591025}"/>
          </ac:spMkLst>
        </pc:spChg>
        <pc:spChg chg="mod">
          <ac:chgData name="Lim Kelvin" userId="624f6ae12bb7b72b" providerId="LiveId" clId="{B272414D-B18A-4D81-997D-E20EBAE48599}" dt="2024-12-22T12:38:21.929" v="6973" actId="165"/>
          <ac:spMkLst>
            <pc:docMk/>
            <pc:sldMk cId="542882809" sldId="356"/>
            <ac:spMk id="592" creationId="{1627DA17-B19A-4CED-8FF9-6882EE82EECA}"/>
          </ac:spMkLst>
        </pc:spChg>
        <pc:spChg chg="mod">
          <ac:chgData name="Lim Kelvin" userId="624f6ae12bb7b72b" providerId="LiveId" clId="{B272414D-B18A-4D81-997D-E20EBAE48599}" dt="2024-12-22T12:38:21.929" v="6973" actId="165"/>
          <ac:spMkLst>
            <pc:docMk/>
            <pc:sldMk cId="542882809" sldId="356"/>
            <ac:spMk id="595" creationId="{4BB3065F-5366-46BE-B7B4-2D6FEDDDA48E}"/>
          </ac:spMkLst>
        </pc:spChg>
        <pc:spChg chg="mod">
          <ac:chgData name="Lim Kelvin" userId="624f6ae12bb7b72b" providerId="LiveId" clId="{B272414D-B18A-4D81-997D-E20EBAE48599}" dt="2024-12-22T12:38:21.929" v="6973" actId="165"/>
          <ac:spMkLst>
            <pc:docMk/>
            <pc:sldMk cId="542882809" sldId="356"/>
            <ac:spMk id="596" creationId="{46821055-5A89-4770-B2EE-F79F85589920}"/>
          </ac:spMkLst>
        </pc:spChg>
        <pc:spChg chg="mod">
          <ac:chgData name="Lim Kelvin" userId="624f6ae12bb7b72b" providerId="LiveId" clId="{B272414D-B18A-4D81-997D-E20EBAE48599}" dt="2024-12-22T12:38:21.929" v="6973" actId="165"/>
          <ac:spMkLst>
            <pc:docMk/>
            <pc:sldMk cId="542882809" sldId="356"/>
            <ac:spMk id="599" creationId="{C9390FE0-63CD-49D7-AB1D-B3D5D49D119C}"/>
          </ac:spMkLst>
        </pc:spChg>
        <pc:spChg chg="mod">
          <ac:chgData name="Lim Kelvin" userId="624f6ae12bb7b72b" providerId="LiveId" clId="{B272414D-B18A-4D81-997D-E20EBAE48599}" dt="2024-12-22T12:38:21.929" v="6973" actId="165"/>
          <ac:spMkLst>
            <pc:docMk/>
            <pc:sldMk cId="542882809" sldId="356"/>
            <ac:spMk id="600" creationId="{0C9209F8-B33D-40E1-976A-DDAA368964F5}"/>
          </ac:spMkLst>
        </pc:spChg>
        <pc:spChg chg="mod">
          <ac:chgData name="Lim Kelvin" userId="624f6ae12bb7b72b" providerId="LiveId" clId="{B272414D-B18A-4D81-997D-E20EBAE48599}" dt="2024-12-22T12:38:21.929" v="6973" actId="165"/>
          <ac:spMkLst>
            <pc:docMk/>
            <pc:sldMk cId="542882809" sldId="356"/>
            <ac:spMk id="603" creationId="{7C02EA20-8B10-4191-9C80-DC88C6DA39FA}"/>
          </ac:spMkLst>
        </pc:spChg>
        <pc:spChg chg="mod">
          <ac:chgData name="Lim Kelvin" userId="624f6ae12bb7b72b" providerId="LiveId" clId="{B272414D-B18A-4D81-997D-E20EBAE48599}" dt="2024-12-22T12:38:21.929" v="6973" actId="165"/>
          <ac:spMkLst>
            <pc:docMk/>
            <pc:sldMk cId="542882809" sldId="356"/>
            <ac:spMk id="604" creationId="{AFEB516D-1A7E-4CC9-9A8F-17CBF710E7BE}"/>
          </ac:spMkLst>
        </pc:spChg>
        <pc:spChg chg="mod">
          <ac:chgData name="Lim Kelvin" userId="624f6ae12bb7b72b" providerId="LiveId" clId="{B272414D-B18A-4D81-997D-E20EBAE48599}" dt="2024-12-22T12:38:21.929" v="6973" actId="165"/>
          <ac:spMkLst>
            <pc:docMk/>
            <pc:sldMk cId="542882809" sldId="356"/>
            <ac:spMk id="607" creationId="{0FBA22A9-D70C-444C-B2F9-DB763BD017BF}"/>
          </ac:spMkLst>
        </pc:spChg>
        <pc:spChg chg="mod">
          <ac:chgData name="Lim Kelvin" userId="624f6ae12bb7b72b" providerId="LiveId" clId="{B272414D-B18A-4D81-997D-E20EBAE48599}" dt="2024-12-22T12:38:21.929" v="6973" actId="165"/>
          <ac:spMkLst>
            <pc:docMk/>
            <pc:sldMk cId="542882809" sldId="356"/>
            <ac:spMk id="608" creationId="{12D81DF7-9904-415A-8667-F8446B085987}"/>
          </ac:spMkLst>
        </pc:spChg>
        <pc:spChg chg="mod">
          <ac:chgData name="Lim Kelvin" userId="624f6ae12bb7b72b" providerId="LiveId" clId="{B272414D-B18A-4D81-997D-E20EBAE48599}" dt="2024-12-22T12:38:21.929" v="6973" actId="165"/>
          <ac:spMkLst>
            <pc:docMk/>
            <pc:sldMk cId="542882809" sldId="356"/>
            <ac:spMk id="611" creationId="{E89E4D68-ADB8-4FFF-8484-156C0598C9CE}"/>
          </ac:spMkLst>
        </pc:spChg>
        <pc:spChg chg="mod">
          <ac:chgData name="Lim Kelvin" userId="624f6ae12bb7b72b" providerId="LiveId" clId="{B272414D-B18A-4D81-997D-E20EBAE48599}" dt="2024-12-22T12:38:21.929" v="6973" actId="165"/>
          <ac:spMkLst>
            <pc:docMk/>
            <pc:sldMk cId="542882809" sldId="356"/>
            <ac:spMk id="612" creationId="{390D10E3-2F69-451C-8C66-F2AF4E308705}"/>
          </ac:spMkLst>
        </pc:spChg>
        <pc:spChg chg="mod">
          <ac:chgData name="Lim Kelvin" userId="624f6ae12bb7b72b" providerId="LiveId" clId="{B272414D-B18A-4D81-997D-E20EBAE48599}" dt="2024-12-22T12:38:21.929" v="6973" actId="165"/>
          <ac:spMkLst>
            <pc:docMk/>
            <pc:sldMk cId="542882809" sldId="356"/>
            <ac:spMk id="615" creationId="{8F964120-CA7B-4B79-B2E8-470E1ED5B9EC}"/>
          </ac:spMkLst>
        </pc:spChg>
        <pc:spChg chg="mod">
          <ac:chgData name="Lim Kelvin" userId="624f6ae12bb7b72b" providerId="LiveId" clId="{B272414D-B18A-4D81-997D-E20EBAE48599}" dt="2024-12-22T12:38:21.929" v="6973" actId="165"/>
          <ac:spMkLst>
            <pc:docMk/>
            <pc:sldMk cId="542882809" sldId="356"/>
            <ac:spMk id="616" creationId="{628604C2-CB3C-4715-B24B-B97F205338ED}"/>
          </ac:spMkLst>
        </pc:spChg>
        <pc:spChg chg="mod">
          <ac:chgData name="Lim Kelvin" userId="624f6ae12bb7b72b" providerId="LiveId" clId="{B272414D-B18A-4D81-997D-E20EBAE48599}" dt="2024-12-22T12:38:21.929" v="6973" actId="165"/>
          <ac:spMkLst>
            <pc:docMk/>
            <pc:sldMk cId="542882809" sldId="356"/>
            <ac:spMk id="619" creationId="{5E406589-7541-47AD-8228-10CCA3317EAF}"/>
          </ac:spMkLst>
        </pc:spChg>
        <pc:spChg chg="mod">
          <ac:chgData name="Lim Kelvin" userId="624f6ae12bb7b72b" providerId="LiveId" clId="{B272414D-B18A-4D81-997D-E20EBAE48599}" dt="2024-12-22T12:38:21.929" v="6973" actId="165"/>
          <ac:spMkLst>
            <pc:docMk/>
            <pc:sldMk cId="542882809" sldId="356"/>
            <ac:spMk id="620" creationId="{F9D8A110-4DFB-480D-9588-E4BD8FC3269B}"/>
          </ac:spMkLst>
        </pc:spChg>
        <pc:spChg chg="mod">
          <ac:chgData name="Lim Kelvin" userId="624f6ae12bb7b72b" providerId="LiveId" clId="{B272414D-B18A-4D81-997D-E20EBAE48599}" dt="2024-12-22T12:38:21.929" v="6973" actId="165"/>
          <ac:spMkLst>
            <pc:docMk/>
            <pc:sldMk cId="542882809" sldId="356"/>
            <ac:spMk id="623" creationId="{246AC4AA-65F1-421C-8770-2F22E4286C95}"/>
          </ac:spMkLst>
        </pc:spChg>
        <pc:spChg chg="mod">
          <ac:chgData name="Lim Kelvin" userId="624f6ae12bb7b72b" providerId="LiveId" clId="{B272414D-B18A-4D81-997D-E20EBAE48599}" dt="2024-12-22T12:38:21.929" v="6973" actId="165"/>
          <ac:spMkLst>
            <pc:docMk/>
            <pc:sldMk cId="542882809" sldId="356"/>
            <ac:spMk id="624" creationId="{1FC1E49D-0884-401F-AFCF-2E60AE4266B5}"/>
          </ac:spMkLst>
        </pc:spChg>
        <pc:spChg chg="mod">
          <ac:chgData name="Lim Kelvin" userId="624f6ae12bb7b72b" providerId="LiveId" clId="{B272414D-B18A-4D81-997D-E20EBAE48599}" dt="2024-12-22T12:38:21.929" v="6973" actId="165"/>
          <ac:spMkLst>
            <pc:docMk/>
            <pc:sldMk cId="542882809" sldId="356"/>
            <ac:spMk id="627" creationId="{D0C1F161-4780-4CCD-ACEE-CB6CB09B81F8}"/>
          </ac:spMkLst>
        </pc:spChg>
        <pc:spChg chg="mod">
          <ac:chgData name="Lim Kelvin" userId="624f6ae12bb7b72b" providerId="LiveId" clId="{B272414D-B18A-4D81-997D-E20EBAE48599}" dt="2024-12-22T12:38:21.929" v="6973" actId="165"/>
          <ac:spMkLst>
            <pc:docMk/>
            <pc:sldMk cId="542882809" sldId="356"/>
            <ac:spMk id="628" creationId="{9F579C63-EA61-486C-B717-3DA3099157EC}"/>
          </ac:spMkLst>
        </pc:spChg>
        <pc:spChg chg="mod">
          <ac:chgData name="Lim Kelvin" userId="624f6ae12bb7b72b" providerId="LiveId" clId="{B272414D-B18A-4D81-997D-E20EBAE48599}" dt="2024-12-22T12:38:21.929" v="6973" actId="165"/>
          <ac:spMkLst>
            <pc:docMk/>
            <pc:sldMk cId="542882809" sldId="356"/>
            <ac:spMk id="631" creationId="{5A2517AC-D197-46D0-948B-02EC4D967D87}"/>
          </ac:spMkLst>
        </pc:spChg>
        <pc:spChg chg="mod">
          <ac:chgData name="Lim Kelvin" userId="624f6ae12bb7b72b" providerId="LiveId" clId="{B272414D-B18A-4D81-997D-E20EBAE48599}" dt="2024-12-22T12:38:21.929" v="6973" actId="165"/>
          <ac:spMkLst>
            <pc:docMk/>
            <pc:sldMk cId="542882809" sldId="356"/>
            <ac:spMk id="632" creationId="{61B34553-635B-49DA-A6F1-11E5513054E6}"/>
          </ac:spMkLst>
        </pc:spChg>
        <pc:spChg chg="mod">
          <ac:chgData name="Lim Kelvin" userId="624f6ae12bb7b72b" providerId="LiveId" clId="{B272414D-B18A-4D81-997D-E20EBAE48599}" dt="2024-12-22T12:38:21.929" v="6973" actId="165"/>
          <ac:spMkLst>
            <pc:docMk/>
            <pc:sldMk cId="542882809" sldId="356"/>
            <ac:spMk id="635" creationId="{65389D96-0058-465D-9F5B-D00987FD1ECA}"/>
          </ac:spMkLst>
        </pc:spChg>
        <pc:spChg chg="mod">
          <ac:chgData name="Lim Kelvin" userId="624f6ae12bb7b72b" providerId="LiveId" clId="{B272414D-B18A-4D81-997D-E20EBAE48599}" dt="2024-12-22T12:38:21.929" v="6973" actId="165"/>
          <ac:spMkLst>
            <pc:docMk/>
            <pc:sldMk cId="542882809" sldId="356"/>
            <ac:spMk id="636" creationId="{0A7A1972-91D8-42CF-8A2C-46688E18E8BF}"/>
          </ac:spMkLst>
        </pc:spChg>
        <pc:spChg chg="mod">
          <ac:chgData name="Lim Kelvin" userId="624f6ae12bb7b72b" providerId="LiveId" clId="{B272414D-B18A-4D81-997D-E20EBAE48599}" dt="2024-12-22T12:38:21.929" v="6973" actId="165"/>
          <ac:spMkLst>
            <pc:docMk/>
            <pc:sldMk cId="542882809" sldId="356"/>
            <ac:spMk id="639" creationId="{F2BF869B-811F-4A0A-BF71-880A675ED275}"/>
          </ac:spMkLst>
        </pc:spChg>
        <pc:spChg chg="mod">
          <ac:chgData name="Lim Kelvin" userId="624f6ae12bb7b72b" providerId="LiveId" clId="{B272414D-B18A-4D81-997D-E20EBAE48599}" dt="2024-12-22T12:38:21.929" v="6973" actId="165"/>
          <ac:spMkLst>
            <pc:docMk/>
            <pc:sldMk cId="542882809" sldId="356"/>
            <ac:spMk id="640" creationId="{B2A0B194-AC90-41D3-8517-AFEDE00E78D3}"/>
          </ac:spMkLst>
        </pc:spChg>
        <pc:spChg chg="mod">
          <ac:chgData name="Lim Kelvin" userId="624f6ae12bb7b72b" providerId="LiveId" clId="{B272414D-B18A-4D81-997D-E20EBAE48599}" dt="2024-12-22T12:38:21.929" v="6973" actId="165"/>
          <ac:spMkLst>
            <pc:docMk/>
            <pc:sldMk cId="542882809" sldId="356"/>
            <ac:spMk id="643" creationId="{1022CB58-6E24-408C-86A8-209A0B52F5CE}"/>
          </ac:spMkLst>
        </pc:spChg>
        <pc:spChg chg="mod">
          <ac:chgData name="Lim Kelvin" userId="624f6ae12bb7b72b" providerId="LiveId" clId="{B272414D-B18A-4D81-997D-E20EBAE48599}" dt="2024-12-22T12:38:21.929" v="6973" actId="165"/>
          <ac:spMkLst>
            <pc:docMk/>
            <pc:sldMk cId="542882809" sldId="356"/>
            <ac:spMk id="644" creationId="{60BF59FA-6BD0-4C83-A768-481B04D86756}"/>
          </ac:spMkLst>
        </pc:spChg>
        <pc:spChg chg="mod">
          <ac:chgData name="Lim Kelvin" userId="624f6ae12bb7b72b" providerId="LiveId" clId="{B272414D-B18A-4D81-997D-E20EBAE48599}" dt="2024-12-22T12:38:21.929" v="6973" actId="165"/>
          <ac:spMkLst>
            <pc:docMk/>
            <pc:sldMk cId="542882809" sldId="356"/>
            <ac:spMk id="647" creationId="{B5586ED1-2599-4AB6-894B-755A9C175862}"/>
          </ac:spMkLst>
        </pc:spChg>
        <pc:spChg chg="mod">
          <ac:chgData name="Lim Kelvin" userId="624f6ae12bb7b72b" providerId="LiveId" clId="{B272414D-B18A-4D81-997D-E20EBAE48599}" dt="2024-12-22T12:38:21.929" v="6973" actId="165"/>
          <ac:spMkLst>
            <pc:docMk/>
            <pc:sldMk cId="542882809" sldId="356"/>
            <ac:spMk id="648" creationId="{3180AF70-3536-4494-9585-DD7F1BC602B9}"/>
          </ac:spMkLst>
        </pc:spChg>
        <pc:spChg chg="mod">
          <ac:chgData name="Lim Kelvin" userId="624f6ae12bb7b72b" providerId="LiveId" clId="{B272414D-B18A-4D81-997D-E20EBAE48599}" dt="2024-12-22T12:38:21.929" v="6973" actId="165"/>
          <ac:spMkLst>
            <pc:docMk/>
            <pc:sldMk cId="542882809" sldId="356"/>
            <ac:spMk id="651" creationId="{69206205-9965-40BF-9253-78A41FA67399}"/>
          </ac:spMkLst>
        </pc:spChg>
        <pc:spChg chg="mod">
          <ac:chgData name="Lim Kelvin" userId="624f6ae12bb7b72b" providerId="LiveId" clId="{B272414D-B18A-4D81-997D-E20EBAE48599}" dt="2024-12-22T12:38:21.929" v="6973" actId="165"/>
          <ac:spMkLst>
            <pc:docMk/>
            <pc:sldMk cId="542882809" sldId="356"/>
            <ac:spMk id="652" creationId="{C2DA7C5F-37BD-4995-B2CD-F4AB4D1B935F}"/>
          </ac:spMkLst>
        </pc:spChg>
        <pc:spChg chg="mod">
          <ac:chgData name="Lim Kelvin" userId="624f6ae12bb7b72b" providerId="LiveId" clId="{B272414D-B18A-4D81-997D-E20EBAE48599}" dt="2024-12-22T12:38:21.929" v="6973" actId="165"/>
          <ac:spMkLst>
            <pc:docMk/>
            <pc:sldMk cId="542882809" sldId="356"/>
            <ac:spMk id="655" creationId="{FC9E1CBC-8656-4681-9FCF-082D12695F3C}"/>
          </ac:spMkLst>
        </pc:spChg>
        <pc:spChg chg="mod">
          <ac:chgData name="Lim Kelvin" userId="624f6ae12bb7b72b" providerId="LiveId" clId="{B272414D-B18A-4D81-997D-E20EBAE48599}" dt="2024-12-22T12:38:21.929" v="6973" actId="165"/>
          <ac:spMkLst>
            <pc:docMk/>
            <pc:sldMk cId="542882809" sldId="356"/>
            <ac:spMk id="656" creationId="{3A87F4EF-285F-47D0-84AA-5286ACF35325}"/>
          </ac:spMkLst>
        </pc:spChg>
        <pc:spChg chg="mod">
          <ac:chgData name="Lim Kelvin" userId="624f6ae12bb7b72b" providerId="LiveId" clId="{B272414D-B18A-4D81-997D-E20EBAE48599}" dt="2024-12-22T12:38:21.929" v="6973" actId="165"/>
          <ac:spMkLst>
            <pc:docMk/>
            <pc:sldMk cId="542882809" sldId="356"/>
            <ac:spMk id="659" creationId="{64C48A4D-3395-4C26-8683-58A021690510}"/>
          </ac:spMkLst>
        </pc:spChg>
        <pc:spChg chg="mod">
          <ac:chgData name="Lim Kelvin" userId="624f6ae12bb7b72b" providerId="LiveId" clId="{B272414D-B18A-4D81-997D-E20EBAE48599}" dt="2024-12-22T12:38:21.929" v="6973" actId="165"/>
          <ac:spMkLst>
            <pc:docMk/>
            <pc:sldMk cId="542882809" sldId="356"/>
            <ac:spMk id="660" creationId="{8310C186-B46C-4E0E-891F-6156A24C25C9}"/>
          </ac:spMkLst>
        </pc:spChg>
        <pc:spChg chg="mod">
          <ac:chgData name="Lim Kelvin" userId="624f6ae12bb7b72b" providerId="LiveId" clId="{B272414D-B18A-4D81-997D-E20EBAE48599}" dt="2024-12-22T12:38:21.929" v="6973" actId="165"/>
          <ac:spMkLst>
            <pc:docMk/>
            <pc:sldMk cId="542882809" sldId="356"/>
            <ac:spMk id="663" creationId="{7FD27557-4D75-4EEB-B666-B2E0A7DDB8FD}"/>
          </ac:spMkLst>
        </pc:spChg>
        <pc:spChg chg="mod">
          <ac:chgData name="Lim Kelvin" userId="624f6ae12bb7b72b" providerId="LiveId" clId="{B272414D-B18A-4D81-997D-E20EBAE48599}" dt="2024-12-22T12:38:21.929" v="6973" actId="165"/>
          <ac:spMkLst>
            <pc:docMk/>
            <pc:sldMk cId="542882809" sldId="356"/>
            <ac:spMk id="664" creationId="{7BE45589-4869-4682-B611-445DBF980CB3}"/>
          </ac:spMkLst>
        </pc:spChg>
        <pc:spChg chg="mod">
          <ac:chgData name="Lim Kelvin" userId="624f6ae12bb7b72b" providerId="LiveId" clId="{B272414D-B18A-4D81-997D-E20EBAE48599}" dt="2024-12-22T12:38:21.929" v="6973" actId="165"/>
          <ac:spMkLst>
            <pc:docMk/>
            <pc:sldMk cId="542882809" sldId="356"/>
            <ac:spMk id="667" creationId="{A57E4B5C-4233-4F72-B032-5BE481950EFB}"/>
          </ac:spMkLst>
        </pc:spChg>
        <pc:spChg chg="mod">
          <ac:chgData name="Lim Kelvin" userId="624f6ae12bb7b72b" providerId="LiveId" clId="{B272414D-B18A-4D81-997D-E20EBAE48599}" dt="2024-12-22T12:38:21.929" v="6973" actId="165"/>
          <ac:spMkLst>
            <pc:docMk/>
            <pc:sldMk cId="542882809" sldId="356"/>
            <ac:spMk id="668" creationId="{BA6706DB-898D-4E0F-A642-BEC8ACFA5118}"/>
          </ac:spMkLst>
        </pc:spChg>
        <pc:spChg chg="mod">
          <ac:chgData name="Lim Kelvin" userId="624f6ae12bb7b72b" providerId="LiveId" clId="{B272414D-B18A-4D81-997D-E20EBAE48599}" dt="2024-12-22T12:38:21.929" v="6973" actId="165"/>
          <ac:spMkLst>
            <pc:docMk/>
            <pc:sldMk cId="542882809" sldId="356"/>
            <ac:spMk id="671" creationId="{72CD2894-C8CE-43D7-B53F-332BE1B0E18E}"/>
          </ac:spMkLst>
        </pc:spChg>
        <pc:spChg chg="mod">
          <ac:chgData name="Lim Kelvin" userId="624f6ae12bb7b72b" providerId="LiveId" clId="{B272414D-B18A-4D81-997D-E20EBAE48599}" dt="2024-12-22T12:38:21.929" v="6973" actId="165"/>
          <ac:spMkLst>
            <pc:docMk/>
            <pc:sldMk cId="542882809" sldId="356"/>
            <ac:spMk id="673" creationId="{42A57E41-247A-4F54-9688-399B1903C963}"/>
          </ac:spMkLst>
        </pc:spChg>
        <pc:spChg chg="mod">
          <ac:chgData name="Lim Kelvin" userId="624f6ae12bb7b72b" providerId="LiveId" clId="{B272414D-B18A-4D81-997D-E20EBAE48599}" dt="2024-12-22T12:38:21.929" v="6973" actId="165"/>
          <ac:spMkLst>
            <pc:docMk/>
            <pc:sldMk cId="542882809" sldId="356"/>
            <ac:spMk id="675" creationId="{595A27BF-CD0C-4189-A645-547CA595EDCA}"/>
          </ac:spMkLst>
        </pc:spChg>
        <pc:spChg chg="mod">
          <ac:chgData name="Lim Kelvin" userId="624f6ae12bb7b72b" providerId="LiveId" clId="{B272414D-B18A-4D81-997D-E20EBAE48599}" dt="2024-12-22T12:38:21.929" v="6973" actId="165"/>
          <ac:spMkLst>
            <pc:docMk/>
            <pc:sldMk cId="542882809" sldId="356"/>
            <ac:spMk id="695" creationId="{856394BE-8A27-4BA2-AA1E-CCC0B79DC0AB}"/>
          </ac:spMkLst>
        </pc:spChg>
        <pc:spChg chg="mod">
          <ac:chgData name="Lim Kelvin" userId="624f6ae12bb7b72b" providerId="LiveId" clId="{B272414D-B18A-4D81-997D-E20EBAE48599}" dt="2024-12-22T12:38:21.929" v="6973" actId="165"/>
          <ac:spMkLst>
            <pc:docMk/>
            <pc:sldMk cId="542882809" sldId="356"/>
            <ac:spMk id="698" creationId="{AD1919B8-B542-4201-A5C8-5D6EBDB3BBB0}"/>
          </ac:spMkLst>
        </pc:spChg>
        <pc:spChg chg="mod">
          <ac:chgData name="Lim Kelvin" userId="624f6ae12bb7b72b" providerId="LiveId" clId="{B272414D-B18A-4D81-997D-E20EBAE48599}" dt="2024-12-22T12:38:21.929" v="6973" actId="165"/>
          <ac:spMkLst>
            <pc:docMk/>
            <pc:sldMk cId="542882809" sldId="356"/>
            <ac:spMk id="699" creationId="{CBB24B10-5A66-4478-9D8B-CBA1BE14E050}"/>
          </ac:spMkLst>
        </pc:spChg>
        <pc:spChg chg="mod">
          <ac:chgData name="Lim Kelvin" userId="624f6ae12bb7b72b" providerId="LiveId" clId="{B272414D-B18A-4D81-997D-E20EBAE48599}" dt="2024-12-22T12:38:21.929" v="6973" actId="165"/>
          <ac:spMkLst>
            <pc:docMk/>
            <pc:sldMk cId="542882809" sldId="356"/>
            <ac:spMk id="702" creationId="{861EF0C1-E640-4FB9-9868-32F768077A08}"/>
          </ac:spMkLst>
        </pc:spChg>
        <pc:spChg chg="mod">
          <ac:chgData name="Lim Kelvin" userId="624f6ae12bb7b72b" providerId="LiveId" clId="{B272414D-B18A-4D81-997D-E20EBAE48599}" dt="2024-12-22T12:38:21.929" v="6973" actId="165"/>
          <ac:spMkLst>
            <pc:docMk/>
            <pc:sldMk cId="542882809" sldId="356"/>
            <ac:spMk id="703" creationId="{7B13CAFE-5840-4043-910F-69FD3817323F}"/>
          </ac:spMkLst>
        </pc:spChg>
        <pc:spChg chg="mod">
          <ac:chgData name="Lim Kelvin" userId="624f6ae12bb7b72b" providerId="LiveId" clId="{B272414D-B18A-4D81-997D-E20EBAE48599}" dt="2024-12-22T12:38:21.929" v="6973" actId="165"/>
          <ac:spMkLst>
            <pc:docMk/>
            <pc:sldMk cId="542882809" sldId="356"/>
            <ac:spMk id="706" creationId="{D1CBC27D-1557-4731-84B8-ED82ED820A5B}"/>
          </ac:spMkLst>
        </pc:spChg>
        <pc:spChg chg="mod">
          <ac:chgData name="Lim Kelvin" userId="624f6ae12bb7b72b" providerId="LiveId" clId="{B272414D-B18A-4D81-997D-E20EBAE48599}" dt="2024-12-22T12:38:21.929" v="6973" actId="165"/>
          <ac:spMkLst>
            <pc:docMk/>
            <pc:sldMk cId="542882809" sldId="356"/>
            <ac:spMk id="707" creationId="{DD3C0F30-70A8-44F0-BF2D-F70CD7AFF808}"/>
          </ac:spMkLst>
        </pc:spChg>
        <pc:spChg chg="mod">
          <ac:chgData name="Lim Kelvin" userId="624f6ae12bb7b72b" providerId="LiveId" clId="{B272414D-B18A-4D81-997D-E20EBAE48599}" dt="2024-12-22T12:38:21.929" v="6973" actId="165"/>
          <ac:spMkLst>
            <pc:docMk/>
            <pc:sldMk cId="542882809" sldId="356"/>
            <ac:spMk id="710" creationId="{FF982D07-9015-4DA7-9631-7E86DAEA2AFE}"/>
          </ac:spMkLst>
        </pc:spChg>
        <pc:spChg chg="mod">
          <ac:chgData name="Lim Kelvin" userId="624f6ae12bb7b72b" providerId="LiveId" clId="{B272414D-B18A-4D81-997D-E20EBAE48599}" dt="2024-12-22T12:38:21.929" v="6973" actId="165"/>
          <ac:spMkLst>
            <pc:docMk/>
            <pc:sldMk cId="542882809" sldId="356"/>
            <ac:spMk id="711" creationId="{1C615FAA-07C3-4E4E-AD99-AB359E87CA8B}"/>
          </ac:spMkLst>
        </pc:spChg>
        <pc:spChg chg="mod">
          <ac:chgData name="Lim Kelvin" userId="624f6ae12bb7b72b" providerId="LiveId" clId="{B272414D-B18A-4D81-997D-E20EBAE48599}" dt="2024-12-22T12:38:21.929" v="6973" actId="165"/>
          <ac:spMkLst>
            <pc:docMk/>
            <pc:sldMk cId="542882809" sldId="356"/>
            <ac:spMk id="714" creationId="{8567CC8D-3338-4871-858A-97FE9926B172}"/>
          </ac:spMkLst>
        </pc:spChg>
        <pc:spChg chg="mod">
          <ac:chgData name="Lim Kelvin" userId="624f6ae12bb7b72b" providerId="LiveId" clId="{B272414D-B18A-4D81-997D-E20EBAE48599}" dt="2024-12-22T12:38:21.929" v="6973" actId="165"/>
          <ac:spMkLst>
            <pc:docMk/>
            <pc:sldMk cId="542882809" sldId="356"/>
            <ac:spMk id="715" creationId="{82A00C87-CCEF-469E-A9AA-23A9384D5E64}"/>
          </ac:spMkLst>
        </pc:spChg>
        <pc:spChg chg="mod">
          <ac:chgData name="Lim Kelvin" userId="624f6ae12bb7b72b" providerId="LiveId" clId="{B272414D-B18A-4D81-997D-E20EBAE48599}" dt="2024-12-22T12:38:21.929" v="6973" actId="165"/>
          <ac:spMkLst>
            <pc:docMk/>
            <pc:sldMk cId="542882809" sldId="356"/>
            <ac:spMk id="718" creationId="{BBF02F03-2545-4D64-8800-66CBEF024A77}"/>
          </ac:spMkLst>
        </pc:spChg>
        <pc:spChg chg="mod">
          <ac:chgData name="Lim Kelvin" userId="624f6ae12bb7b72b" providerId="LiveId" clId="{B272414D-B18A-4D81-997D-E20EBAE48599}" dt="2024-12-22T12:38:21.929" v="6973" actId="165"/>
          <ac:spMkLst>
            <pc:docMk/>
            <pc:sldMk cId="542882809" sldId="356"/>
            <ac:spMk id="719" creationId="{ED886CA1-385B-409F-A47E-ED1838CA5187}"/>
          </ac:spMkLst>
        </pc:spChg>
        <pc:spChg chg="mod">
          <ac:chgData name="Lim Kelvin" userId="624f6ae12bb7b72b" providerId="LiveId" clId="{B272414D-B18A-4D81-997D-E20EBAE48599}" dt="2024-12-22T12:38:21.929" v="6973" actId="165"/>
          <ac:spMkLst>
            <pc:docMk/>
            <pc:sldMk cId="542882809" sldId="356"/>
            <ac:spMk id="722" creationId="{A07AA942-2F98-46A3-9DCE-E55BD1E842EF}"/>
          </ac:spMkLst>
        </pc:spChg>
        <pc:spChg chg="mod">
          <ac:chgData name="Lim Kelvin" userId="624f6ae12bb7b72b" providerId="LiveId" clId="{B272414D-B18A-4D81-997D-E20EBAE48599}" dt="2024-12-22T12:38:21.929" v="6973" actId="165"/>
          <ac:spMkLst>
            <pc:docMk/>
            <pc:sldMk cId="542882809" sldId="356"/>
            <ac:spMk id="723" creationId="{7B1C9819-E73D-4A9C-BB16-0839EB130892}"/>
          </ac:spMkLst>
        </pc:spChg>
        <pc:spChg chg="mod">
          <ac:chgData name="Lim Kelvin" userId="624f6ae12bb7b72b" providerId="LiveId" clId="{B272414D-B18A-4D81-997D-E20EBAE48599}" dt="2024-12-22T12:38:21.929" v="6973" actId="165"/>
          <ac:spMkLst>
            <pc:docMk/>
            <pc:sldMk cId="542882809" sldId="356"/>
            <ac:spMk id="726" creationId="{DD0CD8BB-BEF2-4A4A-835F-D9721EB4CF78}"/>
          </ac:spMkLst>
        </pc:spChg>
        <pc:spChg chg="mod">
          <ac:chgData name="Lim Kelvin" userId="624f6ae12bb7b72b" providerId="LiveId" clId="{B272414D-B18A-4D81-997D-E20EBAE48599}" dt="2024-12-22T12:38:21.929" v="6973" actId="165"/>
          <ac:spMkLst>
            <pc:docMk/>
            <pc:sldMk cId="542882809" sldId="356"/>
            <ac:spMk id="727" creationId="{37E4990B-7C4B-4EEC-9E42-1ADEC366CE7C}"/>
          </ac:spMkLst>
        </pc:spChg>
        <pc:spChg chg="mod">
          <ac:chgData name="Lim Kelvin" userId="624f6ae12bb7b72b" providerId="LiveId" clId="{B272414D-B18A-4D81-997D-E20EBAE48599}" dt="2024-12-22T12:38:21.929" v="6973" actId="165"/>
          <ac:spMkLst>
            <pc:docMk/>
            <pc:sldMk cId="542882809" sldId="356"/>
            <ac:spMk id="730" creationId="{4ED0446D-7620-4036-BEB1-CE0DA8E87D22}"/>
          </ac:spMkLst>
        </pc:spChg>
        <pc:spChg chg="mod">
          <ac:chgData name="Lim Kelvin" userId="624f6ae12bb7b72b" providerId="LiveId" clId="{B272414D-B18A-4D81-997D-E20EBAE48599}" dt="2024-12-22T12:38:21.929" v="6973" actId="165"/>
          <ac:spMkLst>
            <pc:docMk/>
            <pc:sldMk cId="542882809" sldId="356"/>
            <ac:spMk id="731" creationId="{9A686CE3-2D6F-4273-BB92-65B0A5297B6B}"/>
          </ac:spMkLst>
        </pc:spChg>
        <pc:spChg chg="mod">
          <ac:chgData name="Lim Kelvin" userId="624f6ae12bb7b72b" providerId="LiveId" clId="{B272414D-B18A-4D81-997D-E20EBAE48599}" dt="2024-12-22T12:38:21.929" v="6973" actId="165"/>
          <ac:spMkLst>
            <pc:docMk/>
            <pc:sldMk cId="542882809" sldId="356"/>
            <ac:spMk id="734" creationId="{064E3D9F-58F1-4147-8C29-31C4EA19A7B0}"/>
          </ac:spMkLst>
        </pc:spChg>
        <pc:spChg chg="mod">
          <ac:chgData name="Lim Kelvin" userId="624f6ae12bb7b72b" providerId="LiveId" clId="{B272414D-B18A-4D81-997D-E20EBAE48599}" dt="2024-12-22T12:38:21.929" v="6973" actId="165"/>
          <ac:spMkLst>
            <pc:docMk/>
            <pc:sldMk cId="542882809" sldId="356"/>
            <ac:spMk id="735" creationId="{ED02C162-45AF-4DA1-9C11-39B08B193120}"/>
          </ac:spMkLst>
        </pc:spChg>
        <pc:spChg chg="mod">
          <ac:chgData name="Lim Kelvin" userId="624f6ae12bb7b72b" providerId="LiveId" clId="{B272414D-B18A-4D81-997D-E20EBAE48599}" dt="2024-12-22T12:38:21.929" v="6973" actId="165"/>
          <ac:spMkLst>
            <pc:docMk/>
            <pc:sldMk cId="542882809" sldId="356"/>
            <ac:spMk id="738" creationId="{F9A2134D-FCE9-47A2-94CC-C974C2B88B91}"/>
          </ac:spMkLst>
        </pc:spChg>
        <pc:spChg chg="mod">
          <ac:chgData name="Lim Kelvin" userId="624f6ae12bb7b72b" providerId="LiveId" clId="{B272414D-B18A-4D81-997D-E20EBAE48599}" dt="2024-12-22T12:38:21.929" v="6973" actId="165"/>
          <ac:spMkLst>
            <pc:docMk/>
            <pc:sldMk cId="542882809" sldId="356"/>
            <ac:spMk id="739" creationId="{2A8297E3-D4F0-46FE-9871-14C7ECC606C1}"/>
          </ac:spMkLst>
        </pc:spChg>
        <pc:spChg chg="mod">
          <ac:chgData name="Lim Kelvin" userId="624f6ae12bb7b72b" providerId="LiveId" clId="{B272414D-B18A-4D81-997D-E20EBAE48599}" dt="2024-12-22T12:38:21.929" v="6973" actId="165"/>
          <ac:spMkLst>
            <pc:docMk/>
            <pc:sldMk cId="542882809" sldId="356"/>
            <ac:spMk id="742" creationId="{1BF63DC2-2C2C-4AF8-BBDA-7D29CAB7C6A8}"/>
          </ac:spMkLst>
        </pc:spChg>
        <pc:spChg chg="mod">
          <ac:chgData name="Lim Kelvin" userId="624f6ae12bb7b72b" providerId="LiveId" clId="{B272414D-B18A-4D81-997D-E20EBAE48599}" dt="2024-12-22T12:38:21.929" v="6973" actId="165"/>
          <ac:spMkLst>
            <pc:docMk/>
            <pc:sldMk cId="542882809" sldId="356"/>
            <ac:spMk id="743" creationId="{FCBCC31D-BC0B-4F58-9D8E-7D621D9EDA22}"/>
          </ac:spMkLst>
        </pc:spChg>
        <pc:spChg chg="mod">
          <ac:chgData name="Lim Kelvin" userId="624f6ae12bb7b72b" providerId="LiveId" clId="{B272414D-B18A-4D81-997D-E20EBAE48599}" dt="2024-12-22T12:38:21.929" v="6973" actId="165"/>
          <ac:spMkLst>
            <pc:docMk/>
            <pc:sldMk cId="542882809" sldId="356"/>
            <ac:spMk id="746" creationId="{4D269738-7DD2-49E7-BD4D-E5BECF98E3D5}"/>
          </ac:spMkLst>
        </pc:spChg>
        <pc:spChg chg="mod">
          <ac:chgData name="Lim Kelvin" userId="624f6ae12bb7b72b" providerId="LiveId" clId="{B272414D-B18A-4D81-997D-E20EBAE48599}" dt="2024-12-22T12:38:21.929" v="6973" actId="165"/>
          <ac:spMkLst>
            <pc:docMk/>
            <pc:sldMk cId="542882809" sldId="356"/>
            <ac:spMk id="747" creationId="{E4AC8339-2BAD-4790-9113-E61BF73D19C1}"/>
          </ac:spMkLst>
        </pc:spChg>
        <pc:spChg chg="mod">
          <ac:chgData name="Lim Kelvin" userId="624f6ae12bb7b72b" providerId="LiveId" clId="{B272414D-B18A-4D81-997D-E20EBAE48599}" dt="2024-12-22T12:38:21.929" v="6973" actId="165"/>
          <ac:spMkLst>
            <pc:docMk/>
            <pc:sldMk cId="542882809" sldId="356"/>
            <ac:spMk id="750" creationId="{DAF7FCED-DAD8-41EC-AB59-9FA8815B46EB}"/>
          </ac:spMkLst>
        </pc:spChg>
        <pc:spChg chg="mod">
          <ac:chgData name="Lim Kelvin" userId="624f6ae12bb7b72b" providerId="LiveId" clId="{B272414D-B18A-4D81-997D-E20EBAE48599}" dt="2024-12-22T12:38:21.929" v="6973" actId="165"/>
          <ac:spMkLst>
            <pc:docMk/>
            <pc:sldMk cId="542882809" sldId="356"/>
            <ac:spMk id="751" creationId="{2BB4852E-C507-40F2-8BD2-601FD1DC2D60}"/>
          </ac:spMkLst>
        </pc:spChg>
        <pc:spChg chg="mod">
          <ac:chgData name="Lim Kelvin" userId="624f6ae12bb7b72b" providerId="LiveId" clId="{B272414D-B18A-4D81-997D-E20EBAE48599}" dt="2024-12-22T12:38:21.929" v="6973" actId="165"/>
          <ac:spMkLst>
            <pc:docMk/>
            <pc:sldMk cId="542882809" sldId="356"/>
            <ac:spMk id="754" creationId="{665D7639-6ACF-4BA0-9C01-0C14B4E7809B}"/>
          </ac:spMkLst>
        </pc:spChg>
        <pc:spChg chg="mod">
          <ac:chgData name="Lim Kelvin" userId="624f6ae12bb7b72b" providerId="LiveId" clId="{B272414D-B18A-4D81-997D-E20EBAE48599}" dt="2024-12-22T12:38:21.929" v="6973" actId="165"/>
          <ac:spMkLst>
            <pc:docMk/>
            <pc:sldMk cId="542882809" sldId="356"/>
            <ac:spMk id="755" creationId="{639B62F3-3421-4E7B-86A0-7D4B47AF1309}"/>
          </ac:spMkLst>
        </pc:spChg>
        <pc:spChg chg="mod">
          <ac:chgData name="Lim Kelvin" userId="624f6ae12bb7b72b" providerId="LiveId" clId="{B272414D-B18A-4D81-997D-E20EBAE48599}" dt="2024-12-22T12:38:21.929" v="6973" actId="165"/>
          <ac:spMkLst>
            <pc:docMk/>
            <pc:sldMk cId="542882809" sldId="356"/>
            <ac:spMk id="758" creationId="{C94F69FA-142B-4B9C-9ADD-C11C363D4097}"/>
          </ac:spMkLst>
        </pc:spChg>
        <pc:spChg chg="mod">
          <ac:chgData name="Lim Kelvin" userId="624f6ae12bb7b72b" providerId="LiveId" clId="{B272414D-B18A-4D81-997D-E20EBAE48599}" dt="2024-12-22T12:38:21.929" v="6973" actId="165"/>
          <ac:spMkLst>
            <pc:docMk/>
            <pc:sldMk cId="542882809" sldId="356"/>
            <ac:spMk id="759" creationId="{DCCC4653-4392-42B3-9467-45C42142F703}"/>
          </ac:spMkLst>
        </pc:spChg>
        <pc:spChg chg="mod">
          <ac:chgData name="Lim Kelvin" userId="624f6ae12bb7b72b" providerId="LiveId" clId="{B272414D-B18A-4D81-997D-E20EBAE48599}" dt="2024-12-22T12:38:21.929" v="6973" actId="165"/>
          <ac:spMkLst>
            <pc:docMk/>
            <pc:sldMk cId="542882809" sldId="356"/>
            <ac:spMk id="762" creationId="{272ADB15-2E72-4763-876D-439BBA1EA1DF}"/>
          </ac:spMkLst>
        </pc:spChg>
        <pc:spChg chg="mod">
          <ac:chgData name="Lim Kelvin" userId="624f6ae12bb7b72b" providerId="LiveId" clId="{B272414D-B18A-4D81-997D-E20EBAE48599}" dt="2024-12-22T12:38:21.929" v="6973" actId="165"/>
          <ac:spMkLst>
            <pc:docMk/>
            <pc:sldMk cId="542882809" sldId="356"/>
            <ac:spMk id="763" creationId="{F3F9B76C-2ECC-4B1C-A207-125A823378EB}"/>
          </ac:spMkLst>
        </pc:spChg>
        <pc:spChg chg="mod">
          <ac:chgData name="Lim Kelvin" userId="624f6ae12bb7b72b" providerId="LiveId" clId="{B272414D-B18A-4D81-997D-E20EBAE48599}" dt="2024-12-22T12:38:21.929" v="6973" actId="165"/>
          <ac:spMkLst>
            <pc:docMk/>
            <pc:sldMk cId="542882809" sldId="356"/>
            <ac:spMk id="766" creationId="{2F2D7454-EA8A-4FEA-8B1B-93DFF7451D00}"/>
          </ac:spMkLst>
        </pc:spChg>
        <pc:spChg chg="mod">
          <ac:chgData name="Lim Kelvin" userId="624f6ae12bb7b72b" providerId="LiveId" clId="{B272414D-B18A-4D81-997D-E20EBAE48599}" dt="2024-12-22T12:29:11.617" v="6884" actId="165"/>
          <ac:spMkLst>
            <pc:docMk/>
            <pc:sldMk cId="542882809" sldId="356"/>
            <ac:spMk id="768" creationId="{5672873E-7604-4973-A2DC-262C44ED5DF1}"/>
          </ac:spMkLst>
        </pc:spChg>
        <pc:spChg chg="mod">
          <ac:chgData name="Lim Kelvin" userId="624f6ae12bb7b72b" providerId="LiveId" clId="{B272414D-B18A-4D81-997D-E20EBAE48599}" dt="2024-12-22T12:29:11.617" v="6884" actId="165"/>
          <ac:spMkLst>
            <pc:docMk/>
            <pc:sldMk cId="542882809" sldId="356"/>
            <ac:spMk id="769" creationId="{76245381-F43B-4193-A249-74237E1233DC}"/>
          </ac:spMkLst>
        </pc:spChg>
        <pc:spChg chg="mod">
          <ac:chgData name="Lim Kelvin" userId="624f6ae12bb7b72b" providerId="LiveId" clId="{B272414D-B18A-4D81-997D-E20EBAE48599}" dt="2024-12-22T12:29:11.617" v="6884" actId="165"/>
          <ac:spMkLst>
            <pc:docMk/>
            <pc:sldMk cId="542882809" sldId="356"/>
            <ac:spMk id="772" creationId="{705E9A0F-0F15-405F-BFC0-499360BA57AC}"/>
          </ac:spMkLst>
        </pc:spChg>
        <pc:spChg chg="mod">
          <ac:chgData name="Lim Kelvin" userId="624f6ae12bb7b72b" providerId="LiveId" clId="{B272414D-B18A-4D81-997D-E20EBAE48599}" dt="2024-12-22T12:29:11.617" v="6884" actId="165"/>
          <ac:spMkLst>
            <pc:docMk/>
            <pc:sldMk cId="542882809" sldId="356"/>
            <ac:spMk id="783" creationId="{FBAFFE7E-2B26-4F6F-9A67-6A5384BFB55B}"/>
          </ac:spMkLst>
        </pc:spChg>
        <pc:spChg chg="mod">
          <ac:chgData name="Lim Kelvin" userId="624f6ae12bb7b72b" providerId="LiveId" clId="{B272414D-B18A-4D81-997D-E20EBAE48599}" dt="2024-12-22T12:29:11.617" v="6884" actId="165"/>
          <ac:spMkLst>
            <pc:docMk/>
            <pc:sldMk cId="542882809" sldId="356"/>
            <ac:spMk id="788" creationId="{F584C4FD-864A-4AD9-8968-6DAEBEE64C3F}"/>
          </ac:spMkLst>
        </pc:spChg>
        <pc:spChg chg="mod">
          <ac:chgData name="Lim Kelvin" userId="624f6ae12bb7b72b" providerId="LiveId" clId="{B272414D-B18A-4D81-997D-E20EBAE48599}" dt="2024-12-22T12:29:11.617" v="6884" actId="165"/>
          <ac:spMkLst>
            <pc:docMk/>
            <pc:sldMk cId="542882809" sldId="356"/>
            <ac:spMk id="792" creationId="{6056CFFA-46FA-4F3C-8A20-4B9C2BFCA126}"/>
          </ac:spMkLst>
        </pc:spChg>
        <pc:spChg chg="mod">
          <ac:chgData name="Lim Kelvin" userId="624f6ae12bb7b72b" providerId="LiveId" clId="{B272414D-B18A-4D81-997D-E20EBAE48599}" dt="2024-12-22T12:29:11.617" v="6884" actId="165"/>
          <ac:spMkLst>
            <pc:docMk/>
            <pc:sldMk cId="542882809" sldId="356"/>
            <ac:spMk id="800" creationId="{1BCC9C27-E022-4948-99B0-9C0C42D30EB9}"/>
          </ac:spMkLst>
        </pc:spChg>
        <pc:spChg chg="mod">
          <ac:chgData name="Lim Kelvin" userId="624f6ae12bb7b72b" providerId="LiveId" clId="{B272414D-B18A-4D81-997D-E20EBAE48599}" dt="2024-12-22T12:29:11.617" v="6884" actId="165"/>
          <ac:spMkLst>
            <pc:docMk/>
            <pc:sldMk cId="542882809" sldId="356"/>
            <ac:spMk id="803" creationId="{EDB47DB7-F6A2-4FC5-8B83-6FE3BD1E53E9}"/>
          </ac:spMkLst>
        </pc:spChg>
        <pc:spChg chg="mod">
          <ac:chgData name="Lim Kelvin" userId="624f6ae12bb7b72b" providerId="LiveId" clId="{B272414D-B18A-4D81-997D-E20EBAE48599}" dt="2024-12-22T12:29:11.617" v="6884" actId="165"/>
          <ac:spMkLst>
            <pc:docMk/>
            <pc:sldMk cId="542882809" sldId="356"/>
            <ac:spMk id="804" creationId="{FA63EF2B-4268-43BE-8235-658389D00594}"/>
          </ac:spMkLst>
        </pc:spChg>
        <pc:spChg chg="mod">
          <ac:chgData name="Lim Kelvin" userId="624f6ae12bb7b72b" providerId="LiveId" clId="{B272414D-B18A-4D81-997D-E20EBAE48599}" dt="2024-12-22T12:29:11.617" v="6884" actId="165"/>
          <ac:spMkLst>
            <pc:docMk/>
            <pc:sldMk cId="542882809" sldId="356"/>
            <ac:spMk id="807" creationId="{0F9802E1-F1C8-44D3-BABC-4E3ED13F3B89}"/>
          </ac:spMkLst>
        </pc:spChg>
        <pc:spChg chg="mod">
          <ac:chgData name="Lim Kelvin" userId="624f6ae12bb7b72b" providerId="LiveId" clId="{B272414D-B18A-4D81-997D-E20EBAE48599}" dt="2024-12-22T12:29:11.617" v="6884" actId="165"/>
          <ac:spMkLst>
            <pc:docMk/>
            <pc:sldMk cId="542882809" sldId="356"/>
            <ac:spMk id="808" creationId="{34190712-8853-45DF-AA5A-8415BBEA1736}"/>
          </ac:spMkLst>
        </pc:spChg>
        <pc:spChg chg="mod">
          <ac:chgData name="Lim Kelvin" userId="624f6ae12bb7b72b" providerId="LiveId" clId="{B272414D-B18A-4D81-997D-E20EBAE48599}" dt="2024-12-22T12:29:11.617" v="6884" actId="165"/>
          <ac:spMkLst>
            <pc:docMk/>
            <pc:sldMk cId="542882809" sldId="356"/>
            <ac:spMk id="811" creationId="{37F4012C-7546-4E8A-9E01-3497B0A07756}"/>
          </ac:spMkLst>
        </pc:spChg>
        <pc:spChg chg="mod">
          <ac:chgData name="Lim Kelvin" userId="624f6ae12bb7b72b" providerId="LiveId" clId="{B272414D-B18A-4D81-997D-E20EBAE48599}" dt="2024-12-22T12:29:11.617" v="6884" actId="165"/>
          <ac:spMkLst>
            <pc:docMk/>
            <pc:sldMk cId="542882809" sldId="356"/>
            <ac:spMk id="812" creationId="{70622B0A-AED3-42E0-A886-F1CE21E2B596}"/>
          </ac:spMkLst>
        </pc:spChg>
        <pc:spChg chg="mod">
          <ac:chgData name="Lim Kelvin" userId="624f6ae12bb7b72b" providerId="LiveId" clId="{B272414D-B18A-4D81-997D-E20EBAE48599}" dt="2024-12-22T12:29:11.617" v="6884" actId="165"/>
          <ac:spMkLst>
            <pc:docMk/>
            <pc:sldMk cId="542882809" sldId="356"/>
            <ac:spMk id="815" creationId="{69CE69A1-282A-4820-8FA8-EA056F250066}"/>
          </ac:spMkLst>
        </pc:spChg>
        <pc:spChg chg="mod">
          <ac:chgData name="Lim Kelvin" userId="624f6ae12bb7b72b" providerId="LiveId" clId="{B272414D-B18A-4D81-997D-E20EBAE48599}" dt="2024-12-22T12:29:11.617" v="6884" actId="165"/>
          <ac:spMkLst>
            <pc:docMk/>
            <pc:sldMk cId="542882809" sldId="356"/>
            <ac:spMk id="816" creationId="{B1E43F85-B0A8-4405-81F8-346905780310}"/>
          </ac:spMkLst>
        </pc:spChg>
        <pc:spChg chg="mod">
          <ac:chgData name="Lim Kelvin" userId="624f6ae12bb7b72b" providerId="LiveId" clId="{B272414D-B18A-4D81-997D-E20EBAE48599}" dt="2024-12-22T12:29:11.617" v="6884" actId="165"/>
          <ac:spMkLst>
            <pc:docMk/>
            <pc:sldMk cId="542882809" sldId="356"/>
            <ac:spMk id="819" creationId="{1B9CBFFF-603F-4D82-BB0A-E0CB74893CF5}"/>
          </ac:spMkLst>
        </pc:spChg>
        <pc:spChg chg="mod">
          <ac:chgData name="Lim Kelvin" userId="624f6ae12bb7b72b" providerId="LiveId" clId="{B272414D-B18A-4D81-997D-E20EBAE48599}" dt="2024-12-22T12:29:11.617" v="6884" actId="165"/>
          <ac:spMkLst>
            <pc:docMk/>
            <pc:sldMk cId="542882809" sldId="356"/>
            <ac:spMk id="820" creationId="{BBA822C6-EA6A-4A03-A44E-3169FAD1C356}"/>
          </ac:spMkLst>
        </pc:spChg>
        <pc:spChg chg="mod">
          <ac:chgData name="Lim Kelvin" userId="624f6ae12bb7b72b" providerId="LiveId" clId="{B272414D-B18A-4D81-997D-E20EBAE48599}" dt="2024-12-22T12:29:11.617" v="6884" actId="165"/>
          <ac:spMkLst>
            <pc:docMk/>
            <pc:sldMk cId="542882809" sldId="356"/>
            <ac:spMk id="823" creationId="{2590E435-412D-4B44-B771-2B8FE2AA5C97}"/>
          </ac:spMkLst>
        </pc:spChg>
        <pc:spChg chg="mod">
          <ac:chgData name="Lim Kelvin" userId="624f6ae12bb7b72b" providerId="LiveId" clId="{B272414D-B18A-4D81-997D-E20EBAE48599}" dt="2024-12-22T12:29:11.617" v="6884" actId="165"/>
          <ac:spMkLst>
            <pc:docMk/>
            <pc:sldMk cId="542882809" sldId="356"/>
            <ac:spMk id="824" creationId="{D435EBB2-3006-4ED5-9475-708CE8994D97}"/>
          </ac:spMkLst>
        </pc:spChg>
        <pc:spChg chg="mod">
          <ac:chgData name="Lim Kelvin" userId="624f6ae12bb7b72b" providerId="LiveId" clId="{B272414D-B18A-4D81-997D-E20EBAE48599}" dt="2024-12-22T12:29:11.617" v="6884" actId="165"/>
          <ac:spMkLst>
            <pc:docMk/>
            <pc:sldMk cId="542882809" sldId="356"/>
            <ac:spMk id="827" creationId="{27BDF387-4E36-461C-8C42-6EAE62620FA9}"/>
          </ac:spMkLst>
        </pc:spChg>
        <pc:spChg chg="mod">
          <ac:chgData name="Lim Kelvin" userId="624f6ae12bb7b72b" providerId="LiveId" clId="{B272414D-B18A-4D81-997D-E20EBAE48599}" dt="2024-12-22T12:29:11.617" v="6884" actId="165"/>
          <ac:spMkLst>
            <pc:docMk/>
            <pc:sldMk cId="542882809" sldId="356"/>
            <ac:spMk id="828" creationId="{2302BADE-AF15-483D-B8BE-F39BD0E17867}"/>
          </ac:spMkLst>
        </pc:spChg>
        <pc:spChg chg="mod">
          <ac:chgData name="Lim Kelvin" userId="624f6ae12bb7b72b" providerId="LiveId" clId="{B272414D-B18A-4D81-997D-E20EBAE48599}" dt="2024-12-22T12:29:11.617" v="6884" actId="165"/>
          <ac:spMkLst>
            <pc:docMk/>
            <pc:sldMk cId="542882809" sldId="356"/>
            <ac:spMk id="831" creationId="{954C2E5C-5C87-4746-89A7-97BE589F5C84}"/>
          </ac:spMkLst>
        </pc:spChg>
        <pc:spChg chg="mod">
          <ac:chgData name="Lim Kelvin" userId="624f6ae12bb7b72b" providerId="LiveId" clId="{B272414D-B18A-4D81-997D-E20EBAE48599}" dt="2024-12-22T12:29:11.617" v="6884" actId="165"/>
          <ac:spMkLst>
            <pc:docMk/>
            <pc:sldMk cId="542882809" sldId="356"/>
            <ac:spMk id="832" creationId="{46EAEB18-37D6-4434-A50C-4626DB99EC5A}"/>
          </ac:spMkLst>
        </pc:spChg>
        <pc:spChg chg="mod">
          <ac:chgData name="Lim Kelvin" userId="624f6ae12bb7b72b" providerId="LiveId" clId="{B272414D-B18A-4D81-997D-E20EBAE48599}" dt="2024-12-22T12:29:11.617" v="6884" actId="165"/>
          <ac:spMkLst>
            <pc:docMk/>
            <pc:sldMk cId="542882809" sldId="356"/>
            <ac:spMk id="835" creationId="{850FE097-D617-4E9D-838A-7D7883372A8E}"/>
          </ac:spMkLst>
        </pc:spChg>
        <pc:spChg chg="mod">
          <ac:chgData name="Lim Kelvin" userId="624f6ae12bb7b72b" providerId="LiveId" clId="{B272414D-B18A-4D81-997D-E20EBAE48599}" dt="2024-12-22T12:29:11.617" v="6884" actId="165"/>
          <ac:spMkLst>
            <pc:docMk/>
            <pc:sldMk cId="542882809" sldId="356"/>
            <ac:spMk id="836" creationId="{A8D44927-9C41-45B6-BFC8-959D9B8C6C78}"/>
          </ac:spMkLst>
        </pc:spChg>
        <pc:spChg chg="mod">
          <ac:chgData name="Lim Kelvin" userId="624f6ae12bb7b72b" providerId="LiveId" clId="{B272414D-B18A-4D81-997D-E20EBAE48599}" dt="2024-12-22T12:29:11.617" v="6884" actId="165"/>
          <ac:spMkLst>
            <pc:docMk/>
            <pc:sldMk cId="542882809" sldId="356"/>
            <ac:spMk id="839" creationId="{3D007322-48A2-4F8E-B03A-39483C4CD21C}"/>
          </ac:spMkLst>
        </pc:spChg>
        <pc:spChg chg="mod">
          <ac:chgData name="Lim Kelvin" userId="624f6ae12bb7b72b" providerId="LiveId" clId="{B272414D-B18A-4D81-997D-E20EBAE48599}" dt="2024-12-22T12:29:11.617" v="6884" actId="165"/>
          <ac:spMkLst>
            <pc:docMk/>
            <pc:sldMk cId="542882809" sldId="356"/>
            <ac:spMk id="840" creationId="{A4D4FB17-A693-476C-8B6F-795156A8FE93}"/>
          </ac:spMkLst>
        </pc:spChg>
        <pc:spChg chg="mod">
          <ac:chgData name="Lim Kelvin" userId="624f6ae12bb7b72b" providerId="LiveId" clId="{B272414D-B18A-4D81-997D-E20EBAE48599}" dt="2024-12-22T12:29:11.617" v="6884" actId="165"/>
          <ac:spMkLst>
            <pc:docMk/>
            <pc:sldMk cId="542882809" sldId="356"/>
            <ac:spMk id="843" creationId="{56774CFD-B2F6-462C-984E-0891C4324724}"/>
          </ac:spMkLst>
        </pc:spChg>
        <pc:spChg chg="mod">
          <ac:chgData name="Lim Kelvin" userId="624f6ae12bb7b72b" providerId="LiveId" clId="{B272414D-B18A-4D81-997D-E20EBAE48599}" dt="2024-12-22T12:29:11.617" v="6884" actId="165"/>
          <ac:spMkLst>
            <pc:docMk/>
            <pc:sldMk cId="542882809" sldId="356"/>
            <ac:spMk id="844" creationId="{AF784A9E-A97D-43F1-858C-D0A3197E06CC}"/>
          </ac:spMkLst>
        </pc:spChg>
        <pc:spChg chg="mod">
          <ac:chgData name="Lim Kelvin" userId="624f6ae12bb7b72b" providerId="LiveId" clId="{B272414D-B18A-4D81-997D-E20EBAE48599}" dt="2024-12-22T12:29:11.617" v="6884" actId="165"/>
          <ac:spMkLst>
            <pc:docMk/>
            <pc:sldMk cId="542882809" sldId="356"/>
            <ac:spMk id="847" creationId="{325CB315-A1B0-4B14-B5BD-26FD75EDB4F6}"/>
          </ac:spMkLst>
        </pc:spChg>
        <pc:spChg chg="mod">
          <ac:chgData name="Lim Kelvin" userId="624f6ae12bb7b72b" providerId="LiveId" clId="{B272414D-B18A-4D81-997D-E20EBAE48599}" dt="2024-12-22T12:29:11.617" v="6884" actId="165"/>
          <ac:spMkLst>
            <pc:docMk/>
            <pc:sldMk cId="542882809" sldId="356"/>
            <ac:spMk id="848" creationId="{F51269EC-1547-42A3-B18A-E6CB8D4502A0}"/>
          </ac:spMkLst>
        </pc:spChg>
        <pc:spChg chg="mod">
          <ac:chgData name="Lim Kelvin" userId="624f6ae12bb7b72b" providerId="LiveId" clId="{B272414D-B18A-4D81-997D-E20EBAE48599}" dt="2024-12-22T12:29:11.617" v="6884" actId="165"/>
          <ac:spMkLst>
            <pc:docMk/>
            <pc:sldMk cId="542882809" sldId="356"/>
            <ac:spMk id="851" creationId="{828C472F-ACBD-486B-8B91-1438BDC97320}"/>
          </ac:spMkLst>
        </pc:spChg>
        <pc:spChg chg="mod">
          <ac:chgData name="Lim Kelvin" userId="624f6ae12bb7b72b" providerId="LiveId" clId="{B272414D-B18A-4D81-997D-E20EBAE48599}" dt="2024-12-22T12:29:11.617" v="6884" actId="165"/>
          <ac:spMkLst>
            <pc:docMk/>
            <pc:sldMk cId="542882809" sldId="356"/>
            <ac:spMk id="852" creationId="{08009D92-84F3-4B11-A68D-AC54F666043E}"/>
          </ac:spMkLst>
        </pc:spChg>
        <pc:spChg chg="mod">
          <ac:chgData name="Lim Kelvin" userId="624f6ae12bb7b72b" providerId="LiveId" clId="{B272414D-B18A-4D81-997D-E20EBAE48599}" dt="2024-12-22T12:29:11.617" v="6884" actId="165"/>
          <ac:spMkLst>
            <pc:docMk/>
            <pc:sldMk cId="542882809" sldId="356"/>
            <ac:spMk id="855" creationId="{535E406A-9E75-450A-A4FF-D09D0CC37904}"/>
          </ac:spMkLst>
        </pc:spChg>
        <pc:spChg chg="mod">
          <ac:chgData name="Lim Kelvin" userId="624f6ae12bb7b72b" providerId="LiveId" clId="{B272414D-B18A-4D81-997D-E20EBAE48599}" dt="2024-12-22T12:29:11.617" v="6884" actId="165"/>
          <ac:spMkLst>
            <pc:docMk/>
            <pc:sldMk cId="542882809" sldId="356"/>
            <ac:spMk id="856" creationId="{0266ABC9-41B6-49EF-99E8-6699B11FD66E}"/>
          </ac:spMkLst>
        </pc:spChg>
        <pc:spChg chg="mod">
          <ac:chgData name="Lim Kelvin" userId="624f6ae12bb7b72b" providerId="LiveId" clId="{B272414D-B18A-4D81-997D-E20EBAE48599}" dt="2024-12-22T12:29:11.617" v="6884" actId="165"/>
          <ac:spMkLst>
            <pc:docMk/>
            <pc:sldMk cId="542882809" sldId="356"/>
            <ac:spMk id="859" creationId="{265B227D-3114-4099-9310-D28B1400516E}"/>
          </ac:spMkLst>
        </pc:spChg>
        <pc:spChg chg="mod">
          <ac:chgData name="Lim Kelvin" userId="624f6ae12bb7b72b" providerId="LiveId" clId="{B272414D-B18A-4D81-997D-E20EBAE48599}" dt="2024-12-22T12:29:11.617" v="6884" actId="165"/>
          <ac:spMkLst>
            <pc:docMk/>
            <pc:sldMk cId="542882809" sldId="356"/>
            <ac:spMk id="860" creationId="{09AFAB24-6861-41F5-B7CC-DCEEFDA4DC7E}"/>
          </ac:spMkLst>
        </pc:spChg>
        <pc:spChg chg="mod">
          <ac:chgData name="Lim Kelvin" userId="624f6ae12bb7b72b" providerId="LiveId" clId="{B272414D-B18A-4D81-997D-E20EBAE48599}" dt="2024-12-22T12:29:11.617" v="6884" actId="165"/>
          <ac:spMkLst>
            <pc:docMk/>
            <pc:sldMk cId="542882809" sldId="356"/>
            <ac:spMk id="863" creationId="{EF281C85-C4AF-4CE2-A069-55071F7CBE07}"/>
          </ac:spMkLst>
        </pc:spChg>
        <pc:spChg chg="mod">
          <ac:chgData name="Lim Kelvin" userId="624f6ae12bb7b72b" providerId="LiveId" clId="{B272414D-B18A-4D81-997D-E20EBAE48599}" dt="2024-12-22T12:29:11.617" v="6884" actId="165"/>
          <ac:spMkLst>
            <pc:docMk/>
            <pc:sldMk cId="542882809" sldId="356"/>
            <ac:spMk id="864" creationId="{45BD911A-8067-4B2C-82C2-3E52FCB8C893}"/>
          </ac:spMkLst>
        </pc:spChg>
        <pc:spChg chg="mod">
          <ac:chgData name="Lim Kelvin" userId="624f6ae12bb7b72b" providerId="LiveId" clId="{B272414D-B18A-4D81-997D-E20EBAE48599}" dt="2024-12-22T12:29:11.617" v="6884" actId="165"/>
          <ac:spMkLst>
            <pc:docMk/>
            <pc:sldMk cId="542882809" sldId="356"/>
            <ac:spMk id="867" creationId="{8AFAF08F-CE55-47CB-8374-AD130CD6B104}"/>
          </ac:spMkLst>
        </pc:spChg>
        <pc:spChg chg="mod">
          <ac:chgData name="Lim Kelvin" userId="624f6ae12bb7b72b" providerId="LiveId" clId="{B272414D-B18A-4D81-997D-E20EBAE48599}" dt="2024-12-22T12:29:11.617" v="6884" actId="165"/>
          <ac:spMkLst>
            <pc:docMk/>
            <pc:sldMk cId="542882809" sldId="356"/>
            <ac:spMk id="868" creationId="{A3855A49-265E-4976-BB01-7D8AD19E45A7}"/>
          </ac:spMkLst>
        </pc:spChg>
        <pc:spChg chg="mod">
          <ac:chgData name="Lim Kelvin" userId="624f6ae12bb7b72b" providerId="LiveId" clId="{B272414D-B18A-4D81-997D-E20EBAE48599}" dt="2024-12-22T12:29:11.617" v="6884" actId="165"/>
          <ac:spMkLst>
            <pc:docMk/>
            <pc:sldMk cId="542882809" sldId="356"/>
            <ac:spMk id="871" creationId="{15974C7F-9E29-44FB-A820-3698EAF57AAD}"/>
          </ac:spMkLst>
        </pc:spChg>
        <pc:spChg chg="mod">
          <ac:chgData name="Lim Kelvin" userId="624f6ae12bb7b72b" providerId="LiveId" clId="{B272414D-B18A-4D81-997D-E20EBAE48599}" dt="2024-12-22T12:29:11.617" v="6884" actId="165"/>
          <ac:spMkLst>
            <pc:docMk/>
            <pc:sldMk cId="542882809" sldId="356"/>
            <ac:spMk id="872" creationId="{1D5BFD26-5811-4A31-B824-F05808D255A9}"/>
          </ac:spMkLst>
        </pc:spChg>
        <pc:spChg chg="mod">
          <ac:chgData name="Lim Kelvin" userId="624f6ae12bb7b72b" providerId="LiveId" clId="{B272414D-B18A-4D81-997D-E20EBAE48599}" dt="2024-12-22T12:29:11.617" v="6884" actId="165"/>
          <ac:spMkLst>
            <pc:docMk/>
            <pc:sldMk cId="542882809" sldId="356"/>
            <ac:spMk id="875" creationId="{D30F0B91-F63F-4D50-B1A5-C72B965C274E}"/>
          </ac:spMkLst>
        </pc:spChg>
        <pc:spChg chg="mod">
          <ac:chgData name="Lim Kelvin" userId="624f6ae12bb7b72b" providerId="LiveId" clId="{B272414D-B18A-4D81-997D-E20EBAE48599}" dt="2024-12-22T12:29:11.617" v="6884" actId="165"/>
          <ac:spMkLst>
            <pc:docMk/>
            <pc:sldMk cId="542882809" sldId="356"/>
            <ac:spMk id="876" creationId="{57912FF2-A057-43C4-B081-05D72B56971D}"/>
          </ac:spMkLst>
        </pc:spChg>
        <pc:spChg chg="mod">
          <ac:chgData name="Lim Kelvin" userId="624f6ae12bb7b72b" providerId="LiveId" clId="{B272414D-B18A-4D81-997D-E20EBAE48599}" dt="2024-12-22T12:29:11.617" v="6884" actId="165"/>
          <ac:spMkLst>
            <pc:docMk/>
            <pc:sldMk cId="542882809" sldId="356"/>
            <ac:spMk id="879" creationId="{21DB4E5E-5BAF-4322-9FBF-AB83DD615322}"/>
          </ac:spMkLst>
        </pc:spChg>
        <pc:spChg chg="mod">
          <ac:chgData name="Lim Kelvin" userId="624f6ae12bb7b72b" providerId="LiveId" clId="{B272414D-B18A-4D81-997D-E20EBAE48599}" dt="2024-12-22T12:29:11.617" v="6884" actId="165"/>
          <ac:spMkLst>
            <pc:docMk/>
            <pc:sldMk cId="542882809" sldId="356"/>
            <ac:spMk id="880" creationId="{D2BA6A70-0BBA-42BA-969E-36CCA7B4C725}"/>
          </ac:spMkLst>
        </pc:spChg>
        <pc:spChg chg="mod">
          <ac:chgData name="Lim Kelvin" userId="624f6ae12bb7b72b" providerId="LiveId" clId="{B272414D-B18A-4D81-997D-E20EBAE48599}" dt="2024-12-22T12:29:11.617" v="6884" actId="165"/>
          <ac:spMkLst>
            <pc:docMk/>
            <pc:sldMk cId="542882809" sldId="356"/>
            <ac:spMk id="883" creationId="{DF56347F-E5A6-43E6-81AB-55F766B79F70}"/>
          </ac:spMkLst>
        </pc:spChg>
        <pc:spChg chg="mod">
          <ac:chgData name="Lim Kelvin" userId="624f6ae12bb7b72b" providerId="LiveId" clId="{B272414D-B18A-4D81-997D-E20EBAE48599}" dt="2024-12-22T12:29:11.617" v="6884" actId="165"/>
          <ac:spMkLst>
            <pc:docMk/>
            <pc:sldMk cId="542882809" sldId="356"/>
            <ac:spMk id="884" creationId="{7E4317CA-9755-4F01-8CE7-06A73C7A600F}"/>
          </ac:spMkLst>
        </pc:spChg>
        <pc:spChg chg="mod">
          <ac:chgData name="Lim Kelvin" userId="624f6ae12bb7b72b" providerId="LiveId" clId="{B272414D-B18A-4D81-997D-E20EBAE48599}" dt="2024-12-22T12:29:11.617" v="6884" actId="165"/>
          <ac:spMkLst>
            <pc:docMk/>
            <pc:sldMk cId="542882809" sldId="356"/>
            <ac:spMk id="887" creationId="{1BB764F0-2095-415B-8479-E12A4F484879}"/>
          </ac:spMkLst>
        </pc:spChg>
        <pc:spChg chg="mod">
          <ac:chgData name="Lim Kelvin" userId="624f6ae12bb7b72b" providerId="LiveId" clId="{B272414D-B18A-4D81-997D-E20EBAE48599}" dt="2024-12-22T12:29:11.617" v="6884" actId="165"/>
          <ac:spMkLst>
            <pc:docMk/>
            <pc:sldMk cId="542882809" sldId="356"/>
            <ac:spMk id="888" creationId="{D9996711-BDD1-400F-8941-93F39EB2D7BE}"/>
          </ac:spMkLst>
        </pc:spChg>
        <pc:spChg chg="mod">
          <ac:chgData name="Lim Kelvin" userId="624f6ae12bb7b72b" providerId="LiveId" clId="{B272414D-B18A-4D81-997D-E20EBAE48599}" dt="2024-12-22T12:29:11.617" v="6884" actId="165"/>
          <ac:spMkLst>
            <pc:docMk/>
            <pc:sldMk cId="542882809" sldId="356"/>
            <ac:spMk id="891" creationId="{B59C39A3-4785-40AE-BBDC-D57C724C2548}"/>
          </ac:spMkLst>
        </pc:spChg>
        <pc:spChg chg="mod">
          <ac:chgData name="Lim Kelvin" userId="624f6ae12bb7b72b" providerId="LiveId" clId="{B272414D-B18A-4D81-997D-E20EBAE48599}" dt="2024-12-22T12:29:11.617" v="6884" actId="165"/>
          <ac:spMkLst>
            <pc:docMk/>
            <pc:sldMk cId="542882809" sldId="356"/>
            <ac:spMk id="893" creationId="{DF891DEC-D902-41C3-B38A-EE2D3CD99EE7}"/>
          </ac:spMkLst>
        </pc:spChg>
        <pc:spChg chg="mod">
          <ac:chgData name="Lim Kelvin" userId="624f6ae12bb7b72b" providerId="LiveId" clId="{B272414D-B18A-4D81-997D-E20EBAE48599}" dt="2024-12-22T12:29:11.617" v="6884" actId="165"/>
          <ac:spMkLst>
            <pc:docMk/>
            <pc:sldMk cId="542882809" sldId="356"/>
            <ac:spMk id="894" creationId="{EA2B8DAE-A9DE-4159-A44D-A03B1EE32B39}"/>
          </ac:spMkLst>
        </pc:spChg>
        <pc:spChg chg="mod">
          <ac:chgData name="Lim Kelvin" userId="624f6ae12bb7b72b" providerId="LiveId" clId="{B272414D-B18A-4D81-997D-E20EBAE48599}" dt="2024-12-22T12:29:11.617" v="6884" actId="165"/>
          <ac:spMkLst>
            <pc:docMk/>
            <pc:sldMk cId="542882809" sldId="356"/>
            <ac:spMk id="895" creationId="{9E57CCA1-E5FA-428F-8325-DECBA82083E9}"/>
          </ac:spMkLst>
        </pc:spChg>
        <pc:spChg chg="mod">
          <ac:chgData name="Lim Kelvin" userId="624f6ae12bb7b72b" providerId="LiveId" clId="{B272414D-B18A-4D81-997D-E20EBAE48599}" dt="2024-12-22T12:38:21.929" v="6973" actId="165"/>
          <ac:spMkLst>
            <pc:docMk/>
            <pc:sldMk cId="542882809" sldId="356"/>
            <ac:spMk id="898" creationId="{2FA11C87-04E8-42B6-A735-5F9752EC2D35}"/>
          </ac:spMkLst>
        </pc:spChg>
        <pc:spChg chg="mod">
          <ac:chgData name="Lim Kelvin" userId="624f6ae12bb7b72b" providerId="LiveId" clId="{B272414D-B18A-4D81-997D-E20EBAE48599}" dt="2024-12-22T12:38:21.929" v="6973" actId="165"/>
          <ac:spMkLst>
            <pc:docMk/>
            <pc:sldMk cId="542882809" sldId="356"/>
            <ac:spMk id="900" creationId="{09F669FA-6853-4337-B984-B07441DDE58A}"/>
          </ac:spMkLst>
        </pc:spChg>
        <pc:spChg chg="mod">
          <ac:chgData name="Lim Kelvin" userId="624f6ae12bb7b72b" providerId="LiveId" clId="{B272414D-B18A-4D81-997D-E20EBAE48599}" dt="2024-12-22T12:38:21.929" v="6973" actId="165"/>
          <ac:spMkLst>
            <pc:docMk/>
            <pc:sldMk cId="542882809" sldId="356"/>
            <ac:spMk id="903" creationId="{D2BE5F91-1DE9-4D56-A7C4-B800D2759C0E}"/>
          </ac:spMkLst>
        </pc:spChg>
        <pc:spChg chg="mod">
          <ac:chgData name="Lim Kelvin" userId="624f6ae12bb7b72b" providerId="LiveId" clId="{B272414D-B18A-4D81-997D-E20EBAE48599}" dt="2024-12-22T12:38:21.929" v="6973" actId="165"/>
          <ac:spMkLst>
            <pc:docMk/>
            <pc:sldMk cId="542882809" sldId="356"/>
            <ac:spMk id="906" creationId="{9EAEB2CF-5153-4AAE-BE2D-BE3F45281AA8}"/>
          </ac:spMkLst>
        </pc:spChg>
        <pc:spChg chg="mod">
          <ac:chgData name="Lim Kelvin" userId="624f6ae12bb7b72b" providerId="LiveId" clId="{B272414D-B18A-4D81-997D-E20EBAE48599}" dt="2024-12-22T12:38:21.929" v="6973" actId="165"/>
          <ac:spMkLst>
            <pc:docMk/>
            <pc:sldMk cId="542882809" sldId="356"/>
            <ac:spMk id="908" creationId="{A268B5BF-2AF9-4BA2-965D-B4608FF03589}"/>
          </ac:spMkLst>
        </pc:spChg>
        <pc:spChg chg="mod">
          <ac:chgData name="Lim Kelvin" userId="624f6ae12bb7b72b" providerId="LiveId" clId="{B272414D-B18A-4D81-997D-E20EBAE48599}" dt="2024-12-22T12:38:21.929" v="6973" actId="165"/>
          <ac:spMkLst>
            <pc:docMk/>
            <pc:sldMk cId="542882809" sldId="356"/>
            <ac:spMk id="910" creationId="{ADADA53F-6E87-4A24-AE7E-76ECD26F380A}"/>
          </ac:spMkLst>
        </pc:spChg>
        <pc:spChg chg="mod">
          <ac:chgData name="Lim Kelvin" userId="624f6ae12bb7b72b" providerId="LiveId" clId="{B272414D-B18A-4D81-997D-E20EBAE48599}" dt="2024-12-22T12:38:21.929" v="6973" actId="165"/>
          <ac:spMkLst>
            <pc:docMk/>
            <pc:sldMk cId="542882809" sldId="356"/>
            <ac:spMk id="913" creationId="{1F7BB032-1A57-4AE9-A43D-D4EDC9AB56AD}"/>
          </ac:spMkLst>
        </pc:spChg>
        <pc:spChg chg="mod">
          <ac:chgData name="Lim Kelvin" userId="624f6ae12bb7b72b" providerId="LiveId" clId="{B272414D-B18A-4D81-997D-E20EBAE48599}" dt="2024-12-22T12:38:21.929" v="6973" actId="165"/>
          <ac:spMkLst>
            <pc:docMk/>
            <pc:sldMk cId="542882809" sldId="356"/>
            <ac:spMk id="915" creationId="{B6C64D42-939F-4F1C-A79E-6A6912AB7D11}"/>
          </ac:spMkLst>
        </pc:spChg>
        <pc:spChg chg="mod">
          <ac:chgData name="Lim Kelvin" userId="624f6ae12bb7b72b" providerId="LiveId" clId="{B272414D-B18A-4D81-997D-E20EBAE48599}" dt="2024-12-22T12:38:21.929" v="6973" actId="165"/>
          <ac:spMkLst>
            <pc:docMk/>
            <pc:sldMk cId="542882809" sldId="356"/>
            <ac:spMk id="918" creationId="{279D2D7F-502A-42A6-9360-8631A4A2178C}"/>
          </ac:spMkLst>
        </pc:spChg>
        <pc:spChg chg="mod">
          <ac:chgData name="Lim Kelvin" userId="624f6ae12bb7b72b" providerId="LiveId" clId="{B272414D-B18A-4D81-997D-E20EBAE48599}" dt="2024-12-22T12:38:21.929" v="6973" actId="165"/>
          <ac:spMkLst>
            <pc:docMk/>
            <pc:sldMk cId="542882809" sldId="356"/>
            <ac:spMk id="920" creationId="{40621CFE-E21B-4FBE-830E-4B4846292681}"/>
          </ac:spMkLst>
        </pc:spChg>
        <pc:spChg chg="mod">
          <ac:chgData name="Lim Kelvin" userId="624f6ae12bb7b72b" providerId="LiveId" clId="{B272414D-B18A-4D81-997D-E20EBAE48599}" dt="2024-12-22T12:38:21.929" v="6973" actId="165"/>
          <ac:spMkLst>
            <pc:docMk/>
            <pc:sldMk cId="542882809" sldId="356"/>
            <ac:spMk id="923" creationId="{5C651F50-EEF1-4B94-A078-EF0B7E2F522B}"/>
          </ac:spMkLst>
        </pc:spChg>
        <pc:spChg chg="mod">
          <ac:chgData name="Lim Kelvin" userId="624f6ae12bb7b72b" providerId="LiveId" clId="{B272414D-B18A-4D81-997D-E20EBAE48599}" dt="2024-12-22T12:38:21.929" v="6973" actId="165"/>
          <ac:spMkLst>
            <pc:docMk/>
            <pc:sldMk cId="542882809" sldId="356"/>
            <ac:spMk id="925" creationId="{70E68E95-BD61-42BB-873D-3D709C2E9E16}"/>
          </ac:spMkLst>
        </pc:spChg>
        <pc:spChg chg="mod">
          <ac:chgData name="Lim Kelvin" userId="624f6ae12bb7b72b" providerId="LiveId" clId="{B272414D-B18A-4D81-997D-E20EBAE48599}" dt="2024-12-22T12:38:21.929" v="6973" actId="165"/>
          <ac:spMkLst>
            <pc:docMk/>
            <pc:sldMk cId="542882809" sldId="356"/>
            <ac:spMk id="928" creationId="{5D43F581-7746-4957-90D1-2FFD35873FDB}"/>
          </ac:spMkLst>
        </pc:spChg>
        <pc:spChg chg="mod">
          <ac:chgData name="Lim Kelvin" userId="624f6ae12bb7b72b" providerId="LiveId" clId="{B272414D-B18A-4D81-997D-E20EBAE48599}" dt="2024-12-22T12:38:21.929" v="6973" actId="165"/>
          <ac:spMkLst>
            <pc:docMk/>
            <pc:sldMk cId="542882809" sldId="356"/>
            <ac:spMk id="931" creationId="{A149A8AA-F103-46A2-88B6-3A957AA318F5}"/>
          </ac:spMkLst>
        </pc:spChg>
        <pc:spChg chg="mod">
          <ac:chgData name="Lim Kelvin" userId="624f6ae12bb7b72b" providerId="LiveId" clId="{B272414D-B18A-4D81-997D-E20EBAE48599}" dt="2024-12-22T12:38:21.929" v="6973" actId="165"/>
          <ac:spMkLst>
            <pc:docMk/>
            <pc:sldMk cId="542882809" sldId="356"/>
            <ac:spMk id="933" creationId="{B9E73008-D85C-424A-8768-C1FAA7F142D7}"/>
          </ac:spMkLst>
        </pc:spChg>
        <pc:spChg chg="mod">
          <ac:chgData name="Lim Kelvin" userId="624f6ae12bb7b72b" providerId="LiveId" clId="{B272414D-B18A-4D81-997D-E20EBAE48599}" dt="2024-12-22T12:38:21.929" v="6973" actId="165"/>
          <ac:spMkLst>
            <pc:docMk/>
            <pc:sldMk cId="542882809" sldId="356"/>
            <ac:spMk id="935" creationId="{34A882A3-4ADD-41FD-9F6B-ABB98911F4D5}"/>
          </ac:spMkLst>
        </pc:spChg>
        <pc:spChg chg="mod">
          <ac:chgData name="Lim Kelvin" userId="624f6ae12bb7b72b" providerId="LiveId" clId="{B272414D-B18A-4D81-997D-E20EBAE48599}" dt="2024-12-22T12:38:21.929" v="6973" actId="165"/>
          <ac:spMkLst>
            <pc:docMk/>
            <pc:sldMk cId="542882809" sldId="356"/>
            <ac:spMk id="938" creationId="{D28A009C-4FE8-4D6F-977E-948D6C518910}"/>
          </ac:spMkLst>
        </pc:spChg>
        <pc:spChg chg="mod">
          <ac:chgData name="Lim Kelvin" userId="624f6ae12bb7b72b" providerId="LiveId" clId="{B272414D-B18A-4D81-997D-E20EBAE48599}" dt="2024-12-22T12:38:21.929" v="6973" actId="165"/>
          <ac:spMkLst>
            <pc:docMk/>
            <pc:sldMk cId="542882809" sldId="356"/>
            <ac:spMk id="940" creationId="{7DB7E164-4292-4413-95E9-E7AA67558B58}"/>
          </ac:spMkLst>
        </pc:spChg>
        <pc:spChg chg="mod">
          <ac:chgData name="Lim Kelvin" userId="624f6ae12bb7b72b" providerId="LiveId" clId="{B272414D-B18A-4D81-997D-E20EBAE48599}" dt="2024-12-22T12:38:21.929" v="6973" actId="165"/>
          <ac:spMkLst>
            <pc:docMk/>
            <pc:sldMk cId="542882809" sldId="356"/>
            <ac:spMk id="943" creationId="{397CA05E-4602-4E9D-82CC-43BE6A7015B5}"/>
          </ac:spMkLst>
        </pc:spChg>
        <pc:spChg chg="mod">
          <ac:chgData name="Lim Kelvin" userId="624f6ae12bb7b72b" providerId="LiveId" clId="{B272414D-B18A-4D81-997D-E20EBAE48599}" dt="2024-12-22T12:38:21.929" v="6973" actId="165"/>
          <ac:spMkLst>
            <pc:docMk/>
            <pc:sldMk cId="542882809" sldId="356"/>
            <ac:spMk id="945" creationId="{C58EB50B-27D4-483E-AC57-4F32E43326B5}"/>
          </ac:spMkLst>
        </pc:spChg>
        <pc:spChg chg="mod">
          <ac:chgData name="Lim Kelvin" userId="624f6ae12bb7b72b" providerId="LiveId" clId="{B272414D-B18A-4D81-997D-E20EBAE48599}" dt="2024-12-22T12:38:21.929" v="6973" actId="165"/>
          <ac:spMkLst>
            <pc:docMk/>
            <pc:sldMk cId="542882809" sldId="356"/>
            <ac:spMk id="948" creationId="{EB9F6D45-BA1E-48A2-8902-EB70234CB2D7}"/>
          </ac:spMkLst>
        </pc:spChg>
        <pc:spChg chg="mod">
          <ac:chgData name="Lim Kelvin" userId="624f6ae12bb7b72b" providerId="LiveId" clId="{B272414D-B18A-4D81-997D-E20EBAE48599}" dt="2024-12-22T12:38:21.929" v="6973" actId="165"/>
          <ac:spMkLst>
            <pc:docMk/>
            <pc:sldMk cId="542882809" sldId="356"/>
            <ac:spMk id="950" creationId="{9CDDABFB-342E-4306-B295-48B6163DD6CB}"/>
          </ac:spMkLst>
        </pc:spChg>
        <pc:spChg chg="mod">
          <ac:chgData name="Lim Kelvin" userId="624f6ae12bb7b72b" providerId="LiveId" clId="{B272414D-B18A-4D81-997D-E20EBAE48599}" dt="2024-12-22T12:38:21.929" v="6973" actId="165"/>
          <ac:spMkLst>
            <pc:docMk/>
            <pc:sldMk cId="542882809" sldId="356"/>
            <ac:spMk id="953" creationId="{03AA2EC7-54B3-4752-AB52-93E3E9FEDFD3}"/>
          </ac:spMkLst>
        </pc:spChg>
        <pc:spChg chg="mod">
          <ac:chgData name="Lim Kelvin" userId="624f6ae12bb7b72b" providerId="LiveId" clId="{B272414D-B18A-4D81-997D-E20EBAE48599}" dt="2024-12-22T12:38:21.929" v="6973" actId="165"/>
          <ac:spMkLst>
            <pc:docMk/>
            <pc:sldMk cId="542882809" sldId="356"/>
            <ac:spMk id="956" creationId="{58D8AFE3-8D2B-480C-AD7F-5DEB516C45C0}"/>
          </ac:spMkLst>
        </pc:spChg>
        <pc:spChg chg="mod">
          <ac:chgData name="Lim Kelvin" userId="624f6ae12bb7b72b" providerId="LiveId" clId="{B272414D-B18A-4D81-997D-E20EBAE48599}" dt="2024-12-22T12:38:21.929" v="6973" actId="165"/>
          <ac:spMkLst>
            <pc:docMk/>
            <pc:sldMk cId="542882809" sldId="356"/>
            <ac:spMk id="958" creationId="{991B54D3-CAE5-4E71-8AB5-62A15916801B}"/>
          </ac:spMkLst>
        </pc:spChg>
        <pc:spChg chg="add mod">
          <ac:chgData name="Lim Kelvin" userId="624f6ae12bb7b72b" providerId="LiveId" clId="{B272414D-B18A-4D81-997D-E20EBAE48599}" dt="2024-12-22T12:38:21.929" v="6973" actId="165"/>
          <ac:spMkLst>
            <pc:docMk/>
            <pc:sldMk cId="542882809" sldId="356"/>
            <ac:spMk id="959" creationId="{2500E0E7-65D7-4891-8810-1C7345B83957}"/>
          </ac:spMkLst>
        </pc:spChg>
        <pc:spChg chg="add mod">
          <ac:chgData name="Lim Kelvin" userId="624f6ae12bb7b72b" providerId="LiveId" clId="{B272414D-B18A-4D81-997D-E20EBAE48599}" dt="2024-12-22T12:38:21.929" v="6973" actId="165"/>
          <ac:spMkLst>
            <pc:docMk/>
            <pc:sldMk cId="542882809" sldId="356"/>
            <ac:spMk id="961" creationId="{B4AB432C-F4DA-4229-9718-001E35417950}"/>
          </ac:spMkLst>
        </pc:spChg>
        <pc:spChg chg="add mod">
          <ac:chgData name="Lim Kelvin" userId="624f6ae12bb7b72b" providerId="LiveId" clId="{B272414D-B18A-4D81-997D-E20EBAE48599}" dt="2024-12-22T12:38:21.929" v="6973" actId="165"/>
          <ac:spMkLst>
            <pc:docMk/>
            <pc:sldMk cId="542882809" sldId="356"/>
            <ac:spMk id="963" creationId="{810CB3EB-FE5F-474E-93DC-E8D2A0A05058}"/>
          </ac:spMkLst>
        </pc:spChg>
        <pc:spChg chg="add mod">
          <ac:chgData name="Lim Kelvin" userId="624f6ae12bb7b72b" providerId="LiveId" clId="{B272414D-B18A-4D81-997D-E20EBAE48599}" dt="2024-12-22T12:38:21.929" v="6973" actId="165"/>
          <ac:spMkLst>
            <pc:docMk/>
            <pc:sldMk cId="542882809" sldId="356"/>
            <ac:spMk id="965" creationId="{A8D39A05-5C3C-4741-9981-A8AF3AC159D2}"/>
          </ac:spMkLst>
        </pc:spChg>
        <pc:spChg chg="add mod">
          <ac:chgData name="Lim Kelvin" userId="624f6ae12bb7b72b" providerId="LiveId" clId="{B272414D-B18A-4D81-997D-E20EBAE48599}" dt="2024-12-22T12:38:21.929" v="6973" actId="165"/>
          <ac:spMkLst>
            <pc:docMk/>
            <pc:sldMk cId="542882809" sldId="356"/>
            <ac:spMk id="966" creationId="{53FE895F-98BC-4925-9E76-89F9C711BAC9}"/>
          </ac:spMkLst>
        </pc:spChg>
        <pc:spChg chg="add mod">
          <ac:chgData name="Lim Kelvin" userId="624f6ae12bb7b72b" providerId="LiveId" clId="{B272414D-B18A-4D81-997D-E20EBAE48599}" dt="2024-12-22T12:38:21.929" v="6973" actId="165"/>
          <ac:spMkLst>
            <pc:docMk/>
            <pc:sldMk cId="542882809" sldId="356"/>
            <ac:spMk id="968" creationId="{BD369F26-46B0-4B9E-A81E-98B31A997344}"/>
          </ac:spMkLst>
        </pc:spChg>
        <pc:grpChg chg="add del mod">
          <ac:chgData name="Lim Kelvin" userId="624f6ae12bb7b72b" providerId="LiveId" clId="{B272414D-B18A-4D81-997D-E20EBAE48599}" dt="2024-12-22T12:29:11.617" v="6884" actId="165"/>
          <ac:grpSpMkLst>
            <pc:docMk/>
            <pc:sldMk cId="542882809" sldId="356"/>
            <ac:grpSpMk id="2" creationId="{4D649F71-4A6A-46B7-A027-63B4C959C053}"/>
          </ac:grpSpMkLst>
        </pc:grpChg>
        <pc:grpChg chg="add del mod">
          <ac:chgData name="Lim Kelvin" userId="624f6ae12bb7b72b" providerId="LiveId" clId="{B272414D-B18A-4D81-997D-E20EBAE48599}" dt="2024-12-22T12:38:21.929" v="6973" actId="165"/>
          <ac:grpSpMkLst>
            <pc:docMk/>
            <pc:sldMk cId="542882809" sldId="356"/>
            <ac:grpSpMk id="3" creationId="{94C781BE-824F-4281-814B-03469243FBB0}"/>
          </ac:grpSpMkLst>
        </pc:grpChg>
        <pc:grpChg chg="mod topLvl">
          <ac:chgData name="Lim Kelvin" userId="624f6ae12bb7b72b" providerId="LiveId" clId="{B272414D-B18A-4D81-997D-E20EBAE48599}" dt="2024-12-22T12:38:21.929" v="6973" actId="165"/>
          <ac:grpSpMkLst>
            <pc:docMk/>
            <pc:sldMk cId="542882809" sldId="356"/>
            <ac:grpSpMk id="145" creationId="{C1505391-9C12-4658-A640-3B23BAF6C595}"/>
          </ac:grpSpMkLst>
        </pc:grpChg>
        <pc:grpChg chg="mod">
          <ac:chgData name="Lim Kelvin" userId="624f6ae12bb7b72b" providerId="LiveId" clId="{B272414D-B18A-4D81-997D-E20EBAE48599}" dt="2024-12-22T12:38:21.929" v="6973" actId="165"/>
          <ac:grpSpMkLst>
            <pc:docMk/>
            <pc:sldMk cId="542882809" sldId="356"/>
            <ac:grpSpMk id="146" creationId="{D7F72118-948E-487D-A3E6-D504F3567578}"/>
          </ac:grpSpMkLst>
        </pc:grpChg>
        <pc:grpChg chg="mod">
          <ac:chgData name="Lim Kelvin" userId="624f6ae12bb7b72b" providerId="LiveId" clId="{B272414D-B18A-4D81-997D-E20EBAE48599}" dt="2024-12-22T12:38:21.929" v="6973" actId="165"/>
          <ac:grpSpMkLst>
            <pc:docMk/>
            <pc:sldMk cId="542882809" sldId="356"/>
            <ac:grpSpMk id="147" creationId="{A54634BD-4AF5-4FF3-A1E1-5DDA8FC73E40}"/>
          </ac:grpSpMkLst>
        </pc:grpChg>
        <pc:grpChg chg="mod">
          <ac:chgData name="Lim Kelvin" userId="624f6ae12bb7b72b" providerId="LiveId" clId="{B272414D-B18A-4D81-997D-E20EBAE48599}" dt="2024-12-22T12:38:21.929" v="6973" actId="165"/>
          <ac:grpSpMkLst>
            <pc:docMk/>
            <pc:sldMk cId="542882809" sldId="356"/>
            <ac:grpSpMk id="148" creationId="{00F7B90B-1863-4673-93AA-8829552E50D5}"/>
          </ac:grpSpMkLst>
        </pc:grpChg>
        <pc:grpChg chg="mod">
          <ac:chgData name="Lim Kelvin" userId="624f6ae12bb7b72b" providerId="LiveId" clId="{B272414D-B18A-4D81-997D-E20EBAE48599}" dt="2024-12-22T12:38:21.929" v="6973" actId="165"/>
          <ac:grpSpMkLst>
            <pc:docMk/>
            <pc:sldMk cId="542882809" sldId="356"/>
            <ac:grpSpMk id="149" creationId="{4BD6870D-5507-44F7-930E-F4D4E7166E94}"/>
          </ac:grpSpMkLst>
        </pc:grpChg>
        <pc:grpChg chg="mod">
          <ac:chgData name="Lim Kelvin" userId="624f6ae12bb7b72b" providerId="LiveId" clId="{B272414D-B18A-4D81-997D-E20EBAE48599}" dt="2024-12-22T12:38:21.929" v="6973" actId="165"/>
          <ac:grpSpMkLst>
            <pc:docMk/>
            <pc:sldMk cId="542882809" sldId="356"/>
            <ac:grpSpMk id="150" creationId="{88D2302B-8E8D-4ED3-BDE0-0B6C64819A9D}"/>
          </ac:grpSpMkLst>
        </pc:grpChg>
        <pc:grpChg chg="mod">
          <ac:chgData name="Lim Kelvin" userId="624f6ae12bb7b72b" providerId="LiveId" clId="{B272414D-B18A-4D81-997D-E20EBAE48599}" dt="2024-12-22T12:38:21.929" v="6973" actId="165"/>
          <ac:grpSpMkLst>
            <pc:docMk/>
            <pc:sldMk cId="542882809" sldId="356"/>
            <ac:grpSpMk id="151" creationId="{E25D0D93-14FC-459C-9B22-A1DD6B27C273}"/>
          </ac:grpSpMkLst>
        </pc:grpChg>
        <pc:grpChg chg="mod">
          <ac:chgData name="Lim Kelvin" userId="624f6ae12bb7b72b" providerId="LiveId" clId="{B272414D-B18A-4D81-997D-E20EBAE48599}" dt="2024-12-22T12:38:21.929" v="6973" actId="165"/>
          <ac:grpSpMkLst>
            <pc:docMk/>
            <pc:sldMk cId="542882809" sldId="356"/>
            <ac:grpSpMk id="152" creationId="{EA5326D3-3C88-48E2-8C8D-F3AFA93345C1}"/>
          </ac:grpSpMkLst>
        </pc:grpChg>
        <pc:grpChg chg="mod">
          <ac:chgData name="Lim Kelvin" userId="624f6ae12bb7b72b" providerId="LiveId" clId="{B272414D-B18A-4D81-997D-E20EBAE48599}" dt="2024-12-22T12:38:21.929" v="6973" actId="165"/>
          <ac:grpSpMkLst>
            <pc:docMk/>
            <pc:sldMk cId="542882809" sldId="356"/>
            <ac:grpSpMk id="153" creationId="{B66D9531-BC83-4F48-A941-810245212088}"/>
          </ac:grpSpMkLst>
        </pc:grpChg>
        <pc:grpChg chg="mod">
          <ac:chgData name="Lim Kelvin" userId="624f6ae12bb7b72b" providerId="LiveId" clId="{B272414D-B18A-4D81-997D-E20EBAE48599}" dt="2024-12-22T12:38:21.929" v="6973" actId="165"/>
          <ac:grpSpMkLst>
            <pc:docMk/>
            <pc:sldMk cId="542882809" sldId="356"/>
            <ac:grpSpMk id="154" creationId="{3EE01934-DF18-49FE-8B8F-C003A224EADD}"/>
          </ac:grpSpMkLst>
        </pc:grpChg>
        <pc:grpChg chg="mod">
          <ac:chgData name="Lim Kelvin" userId="624f6ae12bb7b72b" providerId="LiveId" clId="{B272414D-B18A-4D81-997D-E20EBAE48599}" dt="2024-12-22T12:38:21.929" v="6973" actId="165"/>
          <ac:grpSpMkLst>
            <pc:docMk/>
            <pc:sldMk cId="542882809" sldId="356"/>
            <ac:grpSpMk id="155" creationId="{F7FAB0EF-6E3E-4C84-A05B-DFAD374398B2}"/>
          </ac:grpSpMkLst>
        </pc:grpChg>
        <pc:grpChg chg="mod">
          <ac:chgData name="Lim Kelvin" userId="624f6ae12bb7b72b" providerId="LiveId" clId="{B272414D-B18A-4D81-997D-E20EBAE48599}" dt="2024-12-22T12:38:21.929" v="6973" actId="165"/>
          <ac:grpSpMkLst>
            <pc:docMk/>
            <pc:sldMk cId="542882809" sldId="356"/>
            <ac:grpSpMk id="156" creationId="{8BC0F682-FDBB-48DA-A390-6E8708B1BE8C}"/>
          </ac:grpSpMkLst>
        </pc:grpChg>
        <pc:grpChg chg="mod">
          <ac:chgData name="Lim Kelvin" userId="624f6ae12bb7b72b" providerId="LiveId" clId="{B272414D-B18A-4D81-997D-E20EBAE48599}" dt="2024-12-22T12:38:21.929" v="6973" actId="165"/>
          <ac:grpSpMkLst>
            <pc:docMk/>
            <pc:sldMk cId="542882809" sldId="356"/>
            <ac:grpSpMk id="157" creationId="{D52662BC-5576-45AD-8631-E4651A68237B}"/>
          </ac:grpSpMkLst>
        </pc:grpChg>
        <pc:grpChg chg="mod">
          <ac:chgData name="Lim Kelvin" userId="624f6ae12bb7b72b" providerId="LiveId" clId="{B272414D-B18A-4D81-997D-E20EBAE48599}" dt="2024-12-22T12:38:21.929" v="6973" actId="165"/>
          <ac:grpSpMkLst>
            <pc:docMk/>
            <pc:sldMk cId="542882809" sldId="356"/>
            <ac:grpSpMk id="158" creationId="{FB81A210-33CE-4BCC-8007-BC4526687203}"/>
          </ac:grpSpMkLst>
        </pc:grpChg>
        <pc:grpChg chg="mod">
          <ac:chgData name="Lim Kelvin" userId="624f6ae12bb7b72b" providerId="LiveId" clId="{B272414D-B18A-4D81-997D-E20EBAE48599}" dt="2024-12-22T12:38:21.929" v="6973" actId="165"/>
          <ac:grpSpMkLst>
            <pc:docMk/>
            <pc:sldMk cId="542882809" sldId="356"/>
            <ac:grpSpMk id="159" creationId="{DA808AB2-BEBF-44D8-B24C-E24492D89290}"/>
          </ac:grpSpMkLst>
        </pc:grpChg>
        <pc:grpChg chg="mod">
          <ac:chgData name="Lim Kelvin" userId="624f6ae12bb7b72b" providerId="LiveId" clId="{B272414D-B18A-4D81-997D-E20EBAE48599}" dt="2024-12-22T12:38:21.929" v="6973" actId="165"/>
          <ac:grpSpMkLst>
            <pc:docMk/>
            <pc:sldMk cId="542882809" sldId="356"/>
            <ac:grpSpMk id="160" creationId="{44D32F08-3737-42B0-BE64-6D8F0840CE3E}"/>
          </ac:grpSpMkLst>
        </pc:grpChg>
        <pc:grpChg chg="mod">
          <ac:chgData name="Lim Kelvin" userId="624f6ae12bb7b72b" providerId="LiveId" clId="{B272414D-B18A-4D81-997D-E20EBAE48599}" dt="2024-12-22T12:38:21.929" v="6973" actId="165"/>
          <ac:grpSpMkLst>
            <pc:docMk/>
            <pc:sldMk cId="542882809" sldId="356"/>
            <ac:grpSpMk id="161" creationId="{BCD8FC28-928E-4B97-BE49-0951DFBA5CA1}"/>
          </ac:grpSpMkLst>
        </pc:grpChg>
        <pc:grpChg chg="mod">
          <ac:chgData name="Lim Kelvin" userId="624f6ae12bb7b72b" providerId="LiveId" clId="{B272414D-B18A-4D81-997D-E20EBAE48599}" dt="2024-12-22T12:38:21.929" v="6973" actId="165"/>
          <ac:grpSpMkLst>
            <pc:docMk/>
            <pc:sldMk cId="542882809" sldId="356"/>
            <ac:grpSpMk id="162" creationId="{33E22FC2-0ABB-4C7C-8D15-AC033D9D4C29}"/>
          </ac:grpSpMkLst>
        </pc:grpChg>
        <pc:grpChg chg="mod">
          <ac:chgData name="Lim Kelvin" userId="624f6ae12bb7b72b" providerId="LiveId" clId="{B272414D-B18A-4D81-997D-E20EBAE48599}" dt="2024-12-22T12:38:21.929" v="6973" actId="165"/>
          <ac:grpSpMkLst>
            <pc:docMk/>
            <pc:sldMk cId="542882809" sldId="356"/>
            <ac:grpSpMk id="163" creationId="{18D505DF-7C44-46F5-B5E3-119AD7110B1C}"/>
          </ac:grpSpMkLst>
        </pc:grpChg>
        <pc:grpChg chg="mod">
          <ac:chgData name="Lim Kelvin" userId="624f6ae12bb7b72b" providerId="LiveId" clId="{B272414D-B18A-4D81-997D-E20EBAE48599}" dt="2024-12-22T12:38:21.929" v="6973" actId="165"/>
          <ac:grpSpMkLst>
            <pc:docMk/>
            <pc:sldMk cId="542882809" sldId="356"/>
            <ac:grpSpMk id="165" creationId="{52FE19DE-69E6-4C7E-B42D-FFFFD89771ED}"/>
          </ac:grpSpMkLst>
        </pc:grpChg>
        <pc:grpChg chg="mod">
          <ac:chgData name="Lim Kelvin" userId="624f6ae12bb7b72b" providerId="LiveId" clId="{B272414D-B18A-4D81-997D-E20EBAE48599}" dt="2024-12-22T12:38:21.929" v="6973" actId="165"/>
          <ac:grpSpMkLst>
            <pc:docMk/>
            <pc:sldMk cId="542882809" sldId="356"/>
            <ac:grpSpMk id="169" creationId="{32207418-6B69-453A-8B21-072C8D6BFB7F}"/>
          </ac:grpSpMkLst>
        </pc:grpChg>
        <pc:grpChg chg="mod">
          <ac:chgData name="Lim Kelvin" userId="624f6ae12bb7b72b" providerId="LiveId" clId="{B272414D-B18A-4D81-997D-E20EBAE48599}" dt="2024-12-22T12:38:21.929" v="6973" actId="165"/>
          <ac:grpSpMkLst>
            <pc:docMk/>
            <pc:sldMk cId="542882809" sldId="356"/>
            <ac:grpSpMk id="173" creationId="{A376CF0C-F7FB-4EE5-A609-3CA88F43B94D}"/>
          </ac:grpSpMkLst>
        </pc:grpChg>
        <pc:grpChg chg="mod">
          <ac:chgData name="Lim Kelvin" userId="624f6ae12bb7b72b" providerId="LiveId" clId="{B272414D-B18A-4D81-997D-E20EBAE48599}" dt="2024-12-22T12:38:21.929" v="6973" actId="165"/>
          <ac:grpSpMkLst>
            <pc:docMk/>
            <pc:sldMk cId="542882809" sldId="356"/>
            <ac:grpSpMk id="177" creationId="{2392E1DD-0AA0-4E70-B4E7-7C3AA1CFE8CF}"/>
          </ac:grpSpMkLst>
        </pc:grpChg>
        <pc:grpChg chg="mod">
          <ac:chgData name="Lim Kelvin" userId="624f6ae12bb7b72b" providerId="LiveId" clId="{B272414D-B18A-4D81-997D-E20EBAE48599}" dt="2024-12-22T12:38:21.929" v="6973" actId="165"/>
          <ac:grpSpMkLst>
            <pc:docMk/>
            <pc:sldMk cId="542882809" sldId="356"/>
            <ac:grpSpMk id="181" creationId="{F103FA1A-AC41-46AA-BD55-5860C59B0069}"/>
          </ac:grpSpMkLst>
        </pc:grpChg>
        <pc:grpChg chg="mod">
          <ac:chgData name="Lim Kelvin" userId="624f6ae12bb7b72b" providerId="LiveId" clId="{B272414D-B18A-4D81-997D-E20EBAE48599}" dt="2024-12-22T12:38:21.929" v="6973" actId="165"/>
          <ac:grpSpMkLst>
            <pc:docMk/>
            <pc:sldMk cId="542882809" sldId="356"/>
            <ac:grpSpMk id="185" creationId="{25DECF9D-E1D0-43EB-87FA-87D6FE0A7672}"/>
          </ac:grpSpMkLst>
        </pc:grpChg>
        <pc:grpChg chg="mod">
          <ac:chgData name="Lim Kelvin" userId="624f6ae12bb7b72b" providerId="LiveId" clId="{B272414D-B18A-4D81-997D-E20EBAE48599}" dt="2024-12-22T12:38:21.929" v="6973" actId="165"/>
          <ac:grpSpMkLst>
            <pc:docMk/>
            <pc:sldMk cId="542882809" sldId="356"/>
            <ac:grpSpMk id="189" creationId="{012427F7-5956-4EC6-B3B1-5BF8A2476306}"/>
          </ac:grpSpMkLst>
        </pc:grpChg>
        <pc:grpChg chg="mod">
          <ac:chgData name="Lim Kelvin" userId="624f6ae12bb7b72b" providerId="LiveId" clId="{B272414D-B18A-4D81-997D-E20EBAE48599}" dt="2024-12-22T12:38:21.929" v="6973" actId="165"/>
          <ac:grpSpMkLst>
            <pc:docMk/>
            <pc:sldMk cId="542882809" sldId="356"/>
            <ac:grpSpMk id="193" creationId="{7B5C1B23-E257-44A4-BB61-D8604BC0F811}"/>
          </ac:grpSpMkLst>
        </pc:grpChg>
        <pc:grpChg chg="mod">
          <ac:chgData name="Lim Kelvin" userId="624f6ae12bb7b72b" providerId="LiveId" clId="{B272414D-B18A-4D81-997D-E20EBAE48599}" dt="2024-12-22T12:38:21.929" v="6973" actId="165"/>
          <ac:grpSpMkLst>
            <pc:docMk/>
            <pc:sldMk cId="542882809" sldId="356"/>
            <ac:grpSpMk id="197" creationId="{A95A9BDB-0A2C-49D5-A9E7-9C33793720AE}"/>
          </ac:grpSpMkLst>
        </pc:grpChg>
        <pc:grpChg chg="mod">
          <ac:chgData name="Lim Kelvin" userId="624f6ae12bb7b72b" providerId="LiveId" clId="{B272414D-B18A-4D81-997D-E20EBAE48599}" dt="2024-12-22T12:38:21.929" v="6973" actId="165"/>
          <ac:grpSpMkLst>
            <pc:docMk/>
            <pc:sldMk cId="542882809" sldId="356"/>
            <ac:grpSpMk id="201" creationId="{8B724A64-8D6C-4DC1-AA3F-B25C1DB242D4}"/>
          </ac:grpSpMkLst>
        </pc:grpChg>
        <pc:grpChg chg="mod">
          <ac:chgData name="Lim Kelvin" userId="624f6ae12bb7b72b" providerId="LiveId" clId="{B272414D-B18A-4D81-997D-E20EBAE48599}" dt="2024-12-22T12:38:21.929" v="6973" actId="165"/>
          <ac:grpSpMkLst>
            <pc:docMk/>
            <pc:sldMk cId="542882809" sldId="356"/>
            <ac:grpSpMk id="205" creationId="{D009C785-03BC-4BCC-8D8E-C2A8F3225A4A}"/>
          </ac:grpSpMkLst>
        </pc:grpChg>
        <pc:grpChg chg="mod">
          <ac:chgData name="Lim Kelvin" userId="624f6ae12bb7b72b" providerId="LiveId" clId="{B272414D-B18A-4D81-997D-E20EBAE48599}" dt="2024-12-22T12:38:21.929" v="6973" actId="165"/>
          <ac:grpSpMkLst>
            <pc:docMk/>
            <pc:sldMk cId="542882809" sldId="356"/>
            <ac:grpSpMk id="209" creationId="{0CFD7FAC-E54F-47E3-8D95-ABC5DA7212FE}"/>
          </ac:grpSpMkLst>
        </pc:grpChg>
        <pc:grpChg chg="mod">
          <ac:chgData name="Lim Kelvin" userId="624f6ae12bb7b72b" providerId="LiveId" clId="{B272414D-B18A-4D81-997D-E20EBAE48599}" dt="2024-12-22T12:38:21.929" v="6973" actId="165"/>
          <ac:grpSpMkLst>
            <pc:docMk/>
            <pc:sldMk cId="542882809" sldId="356"/>
            <ac:grpSpMk id="213" creationId="{876FF9F1-1CA2-4E35-913B-4C8064600BBC}"/>
          </ac:grpSpMkLst>
        </pc:grpChg>
        <pc:grpChg chg="mod">
          <ac:chgData name="Lim Kelvin" userId="624f6ae12bb7b72b" providerId="LiveId" clId="{B272414D-B18A-4D81-997D-E20EBAE48599}" dt="2024-12-22T12:38:21.929" v="6973" actId="165"/>
          <ac:grpSpMkLst>
            <pc:docMk/>
            <pc:sldMk cId="542882809" sldId="356"/>
            <ac:grpSpMk id="217" creationId="{533D49DB-607C-4A43-8A3D-1586BB59E134}"/>
          </ac:grpSpMkLst>
        </pc:grpChg>
        <pc:grpChg chg="add del mod">
          <ac:chgData name="Lim Kelvin" userId="624f6ae12bb7b72b" providerId="LiveId" clId="{B272414D-B18A-4D81-997D-E20EBAE48599}" dt="2024-12-22T12:38:21.929" v="6973" actId="165"/>
          <ac:grpSpMkLst>
            <pc:docMk/>
            <pc:sldMk cId="542882809" sldId="356"/>
            <ac:grpSpMk id="221" creationId="{1C9DED92-B78C-4C26-88F1-BA889325F850}"/>
          </ac:grpSpMkLst>
        </pc:grpChg>
        <pc:grpChg chg="mod">
          <ac:chgData name="Lim Kelvin" userId="624f6ae12bb7b72b" providerId="LiveId" clId="{B272414D-B18A-4D81-997D-E20EBAE48599}" dt="2024-12-22T12:38:21.929" v="6973" actId="165"/>
          <ac:grpSpMkLst>
            <pc:docMk/>
            <pc:sldMk cId="542882809" sldId="356"/>
            <ac:grpSpMk id="225" creationId="{361F4546-2985-417C-8825-5DDB4F063EB2}"/>
          </ac:grpSpMkLst>
        </pc:grpChg>
        <pc:grpChg chg="mod">
          <ac:chgData name="Lim Kelvin" userId="624f6ae12bb7b72b" providerId="LiveId" clId="{B272414D-B18A-4D81-997D-E20EBAE48599}" dt="2024-12-22T12:38:21.929" v="6973" actId="165"/>
          <ac:grpSpMkLst>
            <pc:docMk/>
            <pc:sldMk cId="542882809" sldId="356"/>
            <ac:grpSpMk id="229" creationId="{B5FF22D1-2DF3-42E6-8F9D-7A979504923C}"/>
          </ac:grpSpMkLst>
        </pc:grpChg>
        <pc:grpChg chg="mod">
          <ac:chgData name="Lim Kelvin" userId="624f6ae12bb7b72b" providerId="LiveId" clId="{B272414D-B18A-4D81-997D-E20EBAE48599}" dt="2024-12-22T12:38:21.929" v="6973" actId="165"/>
          <ac:grpSpMkLst>
            <pc:docMk/>
            <pc:sldMk cId="542882809" sldId="356"/>
            <ac:grpSpMk id="233" creationId="{3DA426AE-8DF7-4AA6-9FFE-92C5EB69327F}"/>
          </ac:grpSpMkLst>
        </pc:grpChg>
        <pc:grpChg chg="mod topLvl">
          <ac:chgData name="Lim Kelvin" userId="624f6ae12bb7b72b" providerId="LiveId" clId="{B272414D-B18A-4D81-997D-E20EBAE48599}" dt="2024-12-22T12:38:21.929" v="6973" actId="165"/>
          <ac:grpSpMkLst>
            <pc:docMk/>
            <pc:sldMk cId="542882809" sldId="356"/>
            <ac:grpSpMk id="327" creationId="{0719478A-9A9A-4637-A06C-9F9F3DA9AC8E}"/>
          </ac:grpSpMkLst>
        </pc:grpChg>
        <pc:grpChg chg="mod">
          <ac:chgData name="Lim Kelvin" userId="624f6ae12bb7b72b" providerId="LiveId" clId="{B272414D-B18A-4D81-997D-E20EBAE48599}" dt="2024-12-22T12:38:21.929" v="6973" actId="165"/>
          <ac:grpSpMkLst>
            <pc:docMk/>
            <pc:sldMk cId="542882809" sldId="356"/>
            <ac:grpSpMk id="333" creationId="{2EC82998-453B-4299-A450-6F89772B20E4}"/>
          </ac:grpSpMkLst>
        </pc:grpChg>
        <pc:grpChg chg="mod">
          <ac:chgData name="Lim Kelvin" userId="624f6ae12bb7b72b" providerId="LiveId" clId="{B272414D-B18A-4D81-997D-E20EBAE48599}" dt="2024-12-22T12:38:21.929" v="6973" actId="165"/>
          <ac:grpSpMkLst>
            <pc:docMk/>
            <pc:sldMk cId="542882809" sldId="356"/>
            <ac:grpSpMk id="334" creationId="{58F739D5-E25A-4A15-BA0C-4679ABF5B6F5}"/>
          </ac:grpSpMkLst>
        </pc:grpChg>
        <pc:grpChg chg="mod">
          <ac:chgData name="Lim Kelvin" userId="624f6ae12bb7b72b" providerId="LiveId" clId="{B272414D-B18A-4D81-997D-E20EBAE48599}" dt="2024-12-22T12:38:21.929" v="6973" actId="165"/>
          <ac:grpSpMkLst>
            <pc:docMk/>
            <pc:sldMk cId="542882809" sldId="356"/>
            <ac:grpSpMk id="335" creationId="{B4F7725A-C1EC-4B16-8340-23194C76DCCC}"/>
          </ac:grpSpMkLst>
        </pc:grpChg>
        <pc:grpChg chg="mod">
          <ac:chgData name="Lim Kelvin" userId="624f6ae12bb7b72b" providerId="LiveId" clId="{B272414D-B18A-4D81-997D-E20EBAE48599}" dt="2024-12-22T12:38:21.929" v="6973" actId="165"/>
          <ac:grpSpMkLst>
            <pc:docMk/>
            <pc:sldMk cId="542882809" sldId="356"/>
            <ac:grpSpMk id="336" creationId="{4F5E9830-B352-4F94-93B1-F3D11AB12AF4}"/>
          </ac:grpSpMkLst>
        </pc:grpChg>
        <pc:grpChg chg="mod">
          <ac:chgData name="Lim Kelvin" userId="624f6ae12bb7b72b" providerId="LiveId" clId="{B272414D-B18A-4D81-997D-E20EBAE48599}" dt="2024-12-22T12:38:21.929" v="6973" actId="165"/>
          <ac:grpSpMkLst>
            <pc:docMk/>
            <pc:sldMk cId="542882809" sldId="356"/>
            <ac:grpSpMk id="337" creationId="{E6AC6B89-6001-4A97-B9E0-A7E2C22D3400}"/>
          </ac:grpSpMkLst>
        </pc:grpChg>
        <pc:grpChg chg="mod">
          <ac:chgData name="Lim Kelvin" userId="624f6ae12bb7b72b" providerId="LiveId" clId="{B272414D-B18A-4D81-997D-E20EBAE48599}" dt="2024-12-22T12:38:21.929" v="6973" actId="165"/>
          <ac:grpSpMkLst>
            <pc:docMk/>
            <pc:sldMk cId="542882809" sldId="356"/>
            <ac:grpSpMk id="338" creationId="{1308BECC-0F7D-43B0-8439-F312A8928917}"/>
          </ac:grpSpMkLst>
        </pc:grpChg>
        <pc:grpChg chg="mod">
          <ac:chgData name="Lim Kelvin" userId="624f6ae12bb7b72b" providerId="LiveId" clId="{B272414D-B18A-4D81-997D-E20EBAE48599}" dt="2024-12-22T12:38:21.929" v="6973" actId="165"/>
          <ac:grpSpMkLst>
            <pc:docMk/>
            <pc:sldMk cId="542882809" sldId="356"/>
            <ac:grpSpMk id="339" creationId="{CF6D7AAC-D3E7-4184-9EB1-27982A02BC2C}"/>
          </ac:grpSpMkLst>
        </pc:grpChg>
        <pc:grpChg chg="mod">
          <ac:chgData name="Lim Kelvin" userId="624f6ae12bb7b72b" providerId="LiveId" clId="{B272414D-B18A-4D81-997D-E20EBAE48599}" dt="2024-12-22T12:38:21.929" v="6973" actId="165"/>
          <ac:grpSpMkLst>
            <pc:docMk/>
            <pc:sldMk cId="542882809" sldId="356"/>
            <ac:grpSpMk id="340" creationId="{069EB611-0E55-4655-A07D-30E6536897CB}"/>
          </ac:grpSpMkLst>
        </pc:grpChg>
        <pc:grpChg chg="mod">
          <ac:chgData name="Lim Kelvin" userId="624f6ae12bb7b72b" providerId="LiveId" clId="{B272414D-B18A-4D81-997D-E20EBAE48599}" dt="2024-12-22T12:38:21.929" v="6973" actId="165"/>
          <ac:grpSpMkLst>
            <pc:docMk/>
            <pc:sldMk cId="542882809" sldId="356"/>
            <ac:grpSpMk id="341" creationId="{5DA51EEF-BC10-4815-B832-D79DE064FBEC}"/>
          </ac:grpSpMkLst>
        </pc:grpChg>
        <pc:grpChg chg="mod">
          <ac:chgData name="Lim Kelvin" userId="624f6ae12bb7b72b" providerId="LiveId" clId="{B272414D-B18A-4D81-997D-E20EBAE48599}" dt="2024-12-22T12:38:21.929" v="6973" actId="165"/>
          <ac:grpSpMkLst>
            <pc:docMk/>
            <pc:sldMk cId="542882809" sldId="356"/>
            <ac:grpSpMk id="342" creationId="{184B88B3-0BEB-4BEF-AF79-02E94F36FE9C}"/>
          </ac:grpSpMkLst>
        </pc:grpChg>
        <pc:grpChg chg="mod">
          <ac:chgData name="Lim Kelvin" userId="624f6ae12bb7b72b" providerId="LiveId" clId="{B272414D-B18A-4D81-997D-E20EBAE48599}" dt="2024-12-22T12:38:21.929" v="6973" actId="165"/>
          <ac:grpSpMkLst>
            <pc:docMk/>
            <pc:sldMk cId="542882809" sldId="356"/>
            <ac:grpSpMk id="344" creationId="{F39111C2-BE7C-42F9-A608-04E2740856A1}"/>
          </ac:grpSpMkLst>
        </pc:grpChg>
        <pc:grpChg chg="mod">
          <ac:chgData name="Lim Kelvin" userId="624f6ae12bb7b72b" providerId="LiveId" clId="{B272414D-B18A-4D81-997D-E20EBAE48599}" dt="2024-12-22T12:38:21.929" v="6973" actId="165"/>
          <ac:grpSpMkLst>
            <pc:docMk/>
            <pc:sldMk cId="542882809" sldId="356"/>
            <ac:grpSpMk id="345" creationId="{A5FF4E91-9650-430E-8884-DA6639639C3E}"/>
          </ac:grpSpMkLst>
        </pc:grpChg>
        <pc:grpChg chg="mod">
          <ac:chgData name="Lim Kelvin" userId="624f6ae12bb7b72b" providerId="LiveId" clId="{B272414D-B18A-4D81-997D-E20EBAE48599}" dt="2024-12-22T12:38:21.929" v="6973" actId="165"/>
          <ac:grpSpMkLst>
            <pc:docMk/>
            <pc:sldMk cId="542882809" sldId="356"/>
            <ac:grpSpMk id="346" creationId="{BE17590E-0C82-40CA-BD62-F3F20C293D9D}"/>
          </ac:grpSpMkLst>
        </pc:grpChg>
        <pc:grpChg chg="mod">
          <ac:chgData name="Lim Kelvin" userId="624f6ae12bb7b72b" providerId="LiveId" clId="{B272414D-B18A-4D81-997D-E20EBAE48599}" dt="2024-12-22T12:38:21.929" v="6973" actId="165"/>
          <ac:grpSpMkLst>
            <pc:docMk/>
            <pc:sldMk cId="542882809" sldId="356"/>
            <ac:grpSpMk id="347" creationId="{FFD13677-C93B-4861-8258-14AA6A908DEA}"/>
          </ac:grpSpMkLst>
        </pc:grpChg>
        <pc:grpChg chg="mod">
          <ac:chgData name="Lim Kelvin" userId="624f6ae12bb7b72b" providerId="LiveId" clId="{B272414D-B18A-4D81-997D-E20EBAE48599}" dt="2024-12-22T12:38:21.929" v="6973" actId="165"/>
          <ac:grpSpMkLst>
            <pc:docMk/>
            <pc:sldMk cId="542882809" sldId="356"/>
            <ac:grpSpMk id="349" creationId="{CE803BFE-46F1-4A3A-8AE0-6580AA992DF7}"/>
          </ac:grpSpMkLst>
        </pc:grpChg>
        <pc:grpChg chg="mod">
          <ac:chgData name="Lim Kelvin" userId="624f6ae12bb7b72b" providerId="LiveId" clId="{B272414D-B18A-4D81-997D-E20EBAE48599}" dt="2024-12-22T12:38:21.929" v="6973" actId="165"/>
          <ac:grpSpMkLst>
            <pc:docMk/>
            <pc:sldMk cId="542882809" sldId="356"/>
            <ac:grpSpMk id="350" creationId="{D1963B27-C4FE-42CF-92FE-8A7106680F4E}"/>
          </ac:grpSpMkLst>
        </pc:grpChg>
        <pc:grpChg chg="mod">
          <ac:chgData name="Lim Kelvin" userId="624f6ae12bb7b72b" providerId="LiveId" clId="{B272414D-B18A-4D81-997D-E20EBAE48599}" dt="2024-12-22T12:38:21.929" v="6973" actId="165"/>
          <ac:grpSpMkLst>
            <pc:docMk/>
            <pc:sldMk cId="542882809" sldId="356"/>
            <ac:grpSpMk id="351" creationId="{E3928A95-96DC-44D9-88ED-62AC317F9201}"/>
          </ac:grpSpMkLst>
        </pc:grpChg>
        <pc:grpChg chg="mod">
          <ac:chgData name="Lim Kelvin" userId="624f6ae12bb7b72b" providerId="LiveId" clId="{B272414D-B18A-4D81-997D-E20EBAE48599}" dt="2024-12-22T12:38:21.929" v="6973" actId="165"/>
          <ac:grpSpMkLst>
            <pc:docMk/>
            <pc:sldMk cId="542882809" sldId="356"/>
            <ac:grpSpMk id="353" creationId="{896D9AE0-D5F1-412A-BEA6-FC1EC514A5D8}"/>
          </ac:grpSpMkLst>
        </pc:grpChg>
        <pc:grpChg chg="mod">
          <ac:chgData name="Lim Kelvin" userId="624f6ae12bb7b72b" providerId="LiveId" clId="{B272414D-B18A-4D81-997D-E20EBAE48599}" dt="2024-12-22T12:38:21.929" v="6973" actId="165"/>
          <ac:grpSpMkLst>
            <pc:docMk/>
            <pc:sldMk cId="542882809" sldId="356"/>
            <ac:grpSpMk id="354" creationId="{12C2BAD6-6F34-4554-8993-25FDD366D0BA}"/>
          </ac:grpSpMkLst>
        </pc:grpChg>
        <pc:grpChg chg="mod">
          <ac:chgData name="Lim Kelvin" userId="624f6ae12bb7b72b" providerId="LiveId" clId="{B272414D-B18A-4D81-997D-E20EBAE48599}" dt="2024-12-22T12:38:21.929" v="6973" actId="165"/>
          <ac:grpSpMkLst>
            <pc:docMk/>
            <pc:sldMk cId="542882809" sldId="356"/>
            <ac:grpSpMk id="355" creationId="{64A53466-5075-476B-8AA3-79851A0422F2}"/>
          </ac:grpSpMkLst>
        </pc:grpChg>
        <pc:grpChg chg="mod">
          <ac:chgData name="Lim Kelvin" userId="624f6ae12bb7b72b" providerId="LiveId" clId="{B272414D-B18A-4D81-997D-E20EBAE48599}" dt="2024-12-22T12:38:21.929" v="6973" actId="165"/>
          <ac:grpSpMkLst>
            <pc:docMk/>
            <pc:sldMk cId="542882809" sldId="356"/>
            <ac:grpSpMk id="356" creationId="{A60FA71E-48BB-49CF-9736-CA8A758E3850}"/>
          </ac:grpSpMkLst>
        </pc:grpChg>
        <pc:grpChg chg="mod">
          <ac:chgData name="Lim Kelvin" userId="624f6ae12bb7b72b" providerId="LiveId" clId="{B272414D-B18A-4D81-997D-E20EBAE48599}" dt="2024-12-22T12:38:21.929" v="6973" actId="165"/>
          <ac:grpSpMkLst>
            <pc:docMk/>
            <pc:sldMk cId="542882809" sldId="356"/>
            <ac:grpSpMk id="357" creationId="{3641C85D-6638-461B-90D6-003011EB939B}"/>
          </ac:grpSpMkLst>
        </pc:grpChg>
        <pc:grpChg chg="mod">
          <ac:chgData name="Lim Kelvin" userId="624f6ae12bb7b72b" providerId="LiveId" clId="{B272414D-B18A-4D81-997D-E20EBAE48599}" dt="2024-12-22T12:38:21.929" v="6973" actId="165"/>
          <ac:grpSpMkLst>
            <pc:docMk/>
            <pc:sldMk cId="542882809" sldId="356"/>
            <ac:grpSpMk id="358" creationId="{9293E866-A312-41AA-A709-6B3DB8CA4BC1}"/>
          </ac:grpSpMkLst>
        </pc:grpChg>
        <pc:grpChg chg="mod">
          <ac:chgData name="Lim Kelvin" userId="624f6ae12bb7b72b" providerId="LiveId" clId="{B272414D-B18A-4D81-997D-E20EBAE48599}" dt="2024-12-22T12:38:21.929" v="6973" actId="165"/>
          <ac:grpSpMkLst>
            <pc:docMk/>
            <pc:sldMk cId="542882809" sldId="356"/>
            <ac:grpSpMk id="359" creationId="{C047EB9B-97E9-4361-A529-6E96AE257CD1}"/>
          </ac:grpSpMkLst>
        </pc:grpChg>
        <pc:grpChg chg="mod">
          <ac:chgData name="Lim Kelvin" userId="624f6ae12bb7b72b" providerId="LiveId" clId="{B272414D-B18A-4D81-997D-E20EBAE48599}" dt="2024-12-22T12:38:21.929" v="6973" actId="165"/>
          <ac:grpSpMkLst>
            <pc:docMk/>
            <pc:sldMk cId="542882809" sldId="356"/>
            <ac:grpSpMk id="361" creationId="{54827CAB-4A3C-4655-BF7D-F7B4C98A53F0}"/>
          </ac:grpSpMkLst>
        </pc:grpChg>
        <pc:grpChg chg="mod">
          <ac:chgData name="Lim Kelvin" userId="624f6ae12bb7b72b" providerId="LiveId" clId="{B272414D-B18A-4D81-997D-E20EBAE48599}" dt="2024-12-22T12:38:21.929" v="6973" actId="165"/>
          <ac:grpSpMkLst>
            <pc:docMk/>
            <pc:sldMk cId="542882809" sldId="356"/>
            <ac:grpSpMk id="365" creationId="{E0E00B52-4E2F-474D-9A09-AF6DE34C039F}"/>
          </ac:grpSpMkLst>
        </pc:grpChg>
        <pc:grpChg chg="mod">
          <ac:chgData name="Lim Kelvin" userId="624f6ae12bb7b72b" providerId="LiveId" clId="{B272414D-B18A-4D81-997D-E20EBAE48599}" dt="2024-12-22T12:38:21.929" v="6973" actId="165"/>
          <ac:grpSpMkLst>
            <pc:docMk/>
            <pc:sldMk cId="542882809" sldId="356"/>
            <ac:grpSpMk id="369" creationId="{26BF7BDE-D8C0-488E-BDEA-F0C6037E1D24}"/>
          </ac:grpSpMkLst>
        </pc:grpChg>
        <pc:grpChg chg="mod">
          <ac:chgData name="Lim Kelvin" userId="624f6ae12bb7b72b" providerId="LiveId" clId="{B272414D-B18A-4D81-997D-E20EBAE48599}" dt="2024-12-22T12:38:21.929" v="6973" actId="165"/>
          <ac:grpSpMkLst>
            <pc:docMk/>
            <pc:sldMk cId="542882809" sldId="356"/>
            <ac:grpSpMk id="373" creationId="{BB2142CC-BFF8-4850-AEEC-B4B2540997B8}"/>
          </ac:grpSpMkLst>
        </pc:grpChg>
        <pc:grpChg chg="mod">
          <ac:chgData name="Lim Kelvin" userId="624f6ae12bb7b72b" providerId="LiveId" clId="{B272414D-B18A-4D81-997D-E20EBAE48599}" dt="2024-12-22T12:38:21.929" v="6973" actId="165"/>
          <ac:grpSpMkLst>
            <pc:docMk/>
            <pc:sldMk cId="542882809" sldId="356"/>
            <ac:grpSpMk id="377" creationId="{8AE6E787-26AD-40D3-A218-DFE08109FA1C}"/>
          </ac:grpSpMkLst>
        </pc:grpChg>
        <pc:grpChg chg="mod">
          <ac:chgData name="Lim Kelvin" userId="624f6ae12bb7b72b" providerId="LiveId" clId="{B272414D-B18A-4D81-997D-E20EBAE48599}" dt="2024-12-22T12:38:21.929" v="6973" actId="165"/>
          <ac:grpSpMkLst>
            <pc:docMk/>
            <pc:sldMk cId="542882809" sldId="356"/>
            <ac:grpSpMk id="381" creationId="{27E18405-6AF8-4969-AAF9-62CB2741CB98}"/>
          </ac:grpSpMkLst>
        </pc:grpChg>
        <pc:grpChg chg="mod">
          <ac:chgData name="Lim Kelvin" userId="624f6ae12bb7b72b" providerId="LiveId" clId="{B272414D-B18A-4D81-997D-E20EBAE48599}" dt="2024-12-22T12:38:21.929" v="6973" actId="165"/>
          <ac:grpSpMkLst>
            <pc:docMk/>
            <pc:sldMk cId="542882809" sldId="356"/>
            <ac:grpSpMk id="385" creationId="{78F6296D-CC50-4196-956F-46EB1B59854E}"/>
          </ac:grpSpMkLst>
        </pc:grpChg>
        <pc:grpChg chg="mod">
          <ac:chgData name="Lim Kelvin" userId="624f6ae12bb7b72b" providerId="LiveId" clId="{B272414D-B18A-4D81-997D-E20EBAE48599}" dt="2024-12-22T12:38:21.929" v="6973" actId="165"/>
          <ac:grpSpMkLst>
            <pc:docMk/>
            <pc:sldMk cId="542882809" sldId="356"/>
            <ac:grpSpMk id="389" creationId="{688DA27C-F293-498C-8F24-671C95BE14B2}"/>
          </ac:grpSpMkLst>
        </pc:grpChg>
        <pc:grpChg chg="mod">
          <ac:chgData name="Lim Kelvin" userId="624f6ae12bb7b72b" providerId="LiveId" clId="{B272414D-B18A-4D81-997D-E20EBAE48599}" dt="2024-12-22T12:38:21.929" v="6973" actId="165"/>
          <ac:grpSpMkLst>
            <pc:docMk/>
            <pc:sldMk cId="542882809" sldId="356"/>
            <ac:grpSpMk id="393" creationId="{BF581CA5-A4A9-410E-8591-9360102C3659}"/>
          </ac:grpSpMkLst>
        </pc:grpChg>
        <pc:grpChg chg="mod">
          <ac:chgData name="Lim Kelvin" userId="624f6ae12bb7b72b" providerId="LiveId" clId="{B272414D-B18A-4D81-997D-E20EBAE48599}" dt="2024-12-22T12:38:21.929" v="6973" actId="165"/>
          <ac:grpSpMkLst>
            <pc:docMk/>
            <pc:sldMk cId="542882809" sldId="356"/>
            <ac:grpSpMk id="397" creationId="{51680D71-3FF6-4B91-B550-89BC8DA55391}"/>
          </ac:grpSpMkLst>
        </pc:grpChg>
        <pc:grpChg chg="mod">
          <ac:chgData name="Lim Kelvin" userId="624f6ae12bb7b72b" providerId="LiveId" clId="{B272414D-B18A-4D81-997D-E20EBAE48599}" dt="2024-12-22T12:38:21.929" v="6973" actId="165"/>
          <ac:grpSpMkLst>
            <pc:docMk/>
            <pc:sldMk cId="542882809" sldId="356"/>
            <ac:grpSpMk id="401" creationId="{81AFA2B5-800A-4DEC-9FA4-4BD50041CF74}"/>
          </ac:grpSpMkLst>
        </pc:grpChg>
        <pc:grpChg chg="mod">
          <ac:chgData name="Lim Kelvin" userId="624f6ae12bb7b72b" providerId="LiveId" clId="{B272414D-B18A-4D81-997D-E20EBAE48599}" dt="2024-12-22T12:38:21.929" v="6973" actId="165"/>
          <ac:grpSpMkLst>
            <pc:docMk/>
            <pc:sldMk cId="542882809" sldId="356"/>
            <ac:grpSpMk id="405" creationId="{E33ED2A3-C85C-489A-9DA7-74AB9E7C0BBF}"/>
          </ac:grpSpMkLst>
        </pc:grpChg>
        <pc:grpChg chg="mod">
          <ac:chgData name="Lim Kelvin" userId="624f6ae12bb7b72b" providerId="LiveId" clId="{B272414D-B18A-4D81-997D-E20EBAE48599}" dt="2024-12-22T12:38:21.929" v="6973" actId="165"/>
          <ac:grpSpMkLst>
            <pc:docMk/>
            <pc:sldMk cId="542882809" sldId="356"/>
            <ac:grpSpMk id="409" creationId="{26A82CD2-5703-49D5-ADCE-C885C62256DD}"/>
          </ac:grpSpMkLst>
        </pc:grpChg>
        <pc:grpChg chg="mod">
          <ac:chgData name="Lim Kelvin" userId="624f6ae12bb7b72b" providerId="LiveId" clId="{B272414D-B18A-4D81-997D-E20EBAE48599}" dt="2024-12-22T12:38:21.929" v="6973" actId="165"/>
          <ac:grpSpMkLst>
            <pc:docMk/>
            <pc:sldMk cId="542882809" sldId="356"/>
            <ac:grpSpMk id="413" creationId="{B885EC6B-6675-46AF-B4B3-2C6E8F490983}"/>
          </ac:grpSpMkLst>
        </pc:grpChg>
        <pc:grpChg chg="mod">
          <ac:chgData name="Lim Kelvin" userId="624f6ae12bb7b72b" providerId="LiveId" clId="{B272414D-B18A-4D81-997D-E20EBAE48599}" dt="2024-12-22T12:38:21.929" v="6973" actId="165"/>
          <ac:grpSpMkLst>
            <pc:docMk/>
            <pc:sldMk cId="542882809" sldId="356"/>
            <ac:grpSpMk id="417" creationId="{9A37921B-0AFE-417D-B8E7-31EE1BC73F20}"/>
          </ac:grpSpMkLst>
        </pc:grpChg>
        <pc:grpChg chg="mod">
          <ac:chgData name="Lim Kelvin" userId="624f6ae12bb7b72b" providerId="LiveId" clId="{B272414D-B18A-4D81-997D-E20EBAE48599}" dt="2024-12-22T12:38:21.929" v="6973" actId="165"/>
          <ac:grpSpMkLst>
            <pc:docMk/>
            <pc:sldMk cId="542882809" sldId="356"/>
            <ac:grpSpMk id="421" creationId="{3185BACE-C7F5-4303-B9C1-2F6D34D6CC25}"/>
          </ac:grpSpMkLst>
        </pc:grpChg>
        <pc:grpChg chg="mod">
          <ac:chgData name="Lim Kelvin" userId="624f6ae12bb7b72b" providerId="LiveId" clId="{B272414D-B18A-4D81-997D-E20EBAE48599}" dt="2024-12-22T12:38:21.929" v="6973" actId="165"/>
          <ac:grpSpMkLst>
            <pc:docMk/>
            <pc:sldMk cId="542882809" sldId="356"/>
            <ac:grpSpMk id="425" creationId="{556B2697-458A-412A-9FAB-D47D72C91C27}"/>
          </ac:grpSpMkLst>
        </pc:grpChg>
        <pc:grpChg chg="mod">
          <ac:chgData name="Lim Kelvin" userId="624f6ae12bb7b72b" providerId="LiveId" clId="{B272414D-B18A-4D81-997D-E20EBAE48599}" dt="2024-12-22T12:38:21.929" v="6973" actId="165"/>
          <ac:grpSpMkLst>
            <pc:docMk/>
            <pc:sldMk cId="542882809" sldId="356"/>
            <ac:grpSpMk id="429" creationId="{938839D9-2754-42E1-8F14-1437E98808D7}"/>
          </ac:grpSpMkLst>
        </pc:grpChg>
        <pc:grpChg chg="mod">
          <ac:chgData name="Lim Kelvin" userId="624f6ae12bb7b72b" providerId="LiveId" clId="{B272414D-B18A-4D81-997D-E20EBAE48599}" dt="2024-12-22T12:38:21.929" v="6973" actId="165"/>
          <ac:grpSpMkLst>
            <pc:docMk/>
            <pc:sldMk cId="542882809" sldId="356"/>
            <ac:grpSpMk id="433" creationId="{7F3DE97D-BA89-4C81-A260-71309CC21092}"/>
          </ac:grpSpMkLst>
        </pc:grpChg>
        <pc:grpChg chg="mod">
          <ac:chgData name="Lim Kelvin" userId="624f6ae12bb7b72b" providerId="LiveId" clId="{B272414D-B18A-4D81-997D-E20EBAE48599}" dt="2024-12-22T12:38:21.929" v="6973" actId="165"/>
          <ac:grpSpMkLst>
            <pc:docMk/>
            <pc:sldMk cId="542882809" sldId="356"/>
            <ac:grpSpMk id="437" creationId="{0D20726A-ACFD-4211-AB96-D9ED26728DA0}"/>
          </ac:grpSpMkLst>
        </pc:grpChg>
        <pc:grpChg chg="mod">
          <ac:chgData name="Lim Kelvin" userId="624f6ae12bb7b72b" providerId="LiveId" clId="{B272414D-B18A-4D81-997D-E20EBAE48599}" dt="2024-12-22T12:38:21.929" v="6973" actId="165"/>
          <ac:grpSpMkLst>
            <pc:docMk/>
            <pc:sldMk cId="542882809" sldId="356"/>
            <ac:grpSpMk id="441" creationId="{280F0929-2349-4B55-BE5B-953C627DE585}"/>
          </ac:grpSpMkLst>
        </pc:grpChg>
        <pc:grpChg chg="mod">
          <ac:chgData name="Lim Kelvin" userId="624f6ae12bb7b72b" providerId="LiveId" clId="{B272414D-B18A-4D81-997D-E20EBAE48599}" dt="2024-12-22T12:38:21.929" v="6973" actId="165"/>
          <ac:grpSpMkLst>
            <pc:docMk/>
            <pc:sldMk cId="542882809" sldId="356"/>
            <ac:grpSpMk id="445" creationId="{BC0956E1-B426-4107-AF54-D04B8FFFEC29}"/>
          </ac:grpSpMkLst>
        </pc:grpChg>
        <pc:grpChg chg="mod">
          <ac:chgData name="Lim Kelvin" userId="624f6ae12bb7b72b" providerId="LiveId" clId="{B272414D-B18A-4D81-997D-E20EBAE48599}" dt="2024-12-22T12:38:21.929" v="6973" actId="165"/>
          <ac:grpSpMkLst>
            <pc:docMk/>
            <pc:sldMk cId="542882809" sldId="356"/>
            <ac:grpSpMk id="449" creationId="{E6E8735F-EA60-4EC1-B518-8575F40122AF}"/>
          </ac:grpSpMkLst>
        </pc:grpChg>
        <pc:grpChg chg="mod topLvl">
          <ac:chgData name="Lim Kelvin" userId="624f6ae12bb7b72b" providerId="LiveId" clId="{B272414D-B18A-4D81-997D-E20EBAE48599}" dt="2024-12-22T12:38:21.929" v="6973" actId="165"/>
          <ac:grpSpMkLst>
            <pc:docMk/>
            <pc:sldMk cId="542882809" sldId="356"/>
            <ac:grpSpMk id="456" creationId="{FCC4505A-45FE-4266-98DE-E12EB33EEB94}"/>
          </ac:grpSpMkLst>
        </pc:grpChg>
        <pc:grpChg chg="mod">
          <ac:chgData name="Lim Kelvin" userId="624f6ae12bb7b72b" providerId="LiveId" clId="{B272414D-B18A-4D81-997D-E20EBAE48599}" dt="2024-12-22T12:38:21.929" v="6973" actId="165"/>
          <ac:grpSpMkLst>
            <pc:docMk/>
            <pc:sldMk cId="542882809" sldId="356"/>
            <ac:grpSpMk id="457" creationId="{E92B19CD-E401-4D7B-99C4-F3394C4FE706}"/>
          </ac:grpSpMkLst>
        </pc:grpChg>
        <pc:grpChg chg="mod">
          <ac:chgData name="Lim Kelvin" userId="624f6ae12bb7b72b" providerId="LiveId" clId="{B272414D-B18A-4D81-997D-E20EBAE48599}" dt="2024-12-22T12:38:21.929" v="6973" actId="165"/>
          <ac:grpSpMkLst>
            <pc:docMk/>
            <pc:sldMk cId="542882809" sldId="356"/>
            <ac:grpSpMk id="458" creationId="{19E2CA65-EF1C-4A66-AC68-DC537A8DF792}"/>
          </ac:grpSpMkLst>
        </pc:grpChg>
        <pc:grpChg chg="mod">
          <ac:chgData name="Lim Kelvin" userId="624f6ae12bb7b72b" providerId="LiveId" clId="{B272414D-B18A-4D81-997D-E20EBAE48599}" dt="2024-12-22T12:38:21.929" v="6973" actId="165"/>
          <ac:grpSpMkLst>
            <pc:docMk/>
            <pc:sldMk cId="542882809" sldId="356"/>
            <ac:grpSpMk id="459" creationId="{51BE7D58-322B-4319-9F1E-236098AA2EB6}"/>
          </ac:grpSpMkLst>
        </pc:grpChg>
        <pc:grpChg chg="mod">
          <ac:chgData name="Lim Kelvin" userId="624f6ae12bb7b72b" providerId="LiveId" clId="{B272414D-B18A-4D81-997D-E20EBAE48599}" dt="2024-12-22T12:38:21.929" v="6973" actId="165"/>
          <ac:grpSpMkLst>
            <pc:docMk/>
            <pc:sldMk cId="542882809" sldId="356"/>
            <ac:grpSpMk id="460" creationId="{A1FB5BDF-46E2-4A8E-9E81-E69728484E29}"/>
          </ac:grpSpMkLst>
        </pc:grpChg>
        <pc:grpChg chg="mod">
          <ac:chgData name="Lim Kelvin" userId="624f6ae12bb7b72b" providerId="LiveId" clId="{B272414D-B18A-4D81-997D-E20EBAE48599}" dt="2024-12-22T12:38:21.929" v="6973" actId="165"/>
          <ac:grpSpMkLst>
            <pc:docMk/>
            <pc:sldMk cId="542882809" sldId="356"/>
            <ac:grpSpMk id="461" creationId="{83944B82-D774-4918-B655-682BC0FA2335}"/>
          </ac:grpSpMkLst>
        </pc:grpChg>
        <pc:grpChg chg="mod">
          <ac:chgData name="Lim Kelvin" userId="624f6ae12bb7b72b" providerId="LiveId" clId="{B272414D-B18A-4D81-997D-E20EBAE48599}" dt="2024-12-22T12:38:21.929" v="6973" actId="165"/>
          <ac:grpSpMkLst>
            <pc:docMk/>
            <pc:sldMk cId="542882809" sldId="356"/>
            <ac:grpSpMk id="462" creationId="{9EA25031-C5E4-4091-A0CD-F31B8F672FCE}"/>
          </ac:grpSpMkLst>
        </pc:grpChg>
        <pc:grpChg chg="mod">
          <ac:chgData name="Lim Kelvin" userId="624f6ae12bb7b72b" providerId="LiveId" clId="{B272414D-B18A-4D81-997D-E20EBAE48599}" dt="2024-12-22T12:38:21.929" v="6973" actId="165"/>
          <ac:grpSpMkLst>
            <pc:docMk/>
            <pc:sldMk cId="542882809" sldId="356"/>
            <ac:grpSpMk id="463" creationId="{CC1764AC-770E-46A6-8FDE-A35479324DFC}"/>
          </ac:grpSpMkLst>
        </pc:grpChg>
        <pc:grpChg chg="mod">
          <ac:chgData name="Lim Kelvin" userId="624f6ae12bb7b72b" providerId="LiveId" clId="{B272414D-B18A-4D81-997D-E20EBAE48599}" dt="2024-12-22T12:38:21.929" v="6973" actId="165"/>
          <ac:grpSpMkLst>
            <pc:docMk/>
            <pc:sldMk cId="542882809" sldId="356"/>
            <ac:grpSpMk id="464" creationId="{1FC29BAE-FE4E-4F1B-A000-294EBCC89C40}"/>
          </ac:grpSpMkLst>
        </pc:grpChg>
        <pc:grpChg chg="mod">
          <ac:chgData name="Lim Kelvin" userId="624f6ae12bb7b72b" providerId="LiveId" clId="{B272414D-B18A-4D81-997D-E20EBAE48599}" dt="2024-12-22T12:38:21.929" v="6973" actId="165"/>
          <ac:grpSpMkLst>
            <pc:docMk/>
            <pc:sldMk cId="542882809" sldId="356"/>
            <ac:grpSpMk id="465" creationId="{8FDCA2C2-3853-45EE-B22A-1C03E44B517B}"/>
          </ac:grpSpMkLst>
        </pc:grpChg>
        <pc:grpChg chg="mod">
          <ac:chgData name="Lim Kelvin" userId="624f6ae12bb7b72b" providerId="LiveId" clId="{B272414D-B18A-4D81-997D-E20EBAE48599}" dt="2024-12-22T12:38:21.929" v="6973" actId="165"/>
          <ac:grpSpMkLst>
            <pc:docMk/>
            <pc:sldMk cId="542882809" sldId="356"/>
            <ac:grpSpMk id="466" creationId="{934A4218-EBF9-4DBF-B6B8-BE8DD9ED4E96}"/>
          </ac:grpSpMkLst>
        </pc:grpChg>
        <pc:grpChg chg="mod">
          <ac:chgData name="Lim Kelvin" userId="624f6ae12bb7b72b" providerId="LiveId" clId="{B272414D-B18A-4D81-997D-E20EBAE48599}" dt="2024-12-22T12:38:21.929" v="6973" actId="165"/>
          <ac:grpSpMkLst>
            <pc:docMk/>
            <pc:sldMk cId="542882809" sldId="356"/>
            <ac:grpSpMk id="467" creationId="{7FE11780-1680-4C2A-8D3C-1795B25E49D0}"/>
          </ac:grpSpMkLst>
        </pc:grpChg>
        <pc:grpChg chg="mod">
          <ac:chgData name="Lim Kelvin" userId="624f6ae12bb7b72b" providerId="LiveId" clId="{B272414D-B18A-4D81-997D-E20EBAE48599}" dt="2024-12-22T12:38:21.929" v="6973" actId="165"/>
          <ac:grpSpMkLst>
            <pc:docMk/>
            <pc:sldMk cId="542882809" sldId="356"/>
            <ac:grpSpMk id="468" creationId="{3808629B-154B-4D95-B764-96E6613B26F7}"/>
          </ac:grpSpMkLst>
        </pc:grpChg>
        <pc:grpChg chg="mod">
          <ac:chgData name="Lim Kelvin" userId="624f6ae12bb7b72b" providerId="LiveId" clId="{B272414D-B18A-4D81-997D-E20EBAE48599}" dt="2024-12-22T12:38:21.929" v="6973" actId="165"/>
          <ac:grpSpMkLst>
            <pc:docMk/>
            <pc:sldMk cId="542882809" sldId="356"/>
            <ac:grpSpMk id="469" creationId="{AEA26176-B9B2-4CC2-853E-D7505491AC36}"/>
          </ac:grpSpMkLst>
        </pc:grpChg>
        <pc:grpChg chg="mod">
          <ac:chgData name="Lim Kelvin" userId="624f6ae12bb7b72b" providerId="LiveId" clId="{B272414D-B18A-4D81-997D-E20EBAE48599}" dt="2024-12-22T12:38:21.929" v="6973" actId="165"/>
          <ac:grpSpMkLst>
            <pc:docMk/>
            <pc:sldMk cId="542882809" sldId="356"/>
            <ac:grpSpMk id="470" creationId="{58553C07-B1DC-44A5-89F8-105D215080CB}"/>
          </ac:grpSpMkLst>
        </pc:grpChg>
        <pc:grpChg chg="mod">
          <ac:chgData name="Lim Kelvin" userId="624f6ae12bb7b72b" providerId="LiveId" clId="{B272414D-B18A-4D81-997D-E20EBAE48599}" dt="2024-12-22T12:38:21.929" v="6973" actId="165"/>
          <ac:grpSpMkLst>
            <pc:docMk/>
            <pc:sldMk cId="542882809" sldId="356"/>
            <ac:grpSpMk id="471" creationId="{A433CE5D-13FD-4EDA-AE4B-8D984AA59B8A}"/>
          </ac:grpSpMkLst>
        </pc:grpChg>
        <pc:grpChg chg="mod">
          <ac:chgData name="Lim Kelvin" userId="624f6ae12bb7b72b" providerId="LiveId" clId="{B272414D-B18A-4D81-997D-E20EBAE48599}" dt="2024-12-22T12:38:21.929" v="6973" actId="165"/>
          <ac:grpSpMkLst>
            <pc:docMk/>
            <pc:sldMk cId="542882809" sldId="356"/>
            <ac:grpSpMk id="472" creationId="{DC0035B8-165C-4723-A876-8E2004C47649}"/>
          </ac:grpSpMkLst>
        </pc:grpChg>
        <pc:grpChg chg="mod">
          <ac:chgData name="Lim Kelvin" userId="624f6ae12bb7b72b" providerId="LiveId" clId="{B272414D-B18A-4D81-997D-E20EBAE48599}" dt="2024-12-22T12:38:21.929" v="6973" actId="165"/>
          <ac:grpSpMkLst>
            <pc:docMk/>
            <pc:sldMk cId="542882809" sldId="356"/>
            <ac:grpSpMk id="473" creationId="{314CE141-F727-41AA-8A0A-4DA0BC913287}"/>
          </ac:grpSpMkLst>
        </pc:grpChg>
        <pc:grpChg chg="mod">
          <ac:chgData name="Lim Kelvin" userId="624f6ae12bb7b72b" providerId="LiveId" clId="{B272414D-B18A-4D81-997D-E20EBAE48599}" dt="2024-12-22T12:38:21.929" v="6973" actId="165"/>
          <ac:grpSpMkLst>
            <pc:docMk/>
            <pc:sldMk cId="542882809" sldId="356"/>
            <ac:grpSpMk id="474" creationId="{F0D8CF4E-04C1-41D9-8BD7-75C8D5D091FC}"/>
          </ac:grpSpMkLst>
        </pc:grpChg>
        <pc:grpChg chg="mod">
          <ac:chgData name="Lim Kelvin" userId="624f6ae12bb7b72b" providerId="LiveId" clId="{B272414D-B18A-4D81-997D-E20EBAE48599}" dt="2024-12-22T12:38:21.929" v="6973" actId="165"/>
          <ac:grpSpMkLst>
            <pc:docMk/>
            <pc:sldMk cId="542882809" sldId="356"/>
            <ac:grpSpMk id="476" creationId="{C82E3ED0-CADB-4157-8DDE-A5456843234E}"/>
          </ac:grpSpMkLst>
        </pc:grpChg>
        <pc:grpChg chg="mod">
          <ac:chgData name="Lim Kelvin" userId="624f6ae12bb7b72b" providerId="LiveId" clId="{B272414D-B18A-4D81-997D-E20EBAE48599}" dt="2024-12-22T12:38:21.929" v="6973" actId="165"/>
          <ac:grpSpMkLst>
            <pc:docMk/>
            <pc:sldMk cId="542882809" sldId="356"/>
            <ac:grpSpMk id="480" creationId="{6B41BE26-EE6E-46F9-8076-FE670B631ED1}"/>
          </ac:grpSpMkLst>
        </pc:grpChg>
        <pc:grpChg chg="mod">
          <ac:chgData name="Lim Kelvin" userId="624f6ae12bb7b72b" providerId="LiveId" clId="{B272414D-B18A-4D81-997D-E20EBAE48599}" dt="2024-12-22T12:38:21.929" v="6973" actId="165"/>
          <ac:grpSpMkLst>
            <pc:docMk/>
            <pc:sldMk cId="542882809" sldId="356"/>
            <ac:grpSpMk id="484" creationId="{820EF234-83CA-4A81-9F34-49DD45337E45}"/>
          </ac:grpSpMkLst>
        </pc:grpChg>
        <pc:grpChg chg="mod">
          <ac:chgData name="Lim Kelvin" userId="624f6ae12bb7b72b" providerId="LiveId" clId="{B272414D-B18A-4D81-997D-E20EBAE48599}" dt="2024-12-22T12:38:21.929" v="6973" actId="165"/>
          <ac:grpSpMkLst>
            <pc:docMk/>
            <pc:sldMk cId="542882809" sldId="356"/>
            <ac:grpSpMk id="488" creationId="{D3D96876-1C24-4852-A0F8-2B63780A90C1}"/>
          </ac:grpSpMkLst>
        </pc:grpChg>
        <pc:grpChg chg="mod">
          <ac:chgData name="Lim Kelvin" userId="624f6ae12bb7b72b" providerId="LiveId" clId="{B272414D-B18A-4D81-997D-E20EBAE48599}" dt="2024-12-22T12:38:21.929" v="6973" actId="165"/>
          <ac:grpSpMkLst>
            <pc:docMk/>
            <pc:sldMk cId="542882809" sldId="356"/>
            <ac:grpSpMk id="492" creationId="{099EB449-5D42-48AB-97ED-D3DD8240AA5D}"/>
          </ac:grpSpMkLst>
        </pc:grpChg>
        <pc:grpChg chg="mod">
          <ac:chgData name="Lim Kelvin" userId="624f6ae12bb7b72b" providerId="LiveId" clId="{B272414D-B18A-4D81-997D-E20EBAE48599}" dt="2024-12-22T12:38:21.929" v="6973" actId="165"/>
          <ac:grpSpMkLst>
            <pc:docMk/>
            <pc:sldMk cId="542882809" sldId="356"/>
            <ac:grpSpMk id="496" creationId="{454185E3-6E65-4078-9864-A61682B4FCF3}"/>
          </ac:grpSpMkLst>
        </pc:grpChg>
        <pc:grpChg chg="mod">
          <ac:chgData name="Lim Kelvin" userId="624f6ae12bb7b72b" providerId="LiveId" clId="{B272414D-B18A-4D81-997D-E20EBAE48599}" dt="2024-12-22T12:38:21.929" v="6973" actId="165"/>
          <ac:grpSpMkLst>
            <pc:docMk/>
            <pc:sldMk cId="542882809" sldId="356"/>
            <ac:grpSpMk id="500" creationId="{6BD8D5C8-B9AF-4DA2-95B7-EACBBD46B51A}"/>
          </ac:grpSpMkLst>
        </pc:grpChg>
        <pc:grpChg chg="mod">
          <ac:chgData name="Lim Kelvin" userId="624f6ae12bb7b72b" providerId="LiveId" clId="{B272414D-B18A-4D81-997D-E20EBAE48599}" dt="2024-12-22T12:38:21.929" v="6973" actId="165"/>
          <ac:grpSpMkLst>
            <pc:docMk/>
            <pc:sldMk cId="542882809" sldId="356"/>
            <ac:grpSpMk id="504" creationId="{0C9291DE-F4D9-42F2-8E43-63147EDF4DF0}"/>
          </ac:grpSpMkLst>
        </pc:grpChg>
        <pc:grpChg chg="mod">
          <ac:chgData name="Lim Kelvin" userId="624f6ae12bb7b72b" providerId="LiveId" clId="{B272414D-B18A-4D81-997D-E20EBAE48599}" dt="2024-12-22T12:38:21.929" v="6973" actId="165"/>
          <ac:grpSpMkLst>
            <pc:docMk/>
            <pc:sldMk cId="542882809" sldId="356"/>
            <ac:grpSpMk id="508" creationId="{617F9899-2124-4263-AECD-A250373861C6}"/>
          </ac:grpSpMkLst>
        </pc:grpChg>
        <pc:grpChg chg="mod">
          <ac:chgData name="Lim Kelvin" userId="624f6ae12bb7b72b" providerId="LiveId" clId="{B272414D-B18A-4D81-997D-E20EBAE48599}" dt="2024-12-22T12:38:21.929" v="6973" actId="165"/>
          <ac:grpSpMkLst>
            <pc:docMk/>
            <pc:sldMk cId="542882809" sldId="356"/>
            <ac:grpSpMk id="512" creationId="{37A378FE-96CF-4FEE-BC4D-62EE2579B6EB}"/>
          </ac:grpSpMkLst>
        </pc:grpChg>
        <pc:grpChg chg="mod">
          <ac:chgData name="Lim Kelvin" userId="624f6ae12bb7b72b" providerId="LiveId" clId="{B272414D-B18A-4D81-997D-E20EBAE48599}" dt="2024-12-22T12:38:21.929" v="6973" actId="165"/>
          <ac:grpSpMkLst>
            <pc:docMk/>
            <pc:sldMk cId="542882809" sldId="356"/>
            <ac:grpSpMk id="516" creationId="{051FA34F-B8E3-4EF3-8F9A-219BBB52FD87}"/>
          </ac:grpSpMkLst>
        </pc:grpChg>
        <pc:grpChg chg="mod">
          <ac:chgData name="Lim Kelvin" userId="624f6ae12bb7b72b" providerId="LiveId" clId="{B272414D-B18A-4D81-997D-E20EBAE48599}" dt="2024-12-22T12:38:21.929" v="6973" actId="165"/>
          <ac:grpSpMkLst>
            <pc:docMk/>
            <pc:sldMk cId="542882809" sldId="356"/>
            <ac:grpSpMk id="520" creationId="{0BB19C95-A3BA-459B-B53F-878250E285E2}"/>
          </ac:grpSpMkLst>
        </pc:grpChg>
        <pc:grpChg chg="mod">
          <ac:chgData name="Lim Kelvin" userId="624f6ae12bb7b72b" providerId="LiveId" clId="{B272414D-B18A-4D81-997D-E20EBAE48599}" dt="2024-12-22T12:38:21.929" v="6973" actId="165"/>
          <ac:grpSpMkLst>
            <pc:docMk/>
            <pc:sldMk cId="542882809" sldId="356"/>
            <ac:grpSpMk id="524" creationId="{1A6E722A-2DB4-45D3-8E5E-119193AB91BA}"/>
          </ac:grpSpMkLst>
        </pc:grpChg>
        <pc:grpChg chg="mod">
          <ac:chgData name="Lim Kelvin" userId="624f6ae12bb7b72b" providerId="LiveId" clId="{B272414D-B18A-4D81-997D-E20EBAE48599}" dt="2024-12-22T12:38:21.929" v="6973" actId="165"/>
          <ac:grpSpMkLst>
            <pc:docMk/>
            <pc:sldMk cId="542882809" sldId="356"/>
            <ac:grpSpMk id="528" creationId="{649DE0EF-C432-43D7-8BE4-B6481F80E6D2}"/>
          </ac:grpSpMkLst>
        </pc:grpChg>
        <pc:grpChg chg="mod">
          <ac:chgData name="Lim Kelvin" userId="624f6ae12bb7b72b" providerId="LiveId" clId="{B272414D-B18A-4D81-997D-E20EBAE48599}" dt="2024-12-22T12:38:21.929" v="6973" actId="165"/>
          <ac:grpSpMkLst>
            <pc:docMk/>
            <pc:sldMk cId="542882809" sldId="356"/>
            <ac:grpSpMk id="532" creationId="{40AEF72A-2316-45FE-886C-E44F35C04E75}"/>
          </ac:grpSpMkLst>
        </pc:grpChg>
        <pc:grpChg chg="mod">
          <ac:chgData name="Lim Kelvin" userId="624f6ae12bb7b72b" providerId="LiveId" clId="{B272414D-B18A-4D81-997D-E20EBAE48599}" dt="2024-12-22T12:38:21.929" v="6973" actId="165"/>
          <ac:grpSpMkLst>
            <pc:docMk/>
            <pc:sldMk cId="542882809" sldId="356"/>
            <ac:grpSpMk id="536" creationId="{2C990E4C-5ABB-40A0-9E88-9CB11F3895D5}"/>
          </ac:grpSpMkLst>
        </pc:grpChg>
        <pc:grpChg chg="mod">
          <ac:chgData name="Lim Kelvin" userId="624f6ae12bb7b72b" providerId="LiveId" clId="{B272414D-B18A-4D81-997D-E20EBAE48599}" dt="2024-12-22T12:38:21.929" v="6973" actId="165"/>
          <ac:grpSpMkLst>
            <pc:docMk/>
            <pc:sldMk cId="542882809" sldId="356"/>
            <ac:grpSpMk id="540" creationId="{B9AF0568-6A92-42ED-BBCF-263111164BB2}"/>
          </ac:grpSpMkLst>
        </pc:grpChg>
        <pc:grpChg chg="mod">
          <ac:chgData name="Lim Kelvin" userId="624f6ae12bb7b72b" providerId="LiveId" clId="{B272414D-B18A-4D81-997D-E20EBAE48599}" dt="2024-12-22T12:38:21.929" v="6973" actId="165"/>
          <ac:grpSpMkLst>
            <pc:docMk/>
            <pc:sldMk cId="542882809" sldId="356"/>
            <ac:grpSpMk id="544" creationId="{DB07FB9E-B5D2-4917-9984-025BB195C57E}"/>
          </ac:grpSpMkLst>
        </pc:grpChg>
        <pc:grpChg chg="mod topLvl">
          <ac:chgData name="Lim Kelvin" userId="624f6ae12bb7b72b" providerId="LiveId" clId="{B272414D-B18A-4D81-997D-E20EBAE48599}" dt="2024-12-22T12:38:21.929" v="6973" actId="165"/>
          <ac:grpSpMkLst>
            <pc:docMk/>
            <pc:sldMk cId="542882809" sldId="356"/>
            <ac:grpSpMk id="547" creationId="{A9A83824-7111-43D4-9FAE-488E9B8D761A}"/>
          </ac:grpSpMkLst>
        </pc:grpChg>
        <pc:grpChg chg="mod">
          <ac:chgData name="Lim Kelvin" userId="624f6ae12bb7b72b" providerId="LiveId" clId="{B272414D-B18A-4D81-997D-E20EBAE48599}" dt="2024-12-22T12:38:21.929" v="6973" actId="165"/>
          <ac:grpSpMkLst>
            <pc:docMk/>
            <pc:sldMk cId="542882809" sldId="356"/>
            <ac:grpSpMk id="553" creationId="{0B252654-D741-4023-86A7-DB5BBC8FB4F8}"/>
          </ac:grpSpMkLst>
        </pc:grpChg>
        <pc:grpChg chg="mod">
          <ac:chgData name="Lim Kelvin" userId="624f6ae12bb7b72b" providerId="LiveId" clId="{B272414D-B18A-4D81-997D-E20EBAE48599}" dt="2024-12-22T12:38:21.929" v="6973" actId="165"/>
          <ac:grpSpMkLst>
            <pc:docMk/>
            <pc:sldMk cId="542882809" sldId="356"/>
            <ac:grpSpMk id="554" creationId="{C7EA3E58-BA84-4A26-A623-0945153616DB}"/>
          </ac:grpSpMkLst>
        </pc:grpChg>
        <pc:grpChg chg="mod">
          <ac:chgData name="Lim Kelvin" userId="624f6ae12bb7b72b" providerId="LiveId" clId="{B272414D-B18A-4D81-997D-E20EBAE48599}" dt="2024-12-22T12:38:21.929" v="6973" actId="165"/>
          <ac:grpSpMkLst>
            <pc:docMk/>
            <pc:sldMk cId="542882809" sldId="356"/>
            <ac:grpSpMk id="555" creationId="{5A42546E-7ECA-45A4-ADD2-293F32BF893E}"/>
          </ac:grpSpMkLst>
        </pc:grpChg>
        <pc:grpChg chg="mod">
          <ac:chgData name="Lim Kelvin" userId="624f6ae12bb7b72b" providerId="LiveId" clId="{B272414D-B18A-4D81-997D-E20EBAE48599}" dt="2024-12-22T12:38:21.929" v="6973" actId="165"/>
          <ac:grpSpMkLst>
            <pc:docMk/>
            <pc:sldMk cId="542882809" sldId="356"/>
            <ac:grpSpMk id="556" creationId="{07F4058F-F9E7-4860-91C4-6D742ECD8172}"/>
          </ac:grpSpMkLst>
        </pc:grpChg>
        <pc:grpChg chg="mod">
          <ac:chgData name="Lim Kelvin" userId="624f6ae12bb7b72b" providerId="LiveId" clId="{B272414D-B18A-4D81-997D-E20EBAE48599}" dt="2024-12-22T12:38:21.929" v="6973" actId="165"/>
          <ac:grpSpMkLst>
            <pc:docMk/>
            <pc:sldMk cId="542882809" sldId="356"/>
            <ac:grpSpMk id="557" creationId="{CD1BEF06-4D80-472B-A33E-31A3A8229E4F}"/>
          </ac:grpSpMkLst>
        </pc:grpChg>
        <pc:grpChg chg="mod">
          <ac:chgData name="Lim Kelvin" userId="624f6ae12bb7b72b" providerId="LiveId" clId="{B272414D-B18A-4D81-997D-E20EBAE48599}" dt="2024-12-22T12:38:21.929" v="6973" actId="165"/>
          <ac:grpSpMkLst>
            <pc:docMk/>
            <pc:sldMk cId="542882809" sldId="356"/>
            <ac:grpSpMk id="558" creationId="{7DA02E96-3012-4ECA-AC4D-16BE84EF06BF}"/>
          </ac:grpSpMkLst>
        </pc:grpChg>
        <pc:grpChg chg="mod">
          <ac:chgData name="Lim Kelvin" userId="624f6ae12bb7b72b" providerId="LiveId" clId="{B272414D-B18A-4D81-997D-E20EBAE48599}" dt="2024-12-22T12:38:21.929" v="6973" actId="165"/>
          <ac:grpSpMkLst>
            <pc:docMk/>
            <pc:sldMk cId="542882809" sldId="356"/>
            <ac:grpSpMk id="559" creationId="{3C580FA7-E0AA-4D47-B5E9-DB63378505B9}"/>
          </ac:grpSpMkLst>
        </pc:grpChg>
        <pc:grpChg chg="mod">
          <ac:chgData name="Lim Kelvin" userId="624f6ae12bb7b72b" providerId="LiveId" clId="{B272414D-B18A-4D81-997D-E20EBAE48599}" dt="2024-12-22T12:38:21.929" v="6973" actId="165"/>
          <ac:grpSpMkLst>
            <pc:docMk/>
            <pc:sldMk cId="542882809" sldId="356"/>
            <ac:grpSpMk id="560" creationId="{8D781BC6-E737-4FD1-A016-DA862BD8287A}"/>
          </ac:grpSpMkLst>
        </pc:grpChg>
        <pc:grpChg chg="mod">
          <ac:chgData name="Lim Kelvin" userId="624f6ae12bb7b72b" providerId="LiveId" clId="{B272414D-B18A-4D81-997D-E20EBAE48599}" dt="2024-12-22T12:38:21.929" v="6973" actId="165"/>
          <ac:grpSpMkLst>
            <pc:docMk/>
            <pc:sldMk cId="542882809" sldId="356"/>
            <ac:grpSpMk id="561" creationId="{154ABFD5-B648-4641-925E-08F1890A2D72}"/>
          </ac:grpSpMkLst>
        </pc:grpChg>
        <pc:grpChg chg="mod">
          <ac:chgData name="Lim Kelvin" userId="624f6ae12bb7b72b" providerId="LiveId" clId="{B272414D-B18A-4D81-997D-E20EBAE48599}" dt="2024-12-22T12:38:21.929" v="6973" actId="165"/>
          <ac:grpSpMkLst>
            <pc:docMk/>
            <pc:sldMk cId="542882809" sldId="356"/>
            <ac:grpSpMk id="562" creationId="{316B930E-6B3F-4F45-8D58-8FFE335460FF}"/>
          </ac:grpSpMkLst>
        </pc:grpChg>
        <pc:grpChg chg="mod">
          <ac:chgData name="Lim Kelvin" userId="624f6ae12bb7b72b" providerId="LiveId" clId="{B272414D-B18A-4D81-997D-E20EBAE48599}" dt="2024-12-22T12:38:21.929" v="6973" actId="165"/>
          <ac:grpSpMkLst>
            <pc:docMk/>
            <pc:sldMk cId="542882809" sldId="356"/>
            <ac:grpSpMk id="564" creationId="{2927A7A8-62AF-4CDE-946E-567765C50D4D}"/>
          </ac:grpSpMkLst>
        </pc:grpChg>
        <pc:grpChg chg="mod">
          <ac:chgData name="Lim Kelvin" userId="624f6ae12bb7b72b" providerId="LiveId" clId="{B272414D-B18A-4D81-997D-E20EBAE48599}" dt="2024-12-22T12:38:21.929" v="6973" actId="165"/>
          <ac:grpSpMkLst>
            <pc:docMk/>
            <pc:sldMk cId="542882809" sldId="356"/>
            <ac:grpSpMk id="565" creationId="{844D7890-3573-468B-82FB-40D9FA079FA5}"/>
          </ac:grpSpMkLst>
        </pc:grpChg>
        <pc:grpChg chg="mod">
          <ac:chgData name="Lim Kelvin" userId="624f6ae12bb7b72b" providerId="LiveId" clId="{B272414D-B18A-4D81-997D-E20EBAE48599}" dt="2024-12-22T12:38:21.929" v="6973" actId="165"/>
          <ac:grpSpMkLst>
            <pc:docMk/>
            <pc:sldMk cId="542882809" sldId="356"/>
            <ac:grpSpMk id="566" creationId="{9FD88F2D-784B-40B7-AA50-1880C9095781}"/>
          </ac:grpSpMkLst>
        </pc:grpChg>
        <pc:grpChg chg="mod">
          <ac:chgData name="Lim Kelvin" userId="624f6ae12bb7b72b" providerId="LiveId" clId="{B272414D-B18A-4D81-997D-E20EBAE48599}" dt="2024-12-22T12:38:21.929" v="6973" actId="165"/>
          <ac:grpSpMkLst>
            <pc:docMk/>
            <pc:sldMk cId="542882809" sldId="356"/>
            <ac:grpSpMk id="567" creationId="{F528C820-117A-4E55-8AF5-4FE234A7C811}"/>
          </ac:grpSpMkLst>
        </pc:grpChg>
        <pc:grpChg chg="mod">
          <ac:chgData name="Lim Kelvin" userId="624f6ae12bb7b72b" providerId="LiveId" clId="{B272414D-B18A-4D81-997D-E20EBAE48599}" dt="2024-12-22T12:38:21.929" v="6973" actId="165"/>
          <ac:grpSpMkLst>
            <pc:docMk/>
            <pc:sldMk cId="542882809" sldId="356"/>
            <ac:grpSpMk id="569" creationId="{5FB69FD5-F387-460C-B532-6B43EC4EF892}"/>
          </ac:grpSpMkLst>
        </pc:grpChg>
        <pc:grpChg chg="mod">
          <ac:chgData name="Lim Kelvin" userId="624f6ae12bb7b72b" providerId="LiveId" clId="{B272414D-B18A-4D81-997D-E20EBAE48599}" dt="2024-12-22T12:38:21.929" v="6973" actId="165"/>
          <ac:grpSpMkLst>
            <pc:docMk/>
            <pc:sldMk cId="542882809" sldId="356"/>
            <ac:grpSpMk id="570" creationId="{175C9CF2-0387-4903-957D-22819DC6240A}"/>
          </ac:grpSpMkLst>
        </pc:grpChg>
        <pc:grpChg chg="mod">
          <ac:chgData name="Lim Kelvin" userId="624f6ae12bb7b72b" providerId="LiveId" clId="{B272414D-B18A-4D81-997D-E20EBAE48599}" dt="2024-12-22T12:38:21.929" v="6973" actId="165"/>
          <ac:grpSpMkLst>
            <pc:docMk/>
            <pc:sldMk cId="542882809" sldId="356"/>
            <ac:grpSpMk id="571" creationId="{71BE107E-E63F-41B3-A64E-727B8EEFCB5F}"/>
          </ac:grpSpMkLst>
        </pc:grpChg>
        <pc:grpChg chg="mod">
          <ac:chgData name="Lim Kelvin" userId="624f6ae12bb7b72b" providerId="LiveId" clId="{B272414D-B18A-4D81-997D-E20EBAE48599}" dt="2024-12-22T12:38:21.929" v="6973" actId="165"/>
          <ac:grpSpMkLst>
            <pc:docMk/>
            <pc:sldMk cId="542882809" sldId="356"/>
            <ac:grpSpMk id="573" creationId="{B8611100-AB39-437D-9D22-644CBC24753A}"/>
          </ac:grpSpMkLst>
        </pc:grpChg>
        <pc:grpChg chg="mod">
          <ac:chgData name="Lim Kelvin" userId="624f6ae12bb7b72b" providerId="LiveId" clId="{B272414D-B18A-4D81-997D-E20EBAE48599}" dt="2024-12-22T12:38:21.929" v="6973" actId="165"/>
          <ac:grpSpMkLst>
            <pc:docMk/>
            <pc:sldMk cId="542882809" sldId="356"/>
            <ac:grpSpMk id="574" creationId="{E10F3217-FC45-4D84-9C1E-5BE2A0C6D5BC}"/>
          </ac:grpSpMkLst>
        </pc:grpChg>
        <pc:grpChg chg="mod">
          <ac:chgData name="Lim Kelvin" userId="624f6ae12bb7b72b" providerId="LiveId" clId="{B272414D-B18A-4D81-997D-E20EBAE48599}" dt="2024-12-22T12:38:21.929" v="6973" actId="165"/>
          <ac:grpSpMkLst>
            <pc:docMk/>
            <pc:sldMk cId="542882809" sldId="356"/>
            <ac:grpSpMk id="575" creationId="{EEA77ED1-3D6F-4551-9E4B-9CCA7B59F012}"/>
          </ac:grpSpMkLst>
        </pc:grpChg>
        <pc:grpChg chg="mod">
          <ac:chgData name="Lim Kelvin" userId="624f6ae12bb7b72b" providerId="LiveId" clId="{B272414D-B18A-4D81-997D-E20EBAE48599}" dt="2024-12-22T12:38:21.929" v="6973" actId="165"/>
          <ac:grpSpMkLst>
            <pc:docMk/>
            <pc:sldMk cId="542882809" sldId="356"/>
            <ac:grpSpMk id="576" creationId="{D47A2B72-6AF9-4AA7-B556-7A6B44C1EED3}"/>
          </ac:grpSpMkLst>
        </pc:grpChg>
        <pc:grpChg chg="mod">
          <ac:chgData name="Lim Kelvin" userId="624f6ae12bb7b72b" providerId="LiveId" clId="{B272414D-B18A-4D81-997D-E20EBAE48599}" dt="2024-12-22T12:38:21.929" v="6973" actId="165"/>
          <ac:grpSpMkLst>
            <pc:docMk/>
            <pc:sldMk cId="542882809" sldId="356"/>
            <ac:grpSpMk id="577" creationId="{2B1302C0-7BE2-4E58-B5A7-EFAEF6E2DB84}"/>
          </ac:grpSpMkLst>
        </pc:grpChg>
        <pc:grpChg chg="mod">
          <ac:chgData name="Lim Kelvin" userId="624f6ae12bb7b72b" providerId="LiveId" clId="{B272414D-B18A-4D81-997D-E20EBAE48599}" dt="2024-12-22T12:38:21.929" v="6973" actId="165"/>
          <ac:grpSpMkLst>
            <pc:docMk/>
            <pc:sldMk cId="542882809" sldId="356"/>
            <ac:grpSpMk id="578" creationId="{ADA81770-054F-48FC-BD75-2CC4947069A6}"/>
          </ac:grpSpMkLst>
        </pc:grpChg>
        <pc:grpChg chg="mod">
          <ac:chgData name="Lim Kelvin" userId="624f6ae12bb7b72b" providerId="LiveId" clId="{B272414D-B18A-4D81-997D-E20EBAE48599}" dt="2024-12-22T12:38:21.929" v="6973" actId="165"/>
          <ac:grpSpMkLst>
            <pc:docMk/>
            <pc:sldMk cId="542882809" sldId="356"/>
            <ac:grpSpMk id="579" creationId="{564F9FAF-12E7-41B5-BC0E-F1A90F65C5F5}"/>
          </ac:grpSpMkLst>
        </pc:grpChg>
        <pc:grpChg chg="mod">
          <ac:chgData name="Lim Kelvin" userId="624f6ae12bb7b72b" providerId="LiveId" clId="{B272414D-B18A-4D81-997D-E20EBAE48599}" dt="2024-12-22T12:38:21.929" v="6973" actId="165"/>
          <ac:grpSpMkLst>
            <pc:docMk/>
            <pc:sldMk cId="542882809" sldId="356"/>
            <ac:grpSpMk id="581" creationId="{288B6E92-2E37-4CF1-A27F-1B3794E4D174}"/>
          </ac:grpSpMkLst>
        </pc:grpChg>
        <pc:grpChg chg="mod">
          <ac:chgData name="Lim Kelvin" userId="624f6ae12bb7b72b" providerId="LiveId" clId="{B272414D-B18A-4D81-997D-E20EBAE48599}" dt="2024-12-22T12:38:21.929" v="6973" actId="165"/>
          <ac:grpSpMkLst>
            <pc:docMk/>
            <pc:sldMk cId="542882809" sldId="356"/>
            <ac:grpSpMk id="585" creationId="{F7119F2F-279F-439C-88BA-F5119417A3B0}"/>
          </ac:grpSpMkLst>
        </pc:grpChg>
        <pc:grpChg chg="mod">
          <ac:chgData name="Lim Kelvin" userId="624f6ae12bb7b72b" providerId="LiveId" clId="{B272414D-B18A-4D81-997D-E20EBAE48599}" dt="2024-12-22T12:38:21.929" v="6973" actId="165"/>
          <ac:grpSpMkLst>
            <pc:docMk/>
            <pc:sldMk cId="542882809" sldId="356"/>
            <ac:grpSpMk id="589" creationId="{C648E169-507A-4650-BEF7-476427DA08F7}"/>
          </ac:grpSpMkLst>
        </pc:grpChg>
        <pc:grpChg chg="mod">
          <ac:chgData name="Lim Kelvin" userId="624f6ae12bb7b72b" providerId="LiveId" clId="{B272414D-B18A-4D81-997D-E20EBAE48599}" dt="2024-12-22T12:38:21.929" v="6973" actId="165"/>
          <ac:grpSpMkLst>
            <pc:docMk/>
            <pc:sldMk cId="542882809" sldId="356"/>
            <ac:grpSpMk id="593" creationId="{57317398-6B53-4040-881E-A8122E205DA0}"/>
          </ac:grpSpMkLst>
        </pc:grpChg>
        <pc:grpChg chg="mod">
          <ac:chgData name="Lim Kelvin" userId="624f6ae12bb7b72b" providerId="LiveId" clId="{B272414D-B18A-4D81-997D-E20EBAE48599}" dt="2024-12-22T12:38:21.929" v="6973" actId="165"/>
          <ac:grpSpMkLst>
            <pc:docMk/>
            <pc:sldMk cId="542882809" sldId="356"/>
            <ac:grpSpMk id="597" creationId="{720A81E3-EEC8-480F-887A-0A50FA7B7C9F}"/>
          </ac:grpSpMkLst>
        </pc:grpChg>
        <pc:grpChg chg="mod">
          <ac:chgData name="Lim Kelvin" userId="624f6ae12bb7b72b" providerId="LiveId" clId="{B272414D-B18A-4D81-997D-E20EBAE48599}" dt="2024-12-22T12:38:21.929" v="6973" actId="165"/>
          <ac:grpSpMkLst>
            <pc:docMk/>
            <pc:sldMk cId="542882809" sldId="356"/>
            <ac:grpSpMk id="601" creationId="{360683E0-15CB-4A65-9D3E-35DAE1407540}"/>
          </ac:grpSpMkLst>
        </pc:grpChg>
        <pc:grpChg chg="mod">
          <ac:chgData name="Lim Kelvin" userId="624f6ae12bb7b72b" providerId="LiveId" clId="{B272414D-B18A-4D81-997D-E20EBAE48599}" dt="2024-12-22T12:38:21.929" v="6973" actId="165"/>
          <ac:grpSpMkLst>
            <pc:docMk/>
            <pc:sldMk cId="542882809" sldId="356"/>
            <ac:grpSpMk id="605" creationId="{40887DF1-B999-4089-B9B2-53C877FC88F5}"/>
          </ac:grpSpMkLst>
        </pc:grpChg>
        <pc:grpChg chg="mod">
          <ac:chgData name="Lim Kelvin" userId="624f6ae12bb7b72b" providerId="LiveId" clId="{B272414D-B18A-4D81-997D-E20EBAE48599}" dt="2024-12-22T12:38:21.929" v="6973" actId="165"/>
          <ac:grpSpMkLst>
            <pc:docMk/>
            <pc:sldMk cId="542882809" sldId="356"/>
            <ac:grpSpMk id="609" creationId="{43AF563F-D8DC-4667-B799-AF1F068AF5E7}"/>
          </ac:grpSpMkLst>
        </pc:grpChg>
        <pc:grpChg chg="mod">
          <ac:chgData name="Lim Kelvin" userId="624f6ae12bb7b72b" providerId="LiveId" clId="{B272414D-B18A-4D81-997D-E20EBAE48599}" dt="2024-12-22T12:38:21.929" v="6973" actId="165"/>
          <ac:grpSpMkLst>
            <pc:docMk/>
            <pc:sldMk cId="542882809" sldId="356"/>
            <ac:grpSpMk id="613" creationId="{9D8ECCA8-32DE-4ABE-8B25-C65DCDC2CA6A}"/>
          </ac:grpSpMkLst>
        </pc:grpChg>
        <pc:grpChg chg="mod">
          <ac:chgData name="Lim Kelvin" userId="624f6ae12bb7b72b" providerId="LiveId" clId="{B272414D-B18A-4D81-997D-E20EBAE48599}" dt="2024-12-22T12:38:21.929" v="6973" actId="165"/>
          <ac:grpSpMkLst>
            <pc:docMk/>
            <pc:sldMk cId="542882809" sldId="356"/>
            <ac:grpSpMk id="617" creationId="{383B2AC1-0B48-485C-BEB4-EA50B341D5B9}"/>
          </ac:grpSpMkLst>
        </pc:grpChg>
        <pc:grpChg chg="mod">
          <ac:chgData name="Lim Kelvin" userId="624f6ae12bb7b72b" providerId="LiveId" clId="{B272414D-B18A-4D81-997D-E20EBAE48599}" dt="2024-12-22T12:38:21.929" v="6973" actId="165"/>
          <ac:grpSpMkLst>
            <pc:docMk/>
            <pc:sldMk cId="542882809" sldId="356"/>
            <ac:grpSpMk id="621" creationId="{27E3CCFD-46E1-4665-BC1B-2B42B4EC806F}"/>
          </ac:grpSpMkLst>
        </pc:grpChg>
        <pc:grpChg chg="mod">
          <ac:chgData name="Lim Kelvin" userId="624f6ae12bb7b72b" providerId="LiveId" clId="{B272414D-B18A-4D81-997D-E20EBAE48599}" dt="2024-12-22T12:38:21.929" v="6973" actId="165"/>
          <ac:grpSpMkLst>
            <pc:docMk/>
            <pc:sldMk cId="542882809" sldId="356"/>
            <ac:grpSpMk id="625" creationId="{FC935340-6306-42C4-96BA-DD96CAFD9A75}"/>
          </ac:grpSpMkLst>
        </pc:grpChg>
        <pc:grpChg chg="mod">
          <ac:chgData name="Lim Kelvin" userId="624f6ae12bb7b72b" providerId="LiveId" clId="{B272414D-B18A-4D81-997D-E20EBAE48599}" dt="2024-12-22T12:38:21.929" v="6973" actId="165"/>
          <ac:grpSpMkLst>
            <pc:docMk/>
            <pc:sldMk cId="542882809" sldId="356"/>
            <ac:grpSpMk id="629" creationId="{A5EB5611-4D8D-49A6-B5F2-8CB289434BCE}"/>
          </ac:grpSpMkLst>
        </pc:grpChg>
        <pc:grpChg chg="mod">
          <ac:chgData name="Lim Kelvin" userId="624f6ae12bb7b72b" providerId="LiveId" clId="{B272414D-B18A-4D81-997D-E20EBAE48599}" dt="2024-12-22T12:38:21.929" v="6973" actId="165"/>
          <ac:grpSpMkLst>
            <pc:docMk/>
            <pc:sldMk cId="542882809" sldId="356"/>
            <ac:grpSpMk id="633" creationId="{146BF297-FF52-4B3B-BF9A-3D047585C89E}"/>
          </ac:grpSpMkLst>
        </pc:grpChg>
        <pc:grpChg chg="mod">
          <ac:chgData name="Lim Kelvin" userId="624f6ae12bb7b72b" providerId="LiveId" clId="{B272414D-B18A-4D81-997D-E20EBAE48599}" dt="2024-12-22T12:38:21.929" v="6973" actId="165"/>
          <ac:grpSpMkLst>
            <pc:docMk/>
            <pc:sldMk cId="542882809" sldId="356"/>
            <ac:grpSpMk id="637" creationId="{F371970A-C0DE-4FC1-AA09-53D277EDD4D1}"/>
          </ac:grpSpMkLst>
        </pc:grpChg>
        <pc:grpChg chg="mod">
          <ac:chgData name="Lim Kelvin" userId="624f6ae12bb7b72b" providerId="LiveId" clId="{B272414D-B18A-4D81-997D-E20EBAE48599}" dt="2024-12-22T12:38:21.929" v="6973" actId="165"/>
          <ac:grpSpMkLst>
            <pc:docMk/>
            <pc:sldMk cId="542882809" sldId="356"/>
            <ac:grpSpMk id="641" creationId="{747F706F-BAF9-4034-9376-22D73B428990}"/>
          </ac:grpSpMkLst>
        </pc:grpChg>
        <pc:grpChg chg="mod">
          <ac:chgData name="Lim Kelvin" userId="624f6ae12bb7b72b" providerId="LiveId" clId="{B272414D-B18A-4D81-997D-E20EBAE48599}" dt="2024-12-22T12:38:21.929" v="6973" actId="165"/>
          <ac:grpSpMkLst>
            <pc:docMk/>
            <pc:sldMk cId="542882809" sldId="356"/>
            <ac:grpSpMk id="645" creationId="{7C06DE46-971A-4306-B22B-468BB754723E}"/>
          </ac:grpSpMkLst>
        </pc:grpChg>
        <pc:grpChg chg="mod">
          <ac:chgData name="Lim Kelvin" userId="624f6ae12bb7b72b" providerId="LiveId" clId="{B272414D-B18A-4D81-997D-E20EBAE48599}" dt="2024-12-22T12:38:21.929" v="6973" actId="165"/>
          <ac:grpSpMkLst>
            <pc:docMk/>
            <pc:sldMk cId="542882809" sldId="356"/>
            <ac:grpSpMk id="649" creationId="{5937F2FB-5E3C-4F9F-B8CB-78DEFBC14BD0}"/>
          </ac:grpSpMkLst>
        </pc:grpChg>
        <pc:grpChg chg="mod">
          <ac:chgData name="Lim Kelvin" userId="624f6ae12bb7b72b" providerId="LiveId" clId="{B272414D-B18A-4D81-997D-E20EBAE48599}" dt="2024-12-22T12:38:21.929" v="6973" actId="165"/>
          <ac:grpSpMkLst>
            <pc:docMk/>
            <pc:sldMk cId="542882809" sldId="356"/>
            <ac:grpSpMk id="653" creationId="{50A772E6-888E-4CE1-80AC-A7A9013052B1}"/>
          </ac:grpSpMkLst>
        </pc:grpChg>
        <pc:grpChg chg="mod">
          <ac:chgData name="Lim Kelvin" userId="624f6ae12bb7b72b" providerId="LiveId" clId="{B272414D-B18A-4D81-997D-E20EBAE48599}" dt="2024-12-22T12:38:21.929" v="6973" actId="165"/>
          <ac:grpSpMkLst>
            <pc:docMk/>
            <pc:sldMk cId="542882809" sldId="356"/>
            <ac:grpSpMk id="657" creationId="{BA75CA55-BC85-45F5-A5FF-9E6005903BC3}"/>
          </ac:grpSpMkLst>
        </pc:grpChg>
        <pc:grpChg chg="mod">
          <ac:chgData name="Lim Kelvin" userId="624f6ae12bb7b72b" providerId="LiveId" clId="{B272414D-B18A-4D81-997D-E20EBAE48599}" dt="2024-12-22T12:38:21.929" v="6973" actId="165"/>
          <ac:grpSpMkLst>
            <pc:docMk/>
            <pc:sldMk cId="542882809" sldId="356"/>
            <ac:grpSpMk id="661" creationId="{084D9CD9-ED4D-4FB9-AF99-EB6761A64CAA}"/>
          </ac:grpSpMkLst>
        </pc:grpChg>
        <pc:grpChg chg="mod">
          <ac:chgData name="Lim Kelvin" userId="624f6ae12bb7b72b" providerId="LiveId" clId="{B272414D-B18A-4D81-997D-E20EBAE48599}" dt="2024-12-22T12:38:21.929" v="6973" actId="165"/>
          <ac:grpSpMkLst>
            <pc:docMk/>
            <pc:sldMk cId="542882809" sldId="356"/>
            <ac:grpSpMk id="665" creationId="{FF462832-A294-4F66-8B0D-A20BE94212A0}"/>
          </ac:grpSpMkLst>
        </pc:grpChg>
        <pc:grpChg chg="mod">
          <ac:chgData name="Lim Kelvin" userId="624f6ae12bb7b72b" providerId="LiveId" clId="{B272414D-B18A-4D81-997D-E20EBAE48599}" dt="2024-12-22T12:38:21.929" v="6973" actId="165"/>
          <ac:grpSpMkLst>
            <pc:docMk/>
            <pc:sldMk cId="542882809" sldId="356"/>
            <ac:grpSpMk id="669" creationId="{53A5B107-A79B-4A5B-B47D-A728416A5BF6}"/>
          </ac:grpSpMkLst>
        </pc:grpChg>
        <pc:grpChg chg="add mod topLvl">
          <ac:chgData name="Lim Kelvin" userId="624f6ae12bb7b72b" providerId="LiveId" clId="{B272414D-B18A-4D81-997D-E20EBAE48599}" dt="2024-12-22T12:38:21.929" v="6973" actId="165"/>
          <ac:grpSpMkLst>
            <pc:docMk/>
            <pc:sldMk cId="542882809" sldId="356"/>
            <ac:grpSpMk id="674" creationId="{C4490162-BA6A-417E-A038-55C3F38E639E}"/>
          </ac:grpSpMkLst>
        </pc:grpChg>
        <pc:grpChg chg="mod topLvl">
          <ac:chgData name="Lim Kelvin" userId="624f6ae12bb7b72b" providerId="LiveId" clId="{B272414D-B18A-4D81-997D-E20EBAE48599}" dt="2024-12-22T12:38:21.929" v="6973" actId="165"/>
          <ac:grpSpMkLst>
            <pc:docMk/>
            <pc:sldMk cId="542882809" sldId="356"/>
            <ac:grpSpMk id="676" creationId="{DA30FBD1-88EF-4DD0-AA78-923980664BDF}"/>
          </ac:grpSpMkLst>
        </pc:grpChg>
        <pc:grpChg chg="mod">
          <ac:chgData name="Lim Kelvin" userId="624f6ae12bb7b72b" providerId="LiveId" clId="{B272414D-B18A-4D81-997D-E20EBAE48599}" dt="2024-12-22T12:38:21.929" v="6973" actId="165"/>
          <ac:grpSpMkLst>
            <pc:docMk/>
            <pc:sldMk cId="542882809" sldId="356"/>
            <ac:grpSpMk id="677" creationId="{865591C8-9BD4-4DD1-B7C5-555668F6CC76}"/>
          </ac:grpSpMkLst>
        </pc:grpChg>
        <pc:grpChg chg="mod">
          <ac:chgData name="Lim Kelvin" userId="624f6ae12bb7b72b" providerId="LiveId" clId="{B272414D-B18A-4D81-997D-E20EBAE48599}" dt="2024-12-22T12:38:21.929" v="6973" actId="165"/>
          <ac:grpSpMkLst>
            <pc:docMk/>
            <pc:sldMk cId="542882809" sldId="356"/>
            <ac:grpSpMk id="678" creationId="{192117FE-A9E6-4FAA-AF08-F60FF0063C7C}"/>
          </ac:grpSpMkLst>
        </pc:grpChg>
        <pc:grpChg chg="mod">
          <ac:chgData name="Lim Kelvin" userId="624f6ae12bb7b72b" providerId="LiveId" clId="{B272414D-B18A-4D81-997D-E20EBAE48599}" dt="2024-12-22T12:38:21.929" v="6973" actId="165"/>
          <ac:grpSpMkLst>
            <pc:docMk/>
            <pc:sldMk cId="542882809" sldId="356"/>
            <ac:grpSpMk id="679" creationId="{776F911C-3E23-48F4-A108-AA252A53049A}"/>
          </ac:grpSpMkLst>
        </pc:grpChg>
        <pc:grpChg chg="mod">
          <ac:chgData name="Lim Kelvin" userId="624f6ae12bb7b72b" providerId="LiveId" clId="{B272414D-B18A-4D81-997D-E20EBAE48599}" dt="2024-12-22T12:38:21.929" v="6973" actId="165"/>
          <ac:grpSpMkLst>
            <pc:docMk/>
            <pc:sldMk cId="542882809" sldId="356"/>
            <ac:grpSpMk id="680" creationId="{0FF41F91-4D87-4390-8A15-C0646985C57B}"/>
          </ac:grpSpMkLst>
        </pc:grpChg>
        <pc:grpChg chg="mod">
          <ac:chgData name="Lim Kelvin" userId="624f6ae12bb7b72b" providerId="LiveId" clId="{B272414D-B18A-4D81-997D-E20EBAE48599}" dt="2024-12-22T12:38:21.929" v="6973" actId="165"/>
          <ac:grpSpMkLst>
            <pc:docMk/>
            <pc:sldMk cId="542882809" sldId="356"/>
            <ac:grpSpMk id="681" creationId="{1AE82C66-D727-43EC-8B3E-8D647E1D1D57}"/>
          </ac:grpSpMkLst>
        </pc:grpChg>
        <pc:grpChg chg="mod">
          <ac:chgData name="Lim Kelvin" userId="624f6ae12bb7b72b" providerId="LiveId" clId="{B272414D-B18A-4D81-997D-E20EBAE48599}" dt="2024-12-22T12:38:21.929" v="6973" actId="165"/>
          <ac:grpSpMkLst>
            <pc:docMk/>
            <pc:sldMk cId="542882809" sldId="356"/>
            <ac:grpSpMk id="682" creationId="{AA4CCC9B-2EDC-4E69-9C34-F687F040C6EF}"/>
          </ac:grpSpMkLst>
        </pc:grpChg>
        <pc:grpChg chg="mod">
          <ac:chgData name="Lim Kelvin" userId="624f6ae12bb7b72b" providerId="LiveId" clId="{B272414D-B18A-4D81-997D-E20EBAE48599}" dt="2024-12-22T12:38:21.929" v="6973" actId="165"/>
          <ac:grpSpMkLst>
            <pc:docMk/>
            <pc:sldMk cId="542882809" sldId="356"/>
            <ac:grpSpMk id="683" creationId="{327F292E-8606-4BA6-A664-D4BE114A897E}"/>
          </ac:grpSpMkLst>
        </pc:grpChg>
        <pc:grpChg chg="mod">
          <ac:chgData name="Lim Kelvin" userId="624f6ae12bb7b72b" providerId="LiveId" clId="{B272414D-B18A-4D81-997D-E20EBAE48599}" dt="2024-12-22T12:38:21.929" v="6973" actId="165"/>
          <ac:grpSpMkLst>
            <pc:docMk/>
            <pc:sldMk cId="542882809" sldId="356"/>
            <ac:grpSpMk id="684" creationId="{BAF00138-2921-45B3-87DC-D415B4EB1C2A}"/>
          </ac:grpSpMkLst>
        </pc:grpChg>
        <pc:grpChg chg="mod">
          <ac:chgData name="Lim Kelvin" userId="624f6ae12bb7b72b" providerId="LiveId" clId="{B272414D-B18A-4D81-997D-E20EBAE48599}" dt="2024-12-22T12:38:21.929" v="6973" actId="165"/>
          <ac:grpSpMkLst>
            <pc:docMk/>
            <pc:sldMk cId="542882809" sldId="356"/>
            <ac:grpSpMk id="685" creationId="{245641AD-4C98-4E0E-8600-82DE7BFCC697}"/>
          </ac:grpSpMkLst>
        </pc:grpChg>
        <pc:grpChg chg="mod">
          <ac:chgData name="Lim Kelvin" userId="624f6ae12bb7b72b" providerId="LiveId" clId="{B272414D-B18A-4D81-997D-E20EBAE48599}" dt="2024-12-22T12:38:21.929" v="6973" actId="165"/>
          <ac:grpSpMkLst>
            <pc:docMk/>
            <pc:sldMk cId="542882809" sldId="356"/>
            <ac:grpSpMk id="686" creationId="{4C8328A0-4E9E-46AE-BEB5-B0043B4B0EAF}"/>
          </ac:grpSpMkLst>
        </pc:grpChg>
        <pc:grpChg chg="mod">
          <ac:chgData name="Lim Kelvin" userId="624f6ae12bb7b72b" providerId="LiveId" clId="{B272414D-B18A-4D81-997D-E20EBAE48599}" dt="2024-12-22T12:38:21.929" v="6973" actId="165"/>
          <ac:grpSpMkLst>
            <pc:docMk/>
            <pc:sldMk cId="542882809" sldId="356"/>
            <ac:grpSpMk id="687" creationId="{CACAD4B5-084B-49F8-9634-41484EC7CBC8}"/>
          </ac:grpSpMkLst>
        </pc:grpChg>
        <pc:grpChg chg="mod">
          <ac:chgData name="Lim Kelvin" userId="624f6ae12bb7b72b" providerId="LiveId" clId="{B272414D-B18A-4D81-997D-E20EBAE48599}" dt="2024-12-22T12:38:21.929" v="6973" actId="165"/>
          <ac:grpSpMkLst>
            <pc:docMk/>
            <pc:sldMk cId="542882809" sldId="356"/>
            <ac:grpSpMk id="688" creationId="{970A0410-44D3-43AD-BCE4-9AA98F3C00A5}"/>
          </ac:grpSpMkLst>
        </pc:grpChg>
        <pc:grpChg chg="mod">
          <ac:chgData name="Lim Kelvin" userId="624f6ae12bb7b72b" providerId="LiveId" clId="{B272414D-B18A-4D81-997D-E20EBAE48599}" dt="2024-12-22T12:38:21.929" v="6973" actId="165"/>
          <ac:grpSpMkLst>
            <pc:docMk/>
            <pc:sldMk cId="542882809" sldId="356"/>
            <ac:grpSpMk id="689" creationId="{39A4FE68-DA6B-49E5-9650-687036C358A0}"/>
          </ac:grpSpMkLst>
        </pc:grpChg>
        <pc:grpChg chg="mod">
          <ac:chgData name="Lim Kelvin" userId="624f6ae12bb7b72b" providerId="LiveId" clId="{B272414D-B18A-4D81-997D-E20EBAE48599}" dt="2024-12-22T12:38:21.929" v="6973" actId="165"/>
          <ac:grpSpMkLst>
            <pc:docMk/>
            <pc:sldMk cId="542882809" sldId="356"/>
            <ac:grpSpMk id="690" creationId="{12B7EC6D-C4A4-4AB0-B26F-18C2978367DB}"/>
          </ac:grpSpMkLst>
        </pc:grpChg>
        <pc:grpChg chg="mod">
          <ac:chgData name="Lim Kelvin" userId="624f6ae12bb7b72b" providerId="LiveId" clId="{B272414D-B18A-4D81-997D-E20EBAE48599}" dt="2024-12-22T12:38:21.929" v="6973" actId="165"/>
          <ac:grpSpMkLst>
            <pc:docMk/>
            <pc:sldMk cId="542882809" sldId="356"/>
            <ac:grpSpMk id="691" creationId="{2026EF0E-4C76-4AD9-B035-4D81B225B0D1}"/>
          </ac:grpSpMkLst>
        </pc:grpChg>
        <pc:grpChg chg="mod">
          <ac:chgData name="Lim Kelvin" userId="624f6ae12bb7b72b" providerId="LiveId" clId="{B272414D-B18A-4D81-997D-E20EBAE48599}" dt="2024-12-22T12:38:21.929" v="6973" actId="165"/>
          <ac:grpSpMkLst>
            <pc:docMk/>
            <pc:sldMk cId="542882809" sldId="356"/>
            <ac:grpSpMk id="692" creationId="{09145FA9-9CFE-4401-BC60-AE9B60439A06}"/>
          </ac:grpSpMkLst>
        </pc:grpChg>
        <pc:grpChg chg="mod">
          <ac:chgData name="Lim Kelvin" userId="624f6ae12bb7b72b" providerId="LiveId" clId="{B272414D-B18A-4D81-997D-E20EBAE48599}" dt="2024-12-22T12:38:21.929" v="6973" actId="165"/>
          <ac:grpSpMkLst>
            <pc:docMk/>
            <pc:sldMk cId="542882809" sldId="356"/>
            <ac:grpSpMk id="693" creationId="{1DB62A71-CC4F-419C-996D-E741B02D649B}"/>
          </ac:grpSpMkLst>
        </pc:grpChg>
        <pc:grpChg chg="mod">
          <ac:chgData name="Lim Kelvin" userId="624f6ae12bb7b72b" providerId="LiveId" clId="{B272414D-B18A-4D81-997D-E20EBAE48599}" dt="2024-12-22T12:38:21.929" v="6973" actId="165"/>
          <ac:grpSpMkLst>
            <pc:docMk/>
            <pc:sldMk cId="542882809" sldId="356"/>
            <ac:grpSpMk id="694" creationId="{9B7803CE-9452-4234-A20B-44A1B5D02BB9}"/>
          </ac:grpSpMkLst>
        </pc:grpChg>
        <pc:grpChg chg="mod">
          <ac:chgData name="Lim Kelvin" userId="624f6ae12bb7b72b" providerId="LiveId" clId="{B272414D-B18A-4D81-997D-E20EBAE48599}" dt="2024-12-22T12:38:21.929" v="6973" actId="165"/>
          <ac:grpSpMkLst>
            <pc:docMk/>
            <pc:sldMk cId="542882809" sldId="356"/>
            <ac:grpSpMk id="696" creationId="{ED7B1308-036E-482E-916C-4E54F9692817}"/>
          </ac:grpSpMkLst>
        </pc:grpChg>
        <pc:grpChg chg="mod">
          <ac:chgData name="Lim Kelvin" userId="624f6ae12bb7b72b" providerId="LiveId" clId="{B272414D-B18A-4D81-997D-E20EBAE48599}" dt="2024-12-22T12:38:21.929" v="6973" actId="165"/>
          <ac:grpSpMkLst>
            <pc:docMk/>
            <pc:sldMk cId="542882809" sldId="356"/>
            <ac:grpSpMk id="700" creationId="{0788763F-DB47-41AB-914A-3C7A5896D42A}"/>
          </ac:grpSpMkLst>
        </pc:grpChg>
        <pc:grpChg chg="mod">
          <ac:chgData name="Lim Kelvin" userId="624f6ae12bb7b72b" providerId="LiveId" clId="{B272414D-B18A-4D81-997D-E20EBAE48599}" dt="2024-12-22T12:38:21.929" v="6973" actId="165"/>
          <ac:grpSpMkLst>
            <pc:docMk/>
            <pc:sldMk cId="542882809" sldId="356"/>
            <ac:grpSpMk id="704" creationId="{8AD87AF5-793E-4B6A-B4A8-3E22BF0D4E7C}"/>
          </ac:grpSpMkLst>
        </pc:grpChg>
        <pc:grpChg chg="mod">
          <ac:chgData name="Lim Kelvin" userId="624f6ae12bb7b72b" providerId="LiveId" clId="{B272414D-B18A-4D81-997D-E20EBAE48599}" dt="2024-12-22T12:38:21.929" v="6973" actId="165"/>
          <ac:grpSpMkLst>
            <pc:docMk/>
            <pc:sldMk cId="542882809" sldId="356"/>
            <ac:grpSpMk id="708" creationId="{1084820B-02B3-4067-A944-5746BEC2D8C5}"/>
          </ac:grpSpMkLst>
        </pc:grpChg>
        <pc:grpChg chg="mod">
          <ac:chgData name="Lim Kelvin" userId="624f6ae12bb7b72b" providerId="LiveId" clId="{B272414D-B18A-4D81-997D-E20EBAE48599}" dt="2024-12-22T12:38:21.929" v="6973" actId="165"/>
          <ac:grpSpMkLst>
            <pc:docMk/>
            <pc:sldMk cId="542882809" sldId="356"/>
            <ac:grpSpMk id="712" creationId="{8F8CCAE4-6E8D-490F-88A9-A2CC3B331903}"/>
          </ac:grpSpMkLst>
        </pc:grpChg>
        <pc:grpChg chg="mod">
          <ac:chgData name="Lim Kelvin" userId="624f6ae12bb7b72b" providerId="LiveId" clId="{B272414D-B18A-4D81-997D-E20EBAE48599}" dt="2024-12-22T12:38:21.929" v="6973" actId="165"/>
          <ac:grpSpMkLst>
            <pc:docMk/>
            <pc:sldMk cId="542882809" sldId="356"/>
            <ac:grpSpMk id="716" creationId="{FD9C4519-CD7A-4E0D-BADD-E4C1CD640151}"/>
          </ac:grpSpMkLst>
        </pc:grpChg>
        <pc:grpChg chg="mod">
          <ac:chgData name="Lim Kelvin" userId="624f6ae12bb7b72b" providerId="LiveId" clId="{B272414D-B18A-4D81-997D-E20EBAE48599}" dt="2024-12-22T12:38:21.929" v="6973" actId="165"/>
          <ac:grpSpMkLst>
            <pc:docMk/>
            <pc:sldMk cId="542882809" sldId="356"/>
            <ac:grpSpMk id="720" creationId="{EC0D367F-4998-4DC7-9672-D428FDDF31DC}"/>
          </ac:grpSpMkLst>
        </pc:grpChg>
        <pc:grpChg chg="mod">
          <ac:chgData name="Lim Kelvin" userId="624f6ae12bb7b72b" providerId="LiveId" clId="{B272414D-B18A-4D81-997D-E20EBAE48599}" dt="2024-12-22T12:38:21.929" v="6973" actId="165"/>
          <ac:grpSpMkLst>
            <pc:docMk/>
            <pc:sldMk cId="542882809" sldId="356"/>
            <ac:grpSpMk id="724" creationId="{078520DC-5BF0-42F6-AB6A-CE5BAD501346}"/>
          </ac:grpSpMkLst>
        </pc:grpChg>
        <pc:grpChg chg="mod">
          <ac:chgData name="Lim Kelvin" userId="624f6ae12bb7b72b" providerId="LiveId" clId="{B272414D-B18A-4D81-997D-E20EBAE48599}" dt="2024-12-22T12:38:21.929" v="6973" actId="165"/>
          <ac:grpSpMkLst>
            <pc:docMk/>
            <pc:sldMk cId="542882809" sldId="356"/>
            <ac:grpSpMk id="728" creationId="{DC3CB8F1-88FA-45A3-8D9C-305FF9ED3A08}"/>
          </ac:grpSpMkLst>
        </pc:grpChg>
        <pc:grpChg chg="mod">
          <ac:chgData name="Lim Kelvin" userId="624f6ae12bb7b72b" providerId="LiveId" clId="{B272414D-B18A-4D81-997D-E20EBAE48599}" dt="2024-12-22T12:38:21.929" v="6973" actId="165"/>
          <ac:grpSpMkLst>
            <pc:docMk/>
            <pc:sldMk cId="542882809" sldId="356"/>
            <ac:grpSpMk id="732" creationId="{263D9BE0-DF2C-42BD-A8D5-3CEA538C664D}"/>
          </ac:grpSpMkLst>
        </pc:grpChg>
        <pc:grpChg chg="mod">
          <ac:chgData name="Lim Kelvin" userId="624f6ae12bb7b72b" providerId="LiveId" clId="{B272414D-B18A-4D81-997D-E20EBAE48599}" dt="2024-12-22T12:38:21.929" v="6973" actId="165"/>
          <ac:grpSpMkLst>
            <pc:docMk/>
            <pc:sldMk cId="542882809" sldId="356"/>
            <ac:grpSpMk id="736" creationId="{7653016E-2475-45D0-B3F4-8A18A46F7EE7}"/>
          </ac:grpSpMkLst>
        </pc:grpChg>
        <pc:grpChg chg="mod">
          <ac:chgData name="Lim Kelvin" userId="624f6ae12bb7b72b" providerId="LiveId" clId="{B272414D-B18A-4D81-997D-E20EBAE48599}" dt="2024-12-22T12:38:21.929" v="6973" actId="165"/>
          <ac:grpSpMkLst>
            <pc:docMk/>
            <pc:sldMk cId="542882809" sldId="356"/>
            <ac:grpSpMk id="740" creationId="{04AC3A6A-4A56-43BB-B345-E4898DD33C67}"/>
          </ac:grpSpMkLst>
        </pc:grpChg>
        <pc:grpChg chg="mod">
          <ac:chgData name="Lim Kelvin" userId="624f6ae12bb7b72b" providerId="LiveId" clId="{B272414D-B18A-4D81-997D-E20EBAE48599}" dt="2024-12-22T12:38:21.929" v="6973" actId="165"/>
          <ac:grpSpMkLst>
            <pc:docMk/>
            <pc:sldMk cId="542882809" sldId="356"/>
            <ac:grpSpMk id="744" creationId="{91D0315C-A8CB-4D61-9B60-653F0D101A57}"/>
          </ac:grpSpMkLst>
        </pc:grpChg>
        <pc:grpChg chg="mod">
          <ac:chgData name="Lim Kelvin" userId="624f6ae12bb7b72b" providerId="LiveId" clId="{B272414D-B18A-4D81-997D-E20EBAE48599}" dt="2024-12-22T12:38:21.929" v="6973" actId="165"/>
          <ac:grpSpMkLst>
            <pc:docMk/>
            <pc:sldMk cId="542882809" sldId="356"/>
            <ac:grpSpMk id="748" creationId="{F5C92CFC-0DA3-49AA-BFC7-2C559CC834A9}"/>
          </ac:grpSpMkLst>
        </pc:grpChg>
        <pc:grpChg chg="mod">
          <ac:chgData name="Lim Kelvin" userId="624f6ae12bb7b72b" providerId="LiveId" clId="{B272414D-B18A-4D81-997D-E20EBAE48599}" dt="2024-12-22T12:38:21.929" v="6973" actId="165"/>
          <ac:grpSpMkLst>
            <pc:docMk/>
            <pc:sldMk cId="542882809" sldId="356"/>
            <ac:grpSpMk id="752" creationId="{1D3D8A94-2E6E-4CBE-8838-C4A6A1E6AB8B}"/>
          </ac:grpSpMkLst>
        </pc:grpChg>
        <pc:grpChg chg="mod">
          <ac:chgData name="Lim Kelvin" userId="624f6ae12bb7b72b" providerId="LiveId" clId="{B272414D-B18A-4D81-997D-E20EBAE48599}" dt="2024-12-22T12:38:21.929" v="6973" actId="165"/>
          <ac:grpSpMkLst>
            <pc:docMk/>
            <pc:sldMk cId="542882809" sldId="356"/>
            <ac:grpSpMk id="756" creationId="{C6F76353-22C4-4F8D-8F14-498E5851AA0F}"/>
          </ac:grpSpMkLst>
        </pc:grpChg>
        <pc:grpChg chg="mod">
          <ac:chgData name="Lim Kelvin" userId="624f6ae12bb7b72b" providerId="LiveId" clId="{B272414D-B18A-4D81-997D-E20EBAE48599}" dt="2024-12-22T12:38:21.929" v="6973" actId="165"/>
          <ac:grpSpMkLst>
            <pc:docMk/>
            <pc:sldMk cId="542882809" sldId="356"/>
            <ac:grpSpMk id="760" creationId="{5749A1AD-96FD-4630-AADE-696F7CF36FA1}"/>
          </ac:grpSpMkLst>
        </pc:grpChg>
        <pc:grpChg chg="mod">
          <ac:chgData name="Lim Kelvin" userId="624f6ae12bb7b72b" providerId="LiveId" clId="{B272414D-B18A-4D81-997D-E20EBAE48599}" dt="2024-12-22T12:38:21.929" v="6973" actId="165"/>
          <ac:grpSpMkLst>
            <pc:docMk/>
            <pc:sldMk cId="542882809" sldId="356"/>
            <ac:grpSpMk id="764" creationId="{A65084FD-A366-495C-B3AC-34EC605EA55B}"/>
          </ac:grpSpMkLst>
        </pc:grpChg>
        <pc:grpChg chg="del mod topLvl">
          <ac:chgData name="Lim Kelvin" userId="624f6ae12bb7b72b" providerId="LiveId" clId="{B272414D-B18A-4D81-997D-E20EBAE48599}" dt="2024-12-22T12:31:11.049" v="6904" actId="478"/>
          <ac:grpSpMkLst>
            <pc:docMk/>
            <pc:sldMk cId="542882809" sldId="356"/>
            <ac:grpSpMk id="767" creationId="{42D1103F-00AA-407F-A5BD-2CBB65FBE0FA}"/>
          </ac:grpSpMkLst>
        </pc:grpChg>
        <pc:grpChg chg="mod">
          <ac:chgData name="Lim Kelvin" userId="624f6ae12bb7b72b" providerId="LiveId" clId="{B272414D-B18A-4D81-997D-E20EBAE48599}" dt="2024-12-22T12:29:11.617" v="6884" actId="165"/>
          <ac:grpSpMkLst>
            <pc:docMk/>
            <pc:sldMk cId="542882809" sldId="356"/>
            <ac:grpSpMk id="771" creationId="{9ACCA387-A90B-4B66-BCFD-025B18587504}"/>
          </ac:grpSpMkLst>
        </pc:grpChg>
        <pc:grpChg chg="mod">
          <ac:chgData name="Lim Kelvin" userId="624f6ae12bb7b72b" providerId="LiveId" clId="{B272414D-B18A-4D81-997D-E20EBAE48599}" dt="2024-12-22T12:29:11.617" v="6884" actId="165"/>
          <ac:grpSpMkLst>
            <pc:docMk/>
            <pc:sldMk cId="542882809" sldId="356"/>
            <ac:grpSpMk id="773" creationId="{A76A1CEF-DA77-4751-941E-EA911AFE6683}"/>
          </ac:grpSpMkLst>
        </pc:grpChg>
        <pc:grpChg chg="mod">
          <ac:chgData name="Lim Kelvin" userId="624f6ae12bb7b72b" providerId="LiveId" clId="{B272414D-B18A-4D81-997D-E20EBAE48599}" dt="2024-12-22T12:29:11.617" v="6884" actId="165"/>
          <ac:grpSpMkLst>
            <pc:docMk/>
            <pc:sldMk cId="542882809" sldId="356"/>
            <ac:grpSpMk id="774" creationId="{A17B4C8F-244D-4D25-A433-050CD8A3B8FA}"/>
          </ac:grpSpMkLst>
        </pc:grpChg>
        <pc:grpChg chg="mod">
          <ac:chgData name="Lim Kelvin" userId="624f6ae12bb7b72b" providerId="LiveId" clId="{B272414D-B18A-4D81-997D-E20EBAE48599}" dt="2024-12-22T12:29:11.617" v="6884" actId="165"/>
          <ac:grpSpMkLst>
            <pc:docMk/>
            <pc:sldMk cId="542882809" sldId="356"/>
            <ac:grpSpMk id="775" creationId="{465E471B-DF80-48F4-B93A-4503D96CD7B4}"/>
          </ac:grpSpMkLst>
        </pc:grpChg>
        <pc:grpChg chg="mod">
          <ac:chgData name="Lim Kelvin" userId="624f6ae12bb7b72b" providerId="LiveId" clId="{B272414D-B18A-4D81-997D-E20EBAE48599}" dt="2024-12-22T12:29:11.617" v="6884" actId="165"/>
          <ac:grpSpMkLst>
            <pc:docMk/>
            <pc:sldMk cId="542882809" sldId="356"/>
            <ac:grpSpMk id="776" creationId="{8BF537E1-1A38-4FBD-9AE2-5BE6AEBF963F}"/>
          </ac:grpSpMkLst>
        </pc:grpChg>
        <pc:grpChg chg="mod">
          <ac:chgData name="Lim Kelvin" userId="624f6ae12bb7b72b" providerId="LiveId" clId="{B272414D-B18A-4D81-997D-E20EBAE48599}" dt="2024-12-22T12:29:11.617" v="6884" actId="165"/>
          <ac:grpSpMkLst>
            <pc:docMk/>
            <pc:sldMk cId="542882809" sldId="356"/>
            <ac:grpSpMk id="777" creationId="{511FB759-AEF0-4529-8D43-0B303BB659C0}"/>
          </ac:grpSpMkLst>
        </pc:grpChg>
        <pc:grpChg chg="mod">
          <ac:chgData name="Lim Kelvin" userId="624f6ae12bb7b72b" providerId="LiveId" clId="{B272414D-B18A-4D81-997D-E20EBAE48599}" dt="2024-12-22T12:29:11.617" v="6884" actId="165"/>
          <ac:grpSpMkLst>
            <pc:docMk/>
            <pc:sldMk cId="542882809" sldId="356"/>
            <ac:grpSpMk id="778" creationId="{6BACD02F-40EA-4817-B120-2B2C920A5DF6}"/>
          </ac:grpSpMkLst>
        </pc:grpChg>
        <pc:grpChg chg="mod">
          <ac:chgData name="Lim Kelvin" userId="624f6ae12bb7b72b" providerId="LiveId" clId="{B272414D-B18A-4D81-997D-E20EBAE48599}" dt="2024-12-22T12:29:11.617" v="6884" actId="165"/>
          <ac:grpSpMkLst>
            <pc:docMk/>
            <pc:sldMk cId="542882809" sldId="356"/>
            <ac:grpSpMk id="779" creationId="{98578499-471D-4F15-8DEA-BF0E7FAF573D}"/>
          </ac:grpSpMkLst>
        </pc:grpChg>
        <pc:grpChg chg="mod">
          <ac:chgData name="Lim Kelvin" userId="624f6ae12bb7b72b" providerId="LiveId" clId="{B272414D-B18A-4D81-997D-E20EBAE48599}" dt="2024-12-22T12:29:11.617" v="6884" actId="165"/>
          <ac:grpSpMkLst>
            <pc:docMk/>
            <pc:sldMk cId="542882809" sldId="356"/>
            <ac:grpSpMk id="780" creationId="{D367FD25-C8DC-489C-939D-681EC9B67F63}"/>
          </ac:grpSpMkLst>
        </pc:grpChg>
        <pc:grpChg chg="mod">
          <ac:chgData name="Lim Kelvin" userId="624f6ae12bb7b72b" providerId="LiveId" clId="{B272414D-B18A-4D81-997D-E20EBAE48599}" dt="2024-12-22T12:29:11.617" v="6884" actId="165"/>
          <ac:grpSpMkLst>
            <pc:docMk/>
            <pc:sldMk cId="542882809" sldId="356"/>
            <ac:grpSpMk id="781" creationId="{3EB9A037-082C-4947-A1D4-D82FA98AA03F}"/>
          </ac:grpSpMkLst>
        </pc:grpChg>
        <pc:grpChg chg="mod">
          <ac:chgData name="Lim Kelvin" userId="624f6ae12bb7b72b" providerId="LiveId" clId="{B272414D-B18A-4D81-997D-E20EBAE48599}" dt="2024-12-22T12:29:11.617" v="6884" actId="165"/>
          <ac:grpSpMkLst>
            <pc:docMk/>
            <pc:sldMk cId="542882809" sldId="356"/>
            <ac:grpSpMk id="782" creationId="{4EFC3FD3-DB62-453A-BD9B-5636C942E170}"/>
          </ac:grpSpMkLst>
        </pc:grpChg>
        <pc:grpChg chg="mod">
          <ac:chgData name="Lim Kelvin" userId="624f6ae12bb7b72b" providerId="LiveId" clId="{B272414D-B18A-4D81-997D-E20EBAE48599}" dt="2024-12-22T12:29:11.617" v="6884" actId="165"/>
          <ac:grpSpMkLst>
            <pc:docMk/>
            <pc:sldMk cId="542882809" sldId="356"/>
            <ac:grpSpMk id="784" creationId="{3C57AA00-3487-41D6-B567-AC5707200C64}"/>
          </ac:grpSpMkLst>
        </pc:grpChg>
        <pc:grpChg chg="mod">
          <ac:chgData name="Lim Kelvin" userId="624f6ae12bb7b72b" providerId="LiveId" clId="{B272414D-B18A-4D81-997D-E20EBAE48599}" dt="2024-12-22T12:29:11.617" v="6884" actId="165"/>
          <ac:grpSpMkLst>
            <pc:docMk/>
            <pc:sldMk cId="542882809" sldId="356"/>
            <ac:grpSpMk id="785" creationId="{DD0F43B9-3C19-4C6E-B329-7AE7DB4202A0}"/>
          </ac:grpSpMkLst>
        </pc:grpChg>
        <pc:grpChg chg="mod">
          <ac:chgData name="Lim Kelvin" userId="624f6ae12bb7b72b" providerId="LiveId" clId="{B272414D-B18A-4D81-997D-E20EBAE48599}" dt="2024-12-22T12:29:11.617" v="6884" actId="165"/>
          <ac:grpSpMkLst>
            <pc:docMk/>
            <pc:sldMk cId="542882809" sldId="356"/>
            <ac:grpSpMk id="786" creationId="{841877BE-5FE0-4ADB-A5A1-DA0C2D89CD52}"/>
          </ac:grpSpMkLst>
        </pc:grpChg>
        <pc:grpChg chg="mod">
          <ac:chgData name="Lim Kelvin" userId="624f6ae12bb7b72b" providerId="LiveId" clId="{B272414D-B18A-4D81-997D-E20EBAE48599}" dt="2024-12-22T12:29:11.617" v="6884" actId="165"/>
          <ac:grpSpMkLst>
            <pc:docMk/>
            <pc:sldMk cId="542882809" sldId="356"/>
            <ac:grpSpMk id="787" creationId="{8A315752-44F3-452A-A2AC-CA8EA5B3EFDA}"/>
          </ac:grpSpMkLst>
        </pc:grpChg>
        <pc:grpChg chg="mod">
          <ac:chgData name="Lim Kelvin" userId="624f6ae12bb7b72b" providerId="LiveId" clId="{B272414D-B18A-4D81-997D-E20EBAE48599}" dt="2024-12-22T12:29:11.617" v="6884" actId="165"/>
          <ac:grpSpMkLst>
            <pc:docMk/>
            <pc:sldMk cId="542882809" sldId="356"/>
            <ac:grpSpMk id="789" creationId="{BDB8C62B-826A-4D86-AA40-98C1E0129B7B}"/>
          </ac:grpSpMkLst>
        </pc:grpChg>
        <pc:grpChg chg="mod">
          <ac:chgData name="Lim Kelvin" userId="624f6ae12bb7b72b" providerId="LiveId" clId="{B272414D-B18A-4D81-997D-E20EBAE48599}" dt="2024-12-22T12:29:11.617" v="6884" actId="165"/>
          <ac:grpSpMkLst>
            <pc:docMk/>
            <pc:sldMk cId="542882809" sldId="356"/>
            <ac:grpSpMk id="790" creationId="{517A389A-D94B-4353-9EB0-9E0E62AA131D}"/>
          </ac:grpSpMkLst>
        </pc:grpChg>
        <pc:grpChg chg="mod">
          <ac:chgData name="Lim Kelvin" userId="624f6ae12bb7b72b" providerId="LiveId" clId="{B272414D-B18A-4D81-997D-E20EBAE48599}" dt="2024-12-22T12:29:11.617" v="6884" actId="165"/>
          <ac:grpSpMkLst>
            <pc:docMk/>
            <pc:sldMk cId="542882809" sldId="356"/>
            <ac:grpSpMk id="791" creationId="{7DC79BD6-34F6-44EE-8E00-501ABE965BDE}"/>
          </ac:grpSpMkLst>
        </pc:grpChg>
        <pc:grpChg chg="mod">
          <ac:chgData name="Lim Kelvin" userId="624f6ae12bb7b72b" providerId="LiveId" clId="{B272414D-B18A-4D81-997D-E20EBAE48599}" dt="2024-12-22T12:29:11.617" v="6884" actId="165"/>
          <ac:grpSpMkLst>
            <pc:docMk/>
            <pc:sldMk cId="542882809" sldId="356"/>
            <ac:grpSpMk id="793" creationId="{861320C4-8BAA-48BC-8010-9773DDD87918}"/>
          </ac:grpSpMkLst>
        </pc:grpChg>
        <pc:grpChg chg="mod">
          <ac:chgData name="Lim Kelvin" userId="624f6ae12bb7b72b" providerId="LiveId" clId="{B272414D-B18A-4D81-997D-E20EBAE48599}" dt="2024-12-22T12:29:11.617" v="6884" actId="165"/>
          <ac:grpSpMkLst>
            <pc:docMk/>
            <pc:sldMk cId="542882809" sldId="356"/>
            <ac:grpSpMk id="794" creationId="{4357430B-E543-4F53-9054-BB5089D2F713}"/>
          </ac:grpSpMkLst>
        </pc:grpChg>
        <pc:grpChg chg="mod">
          <ac:chgData name="Lim Kelvin" userId="624f6ae12bb7b72b" providerId="LiveId" clId="{B272414D-B18A-4D81-997D-E20EBAE48599}" dt="2024-12-22T12:29:11.617" v="6884" actId="165"/>
          <ac:grpSpMkLst>
            <pc:docMk/>
            <pc:sldMk cId="542882809" sldId="356"/>
            <ac:grpSpMk id="795" creationId="{34F26F0C-FAE8-4C17-A0D6-CF1C04C79C63}"/>
          </ac:grpSpMkLst>
        </pc:grpChg>
        <pc:grpChg chg="mod">
          <ac:chgData name="Lim Kelvin" userId="624f6ae12bb7b72b" providerId="LiveId" clId="{B272414D-B18A-4D81-997D-E20EBAE48599}" dt="2024-12-22T12:29:11.617" v="6884" actId="165"/>
          <ac:grpSpMkLst>
            <pc:docMk/>
            <pc:sldMk cId="542882809" sldId="356"/>
            <ac:grpSpMk id="796" creationId="{FA394F67-E4FE-4E92-BE26-A3D95877F0B7}"/>
          </ac:grpSpMkLst>
        </pc:grpChg>
        <pc:grpChg chg="mod">
          <ac:chgData name="Lim Kelvin" userId="624f6ae12bb7b72b" providerId="LiveId" clId="{B272414D-B18A-4D81-997D-E20EBAE48599}" dt="2024-12-22T12:29:11.617" v="6884" actId="165"/>
          <ac:grpSpMkLst>
            <pc:docMk/>
            <pc:sldMk cId="542882809" sldId="356"/>
            <ac:grpSpMk id="797" creationId="{C44F99F2-214B-44F7-9E76-801A286834FA}"/>
          </ac:grpSpMkLst>
        </pc:grpChg>
        <pc:grpChg chg="mod">
          <ac:chgData name="Lim Kelvin" userId="624f6ae12bb7b72b" providerId="LiveId" clId="{B272414D-B18A-4D81-997D-E20EBAE48599}" dt="2024-12-22T12:29:11.617" v="6884" actId="165"/>
          <ac:grpSpMkLst>
            <pc:docMk/>
            <pc:sldMk cId="542882809" sldId="356"/>
            <ac:grpSpMk id="798" creationId="{0320207B-2F13-48FA-A572-A27B70EF4A2B}"/>
          </ac:grpSpMkLst>
        </pc:grpChg>
        <pc:grpChg chg="mod">
          <ac:chgData name="Lim Kelvin" userId="624f6ae12bb7b72b" providerId="LiveId" clId="{B272414D-B18A-4D81-997D-E20EBAE48599}" dt="2024-12-22T12:29:11.617" v="6884" actId="165"/>
          <ac:grpSpMkLst>
            <pc:docMk/>
            <pc:sldMk cId="542882809" sldId="356"/>
            <ac:grpSpMk id="799" creationId="{A71AE0DD-D0E9-44F8-9450-24EE9667E6F2}"/>
          </ac:grpSpMkLst>
        </pc:grpChg>
        <pc:grpChg chg="mod">
          <ac:chgData name="Lim Kelvin" userId="624f6ae12bb7b72b" providerId="LiveId" clId="{B272414D-B18A-4D81-997D-E20EBAE48599}" dt="2024-12-22T12:29:11.617" v="6884" actId="165"/>
          <ac:grpSpMkLst>
            <pc:docMk/>
            <pc:sldMk cId="542882809" sldId="356"/>
            <ac:grpSpMk id="801" creationId="{D187F463-E41A-4B36-8D71-42F48513A257}"/>
          </ac:grpSpMkLst>
        </pc:grpChg>
        <pc:grpChg chg="mod">
          <ac:chgData name="Lim Kelvin" userId="624f6ae12bb7b72b" providerId="LiveId" clId="{B272414D-B18A-4D81-997D-E20EBAE48599}" dt="2024-12-22T12:29:11.617" v="6884" actId="165"/>
          <ac:grpSpMkLst>
            <pc:docMk/>
            <pc:sldMk cId="542882809" sldId="356"/>
            <ac:grpSpMk id="805" creationId="{EB79A155-9655-4E09-938B-BD555DB18E8A}"/>
          </ac:grpSpMkLst>
        </pc:grpChg>
        <pc:grpChg chg="mod">
          <ac:chgData name="Lim Kelvin" userId="624f6ae12bb7b72b" providerId="LiveId" clId="{B272414D-B18A-4D81-997D-E20EBAE48599}" dt="2024-12-22T12:29:11.617" v="6884" actId="165"/>
          <ac:grpSpMkLst>
            <pc:docMk/>
            <pc:sldMk cId="542882809" sldId="356"/>
            <ac:grpSpMk id="809" creationId="{D82A28C6-DD0C-41D7-9763-178E1D8BE59B}"/>
          </ac:grpSpMkLst>
        </pc:grpChg>
        <pc:grpChg chg="mod">
          <ac:chgData name="Lim Kelvin" userId="624f6ae12bb7b72b" providerId="LiveId" clId="{B272414D-B18A-4D81-997D-E20EBAE48599}" dt="2024-12-22T12:29:11.617" v="6884" actId="165"/>
          <ac:grpSpMkLst>
            <pc:docMk/>
            <pc:sldMk cId="542882809" sldId="356"/>
            <ac:grpSpMk id="813" creationId="{12AB9536-58C5-45DA-8041-9F9B9D6770A3}"/>
          </ac:grpSpMkLst>
        </pc:grpChg>
        <pc:grpChg chg="mod">
          <ac:chgData name="Lim Kelvin" userId="624f6ae12bb7b72b" providerId="LiveId" clId="{B272414D-B18A-4D81-997D-E20EBAE48599}" dt="2024-12-22T12:29:11.617" v="6884" actId="165"/>
          <ac:grpSpMkLst>
            <pc:docMk/>
            <pc:sldMk cId="542882809" sldId="356"/>
            <ac:grpSpMk id="817" creationId="{94DAF186-63D5-47A3-9CAC-F92194B38E76}"/>
          </ac:grpSpMkLst>
        </pc:grpChg>
        <pc:grpChg chg="mod">
          <ac:chgData name="Lim Kelvin" userId="624f6ae12bb7b72b" providerId="LiveId" clId="{B272414D-B18A-4D81-997D-E20EBAE48599}" dt="2024-12-22T12:29:11.617" v="6884" actId="165"/>
          <ac:grpSpMkLst>
            <pc:docMk/>
            <pc:sldMk cId="542882809" sldId="356"/>
            <ac:grpSpMk id="821" creationId="{876F168C-7E0D-4F8F-B9D5-619929D61928}"/>
          </ac:grpSpMkLst>
        </pc:grpChg>
        <pc:grpChg chg="mod">
          <ac:chgData name="Lim Kelvin" userId="624f6ae12bb7b72b" providerId="LiveId" clId="{B272414D-B18A-4D81-997D-E20EBAE48599}" dt="2024-12-22T12:29:11.617" v="6884" actId="165"/>
          <ac:grpSpMkLst>
            <pc:docMk/>
            <pc:sldMk cId="542882809" sldId="356"/>
            <ac:grpSpMk id="825" creationId="{BB3FFA6B-43C2-40E0-A206-BE077C43E846}"/>
          </ac:grpSpMkLst>
        </pc:grpChg>
        <pc:grpChg chg="mod">
          <ac:chgData name="Lim Kelvin" userId="624f6ae12bb7b72b" providerId="LiveId" clId="{B272414D-B18A-4D81-997D-E20EBAE48599}" dt="2024-12-22T12:29:11.617" v="6884" actId="165"/>
          <ac:grpSpMkLst>
            <pc:docMk/>
            <pc:sldMk cId="542882809" sldId="356"/>
            <ac:grpSpMk id="829" creationId="{392AD0AD-BBEF-4C01-A332-CDA34CF4F42C}"/>
          </ac:grpSpMkLst>
        </pc:grpChg>
        <pc:grpChg chg="mod">
          <ac:chgData name="Lim Kelvin" userId="624f6ae12bb7b72b" providerId="LiveId" clId="{B272414D-B18A-4D81-997D-E20EBAE48599}" dt="2024-12-22T12:29:11.617" v="6884" actId="165"/>
          <ac:grpSpMkLst>
            <pc:docMk/>
            <pc:sldMk cId="542882809" sldId="356"/>
            <ac:grpSpMk id="833" creationId="{4775A5AC-18C0-47D1-8E8A-F16C814FCE3A}"/>
          </ac:grpSpMkLst>
        </pc:grpChg>
        <pc:grpChg chg="mod">
          <ac:chgData name="Lim Kelvin" userId="624f6ae12bb7b72b" providerId="LiveId" clId="{B272414D-B18A-4D81-997D-E20EBAE48599}" dt="2024-12-22T12:29:11.617" v="6884" actId="165"/>
          <ac:grpSpMkLst>
            <pc:docMk/>
            <pc:sldMk cId="542882809" sldId="356"/>
            <ac:grpSpMk id="837" creationId="{B959BDA6-DB7A-4E17-BAF2-9F2D38C507B4}"/>
          </ac:grpSpMkLst>
        </pc:grpChg>
        <pc:grpChg chg="mod">
          <ac:chgData name="Lim Kelvin" userId="624f6ae12bb7b72b" providerId="LiveId" clId="{B272414D-B18A-4D81-997D-E20EBAE48599}" dt="2024-12-22T12:29:11.617" v="6884" actId="165"/>
          <ac:grpSpMkLst>
            <pc:docMk/>
            <pc:sldMk cId="542882809" sldId="356"/>
            <ac:grpSpMk id="841" creationId="{5FE6FAAB-0C6A-4B69-9B4F-F9E720C2E19E}"/>
          </ac:grpSpMkLst>
        </pc:grpChg>
        <pc:grpChg chg="mod">
          <ac:chgData name="Lim Kelvin" userId="624f6ae12bb7b72b" providerId="LiveId" clId="{B272414D-B18A-4D81-997D-E20EBAE48599}" dt="2024-12-22T12:29:11.617" v="6884" actId="165"/>
          <ac:grpSpMkLst>
            <pc:docMk/>
            <pc:sldMk cId="542882809" sldId="356"/>
            <ac:grpSpMk id="845" creationId="{F0CF8382-8D00-4467-B3EF-06471442B6B1}"/>
          </ac:grpSpMkLst>
        </pc:grpChg>
        <pc:grpChg chg="mod">
          <ac:chgData name="Lim Kelvin" userId="624f6ae12bb7b72b" providerId="LiveId" clId="{B272414D-B18A-4D81-997D-E20EBAE48599}" dt="2024-12-22T12:29:11.617" v="6884" actId="165"/>
          <ac:grpSpMkLst>
            <pc:docMk/>
            <pc:sldMk cId="542882809" sldId="356"/>
            <ac:grpSpMk id="849" creationId="{4222AB77-DFF0-43A9-831B-4498A862AF37}"/>
          </ac:grpSpMkLst>
        </pc:grpChg>
        <pc:grpChg chg="mod">
          <ac:chgData name="Lim Kelvin" userId="624f6ae12bb7b72b" providerId="LiveId" clId="{B272414D-B18A-4D81-997D-E20EBAE48599}" dt="2024-12-22T12:29:11.617" v="6884" actId="165"/>
          <ac:grpSpMkLst>
            <pc:docMk/>
            <pc:sldMk cId="542882809" sldId="356"/>
            <ac:grpSpMk id="853" creationId="{45C255B8-2891-4CD7-AD62-1F85B358A6B4}"/>
          </ac:grpSpMkLst>
        </pc:grpChg>
        <pc:grpChg chg="mod">
          <ac:chgData name="Lim Kelvin" userId="624f6ae12bb7b72b" providerId="LiveId" clId="{B272414D-B18A-4D81-997D-E20EBAE48599}" dt="2024-12-22T12:29:11.617" v="6884" actId="165"/>
          <ac:grpSpMkLst>
            <pc:docMk/>
            <pc:sldMk cId="542882809" sldId="356"/>
            <ac:grpSpMk id="857" creationId="{7141DB4F-46E4-4797-B78D-43B9ADAFDD6F}"/>
          </ac:grpSpMkLst>
        </pc:grpChg>
        <pc:grpChg chg="mod">
          <ac:chgData name="Lim Kelvin" userId="624f6ae12bb7b72b" providerId="LiveId" clId="{B272414D-B18A-4D81-997D-E20EBAE48599}" dt="2024-12-22T12:29:11.617" v="6884" actId="165"/>
          <ac:grpSpMkLst>
            <pc:docMk/>
            <pc:sldMk cId="542882809" sldId="356"/>
            <ac:grpSpMk id="861" creationId="{D66BC5CB-34C7-4039-9409-7CEBC0C1A466}"/>
          </ac:grpSpMkLst>
        </pc:grpChg>
        <pc:grpChg chg="mod">
          <ac:chgData name="Lim Kelvin" userId="624f6ae12bb7b72b" providerId="LiveId" clId="{B272414D-B18A-4D81-997D-E20EBAE48599}" dt="2024-12-22T12:29:11.617" v="6884" actId="165"/>
          <ac:grpSpMkLst>
            <pc:docMk/>
            <pc:sldMk cId="542882809" sldId="356"/>
            <ac:grpSpMk id="865" creationId="{01960734-20EB-4B1A-B3F8-FD0CB8AEEE9A}"/>
          </ac:grpSpMkLst>
        </pc:grpChg>
        <pc:grpChg chg="mod">
          <ac:chgData name="Lim Kelvin" userId="624f6ae12bb7b72b" providerId="LiveId" clId="{B272414D-B18A-4D81-997D-E20EBAE48599}" dt="2024-12-22T12:29:11.617" v="6884" actId="165"/>
          <ac:grpSpMkLst>
            <pc:docMk/>
            <pc:sldMk cId="542882809" sldId="356"/>
            <ac:grpSpMk id="869" creationId="{339A9C56-8DCD-4287-92FC-470F1FC1341D}"/>
          </ac:grpSpMkLst>
        </pc:grpChg>
        <pc:grpChg chg="mod">
          <ac:chgData name="Lim Kelvin" userId="624f6ae12bb7b72b" providerId="LiveId" clId="{B272414D-B18A-4D81-997D-E20EBAE48599}" dt="2024-12-22T12:29:11.617" v="6884" actId="165"/>
          <ac:grpSpMkLst>
            <pc:docMk/>
            <pc:sldMk cId="542882809" sldId="356"/>
            <ac:grpSpMk id="873" creationId="{35EC7088-B287-4813-9BCB-854892BD3F88}"/>
          </ac:grpSpMkLst>
        </pc:grpChg>
        <pc:grpChg chg="mod">
          <ac:chgData name="Lim Kelvin" userId="624f6ae12bb7b72b" providerId="LiveId" clId="{B272414D-B18A-4D81-997D-E20EBAE48599}" dt="2024-12-22T12:29:11.617" v="6884" actId="165"/>
          <ac:grpSpMkLst>
            <pc:docMk/>
            <pc:sldMk cId="542882809" sldId="356"/>
            <ac:grpSpMk id="877" creationId="{7BD43B6E-BE28-460C-B238-F297DB8E8315}"/>
          </ac:grpSpMkLst>
        </pc:grpChg>
        <pc:grpChg chg="mod">
          <ac:chgData name="Lim Kelvin" userId="624f6ae12bb7b72b" providerId="LiveId" clId="{B272414D-B18A-4D81-997D-E20EBAE48599}" dt="2024-12-22T12:29:11.617" v="6884" actId="165"/>
          <ac:grpSpMkLst>
            <pc:docMk/>
            <pc:sldMk cId="542882809" sldId="356"/>
            <ac:grpSpMk id="881" creationId="{D1D85EA5-85D9-4AB4-A85E-F2AD3A5CAE53}"/>
          </ac:grpSpMkLst>
        </pc:grpChg>
        <pc:grpChg chg="mod">
          <ac:chgData name="Lim Kelvin" userId="624f6ae12bb7b72b" providerId="LiveId" clId="{B272414D-B18A-4D81-997D-E20EBAE48599}" dt="2024-12-22T12:29:11.617" v="6884" actId="165"/>
          <ac:grpSpMkLst>
            <pc:docMk/>
            <pc:sldMk cId="542882809" sldId="356"/>
            <ac:grpSpMk id="885" creationId="{2FDB63EC-A1D3-411C-8A6A-A975CAAF66B9}"/>
          </ac:grpSpMkLst>
        </pc:grpChg>
        <pc:grpChg chg="mod">
          <ac:chgData name="Lim Kelvin" userId="624f6ae12bb7b72b" providerId="LiveId" clId="{B272414D-B18A-4D81-997D-E20EBAE48599}" dt="2024-12-22T12:29:11.617" v="6884" actId="165"/>
          <ac:grpSpMkLst>
            <pc:docMk/>
            <pc:sldMk cId="542882809" sldId="356"/>
            <ac:grpSpMk id="889" creationId="{90B43C7D-6255-4DB0-8626-64400C492688}"/>
          </ac:grpSpMkLst>
        </pc:grpChg>
        <pc:grpChg chg="mod">
          <ac:chgData name="Lim Kelvin" userId="624f6ae12bb7b72b" providerId="LiveId" clId="{B272414D-B18A-4D81-997D-E20EBAE48599}" dt="2024-12-22T12:38:21.929" v="6973" actId="165"/>
          <ac:grpSpMkLst>
            <pc:docMk/>
            <pc:sldMk cId="542882809" sldId="356"/>
            <ac:grpSpMk id="896" creationId="{02F5FD68-332C-4B12-A6C3-484A34A58263}"/>
          </ac:grpSpMkLst>
        </pc:grpChg>
        <pc:grpChg chg="add mod topLvl">
          <ac:chgData name="Lim Kelvin" userId="624f6ae12bb7b72b" providerId="LiveId" clId="{B272414D-B18A-4D81-997D-E20EBAE48599}" dt="2024-12-22T12:38:21.929" v="6973" actId="165"/>
          <ac:grpSpMkLst>
            <pc:docMk/>
            <pc:sldMk cId="542882809" sldId="356"/>
            <ac:grpSpMk id="899" creationId="{C2CE1E0A-994E-4FAC-AC22-AC810F85C5A9}"/>
          </ac:grpSpMkLst>
        </pc:grpChg>
        <pc:grpChg chg="mod">
          <ac:chgData name="Lim Kelvin" userId="624f6ae12bb7b72b" providerId="LiveId" clId="{B272414D-B18A-4D81-997D-E20EBAE48599}" dt="2024-12-22T12:38:21.929" v="6973" actId="165"/>
          <ac:grpSpMkLst>
            <pc:docMk/>
            <pc:sldMk cId="542882809" sldId="356"/>
            <ac:grpSpMk id="901" creationId="{2F78D1E0-594D-491A-A1F8-F1754ECE3C7C}"/>
          </ac:grpSpMkLst>
        </pc:grpChg>
        <pc:grpChg chg="add mod topLvl">
          <ac:chgData name="Lim Kelvin" userId="624f6ae12bb7b72b" providerId="LiveId" clId="{B272414D-B18A-4D81-997D-E20EBAE48599}" dt="2024-12-22T12:38:21.929" v="6973" actId="165"/>
          <ac:grpSpMkLst>
            <pc:docMk/>
            <pc:sldMk cId="542882809" sldId="356"/>
            <ac:grpSpMk id="904" creationId="{ADCFA5A2-CCBC-44DF-83A6-478D7DA83213}"/>
          </ac:grpSpMkLst>
        </pc:grpChg>
        <pc:grpChg chg="mod">
          <ac:chgData name="Lim Kelvin" userId="624f6ae12bb7b72b" providerId="LiveId" clId="{B272414D-B18A-4D81-997D-E20EBAE48599}" dt="2024-12-22T12:38:21.929" v="6973" actId="165"/>
          <ac:grpSpMkLst>
            <pc:docMk/>
            <pc:sldMk cId="542882809" sldId="356"/>
            <ac:grpSpMk id="905" creationId="{58718B98-3CE9-4FCF-8DC2-8290827BBD34}"/>
          </ac:grpSpMkLst>
        </pc:grpChg>
        <pc:grpChg chg="add mod topLvl">
          <ac:chgData name="Lim Kelvin" userId="624f6ae12bb7b72b" providerId="LiveId" clId="{B272414D-B18A-4D81-997D-E20EBAE48599}" dt="2024-12-22T12:38:21.929" v="6973" actId="165"/>
          <ac:grpSpMkLst>
            <pc:docMk/>
            <pc:sldMk cId="542882809" sldId="356"/>
            <ac:grpSpMk id="909" creationId="{75A2A2DE-FD4A-4636-95E4-D1A8362207C1}"/>
          </ac:grpSpMkLst>
        </pc:grpChg>
        <pc:grpChg chg="mod">
          <ac:chgData name="Lim Kelvin" userId="624f6ae12bb7b72b" providerId="LiveId" clId="{B272414D-B18A-4D81-997D-E20EBAE48599}" dt="2024-12-22T12:38:21.929" v="6973" actId="165"/>
          <ac:grpSpMkLst>
            <pc:docMk/>
            <pc:sldMk cId="542882809" sldId="356"/>
            <ac:grpSpMk id="911" creationId="{283BA6BE-0E69-4A92-9D4A-1753E3471FC9}"/>
          </ac:grpSpMkLst>
        </pc:grpChg>
        <pc:grpChg chg="add mod topLvl">
          <ac:chgData name="Lim Kelvin" userId="624f6ae12bb7b72b" providerId="LiveId" clId="{B272414D-B18A-4D81-997D-E20EBAE48599}" dt="2024-12-22T12:38:21.929" v="6973" actId="165"/>
          <ac:grpSpMkLst>
            <pc:docMk/>
            <pc:sldMk cId="542882809" sldId="356"/>
            <ac:grpSpMk id="914" creationId="{16E29FC8-45AB-471B-A298-96867A74356E}"/>
          </ac:grpSpMkLst>
        </pc:grpChg>
        <pc:grpChg chg="mod">
          <ac:chgData name="Lim Kelvin" userId="624f6ae12bb7b72b" providerId="LiveId" clId="{B272414D-B18A-4D81-997D-E20EBAE48599}" dt="2024-12-22T12:38:21.929" v="6973" actId="165"/>
          <ac:grpSpMkLst>
            <pc:docMk/>
            <pc:sldMk cId="542882809" sldId="356"/>
            <ac:grpSpMk id="916" creationId="{3AC310FB-DA19-42A4-8AEB-AB3E5EFECE86}"/>
          </ac:grpSpMkLst>
        </pc:grpChg>
        <pc:grpChg chg="add mod topLvl">
          <ac:chgData name="Lim Kelvin" userId="624f6ae12bb7b72b" providerId="LiveId" clId="{B272414D-B18A-4D81-997D-E20EBAE48599}" dt="2024-12-22T12:38:21.929" v="6973" actId="165"/>
          <ac:grpSpMkLst>
            <pc:docMk/>
            <pc:sldMk cId="542882809" sldId="356"/>
            <ac:grpSpMk id="919" creationId="{1736F203-7A22-40DF-BCBB-7905C6A95854}"/>
          </ac:grpSpMkLst>
        </pc:grpChg>
        <pc:grpChg chg="mod">
          <ac:chgData name="Lim Kelvin" userId="624f6ae12bb7b72b" providerId="LiveId" clId="{B272414D-B18A-4D81-997D-E20EBAE48599}" dt="2024-12-22T12:38:21.929" v="6973" actId="165"/>
          <ac:grpSpMkLst>
            <pc:docMk/>
            <pc:sldMk cId="542882809" sldId="356"/>
            <ac:grpSpMk id="921" creationId="{C731626E-32D7-4C8C-8484-98E241903FBD}"/>
          </ac:grpSpMkLst>
        </pc:grpChg>
        <pc:grpChg chg="add mod topLvl">
          <ac:chgData name="Lim Kelvin" userId="624f6ae12bb7b72b" providerId="LiveId" clId="{B272414D-B18A-4D81-997D-E20EBAE48599}" dt="2024-12-22T12:38:21.929" v="6973" actId="165"/>
          <ac:grpSpMkLst>
            <pc:docMk/>
            <pc:sldMk cId="542882809" sldId="356"/>
            <ac:grpSpMk id="924" creationId="{06B1051D-D1FF-4D2B-962B-605126A87D31}"/>
          </ac:grpSpMkLst>
        </pc:grpChg>
        <pc:grpChg chg="mod">
          <ac:chgData name="Lim Kelvin" userId="624f6ae12bb7b72b" providerId="LiveId" clId="{B272414D-B18A-4D81-997D-E20EBAE48599}" dt="2024-12-22T12:38:21.929" v="6973" actId="165"/>
          <ac:grpSpMkLst>
            <pc:docMk/>
            <pc:sldMk cId="542882809" sldId="356"/>
            <ac:grpSpMk id="926" creationId="{1057A219-6D0F-411E-B4A6-D35B330C0C48}"/>
          </ac:grpSpMkLst>
        </pc:grpChg>
        <pc:grpChg chg="add mod topLvl">
          <ac:chgData name="Lim Kelvin" userId="624f6ae12bb7b72b" providerId="LiveId" clId="{B272414D-B18A-4D81-997D-E20EBAE48599}" dt="2024-12-22T12:38:21.929" v="6973" actId="165"/>
          <ac:grpSpMkLst>
            <pc:docMk/>
            <pc:sldMk cId="542882809" sldId="356"/>
            <ac:grpSpMk id="929" creationId="{639CDBC8-85B2-4916-802E-E89FB3B96334}"/>
          </ac:grpSpMkLst>
        </pc:grpChg>
        <pc:grpChg chg="mod">
          <ac:chgData name="Lim Kelvin" userId="624f6ae12bb7b72b" providerId="LiveId" clId="{B272414D-B18A-4D81-997D-E20EBAE48599}" dt="2024-12-22T12:38:21.929" v="6973" actId="165"/>
          <ac:grpSpMkLst>
            <pc:docMk/>
            <pc:sldMk cId="542882809" sldId="356"/>
            <ac:grpSpMk id="930" creationId="{043F1838-C446-46EA-9BCE-71B66CC4FE8C}"/>
          </ac:grpSpMkLst>
        </pc:grpChg>
        <pc:grpChg chg="add mod topLvl">
          <ac:chgData name="Lim Kelvin" userId="624f6ae12bb7b72b" providerId="LiveId" clId="{B272414D-B18A-4D81-997D-E20EBAE48599}" dt="2024-12-22T12:38:21.929" v="6973" actId="165"/>
          <ac:grpSpMkLst>
            <pc:docMk/>
            <pc:sldMk cId="542882809" sldId="356"/>
            <ac:grpSpMk id="934" creationId="{1B85DBA6-A1F9-4CDF-991A-B65B34CEFFDE}"/>
          </ac:grpSpMkLst>
        </pc:grpChg>
        <pc:grpChg chg="mod">
          <ac:chgData name="Lim Kelvin" userId="624f6ae12bb7b72b" providerId="LiveId" clId="{B272414D-B18A-4D81-997D-E20EBAE48599}" dt="2024-12-22T12:38:21.929" v="6973" actId="165"/>
          <ac:grpSpMkLst>
            <pc:docMk/>
            <pc:sldMk cId="542882809" sldId="356"/>
            <ac:grpSpMk id="936" creationId="{F2255DD0-3EDA-44DB-9EF4-63C309FE4926}"/>
          </ac:grpSpMkLst>
        </pc:grpChg>
        <pc:grpChg chg="add mod topLvl">
          <ac:chgData name="Lim Kelvin" userId="624f6ae12bb7b72b" providerId="LiveId" clId="{B272414D-B18A-4D81-997D-E20EBAE48599}" dt="2024-12-22T12:38:21.929" v="6973" actId="165"/>
          <ac:grpSpMkLst>
            <pc:docMk/>
            <pc:sldMk cId="542882809" sldId="356"/>
            <ac:grpSpMk id="939" creationId="{C1653E18-6466-41A2-AA94-7DF5D39AF15D}"/>
          </ac:grpSpMkLst>
        </pc:grpChg>
        <pc:grpChg chg="mod">
          <ac:chgData name="Lim Kelvin" userId="624f6ae12bb7b72b" providerId="LiveId" clId="{B272414D-B18A-4D81-997D-E20EBAE48599}" dt="2024-12-22T12:38:21.929" v="6973" actId="165"/>
          <ac:grpSpMkLst>
            <pc:docMk/>
            <pc:sldMk cId="542882809" sldId="356"/>
            <ac:grpSpMk id="941" creationId="{345FE028-4282-43E2-96A1-4CD2BE029919}"/>
          </ac:grpSpMkLst>
        </pc:grpChg>
        <pc:grpChg chg="add mod topLvl">
          <ac:chgData name="Lim Kelvin" userId="624f6ae12bb7b72b" providerId="LiveId" clId="{B272414D-B18A-4D81-997D-E20EBAE48599}" dt="2024-12-22T12:38:21.929" v="6973" actId="165"/>
          <ac:grpSpMkLst>
            <pc:docMk/>
            <pc:sldMk cId="542882809" sldId="356"/>
            <ac:grpSpMk id="944" creationId="{EFD30182-BCAE-4FE5-B40D-9E0ACFCBF81F}"/>
          </ac:grpSpMkLst>
        </pc:grpChg>
        <pc:grpChg chg="mod">
          <ac:chgData name="Lim Kelvin" userId="624f6ae12bb7b72b" providerId="LiveId" clId="{B272414D-B18A-4D81-997D-E20EBAE48599}" dt="2024-12-22T12:38:21.929" v="6973" actId="165"/>
          <ac:grpSpMkLst>
            <pc:docMk/>
            <pc:sldMk cId="542882809" sldId="356"/>
            <ac:grpSpMk id="946" creationId="{7B983244-B611-4B88-B2C7-6A6FB7F676BD}"/>
          </ac:grpSpMkLst>
        </pc:grpChg>
        <pc:grpChg chg="add mod topLvl">
          <ac:chgData name="Lim Kelvin" userId="624f6ae12bb7b72b" providerId="LiveId" clId="{B272414D-B18A-4D81-997D-E20EBAE48599}" dt="2024-12-22T12:38:21.929" v="6973" actId="165"/>
          <ac:grpSpMkLst>
            <pc:docMk/>
            <pc:sldMk cId="542882809" sldId="356"/>
            <ac:grpSpMk id="949" creationId="{9E5DF68A-1AE6-4A26-8089-85D5E6CABFDA}"/>
          </ac:grpSpMkLst>
        </pc:grpChg>
        <pc:grpChg chg="mod">
          <ac:chgData name="Lim Kelvin" userId="624f6ae12bb7b72b" providerId="LiveId" clId="{B272414D-B18A-4D81-997D-E20EBAE48599}" dt="2024-12-22T12:38:21.929" v="6973" actId="165"/>
          <ac:grpSpMkLst>
            <pc:docMk/>
            <pc:sldMk cId="542882809" sldId="356"/>
            <ac:grpSpMk id="951" creationId="{B6BE6DAF-CD4D-44BD-B805-E2B990CD2546}"/>
          </ac:grpSpMkLst>
        </pc:grpChg>
        <pc:grpChg chg="add mod topLvl">
          <ac:chgData name="Lim Kelvin" userId="624f6ae12bb7b72b" providerId="LiveId" clId="{B272414D-B18A-4D81-997D-E20EBAE48599}" dt="2024-12-22T12:38:21.929" v="6973" actId="165"/>
          <ac:grpSpMkLst>
            <pc:docMk/>
            <pc:sldMk cId="542882809" sldId="356"/>
            <ac:grpSpMk id="954" creationId="{859E8F38-2ACF-4BC7-933A-B0260A1A4B58}"/>
          </ac:grpSpMkLst>
        </pc:grpChg>
        <pc:grpChg chg="mod">
          <ac:chgData name="Lim Kelvin" userId="624f6ae12bb7b72b" providerId="LiveId" clId="{B272414D-B18A-4D81-997D-E20EBAE48599}" dt="2024-12-22T12:38:21.929" v="6973" actId="165"/>
          <ac:grpSpMkLst>
            <pc:docMk/>
            <pc:sldMk cId="542882809" sldId="356"/>
            <ac:grpSpMk id="955" creationId="{DCB09626-0750-45CE-913D-898C8A67BA44}"/>
          </ac:grpSpMkLst>
        </pc:grpChg>
        <pc:picChg chg="add del mod">
          <ac:chgData name="Lim Kelvin" userId="624f6ae12bb7b72b" providerId="LiveId" clId="{B272414D-B18A-4D81-997D-E20EBAE48599}" dt="2024-12-22T12:34:45.598" v="6934"/>
          <ac:picMkLst>
            <pc:docMk/>
            <pc:sldMk cId="542882809" sldId="356"/>
            <ac:picMk id="5" creationId="{F35EB420-CEB2-4619-8E63-0E3DF1DF7971}"/>
          </ac:picMkLst>
        </pc:picChg>
        <pc:picChg chg="mod">
          <ac:chgData name="Lim Kelvin" userId="624f6ae12bb7b72b" providerId="LiveId" clId="{B272414D-B18A-4D81-997D-E20EBAE48599}" dt="2024-12-22T12:38:21.929" v="6973" actId="165"/>
          <ac:picMkLst>
            <pc:docMk/>
            <pc:sldMk cId="542882809" sldId="356"/>
            <ac:picMk id="166" creationId="{9648E9F5-459E-4F10-B046-2755E2726C29}"/>
          </ac:picMkLst>
        </pc:picChg>
        <pc:picChg chg="mod">
          <ac:chgData name="Lim Kelvin" userId="624f6ae12bb7b72b" providerId="LiveId" clId="{B272414D-B18A-4D81-997D-E20EBAE48599}" dt="2024-12-22T12:38:21.929" v="6973" actId="165"/>
          <ac:picMkLst>
            <pc:docMk/>
            <pc:sldMk cId="542882809" sldId="356"/>
            <ac:picMk id="170" creationId="{E235D6BD-36F1-4EB8-9B41-35EC190216E0}"/>
          </ac:picMkLst>
        </pc:picChg>
        <pc:picChg chg="mod">
          <ac:chgData name="Lim Kelvin" userId="624f6ae12bb7b72b" providerId="LiveId" clId="{B272414D-B18A-4D81-997D-E20EBAE48599}" dt="2024-12-22T12:38:21.929" v="6973" actId="165"/>
          <ac:picMkLst>
            <pc:docMk/>
            <pc:sldMk cId="542882809" sldId="356"/>
            <ac:picMk id="174" creationId="{23FDD3F6-E366-462B-BD44-AD8039F4D157}"/>
          </ac:picMkLst>
        </pc:picChg>
        <pc:picChg chg="mod">
          <ac:chgData name="Lim Kelvin" userId="624f6ae12bb7b72b" providerId="LiveId" clId="{B272414D-B18A-4D81-997D-E20EBAE48599}" dt="2024-12-22T12:38:21.929" v="6973" actId="165"/>
          <ac:picMkLst>
            <pc:docMk/>
            <pc:sldMk cId="542882809" sldId="356"/>
            <ac:picMk id="178" creationId="{0EF47485-8679-4824-A92E-18A28FD1FA7D}"/>
          </ac:picMkLst>
        </pc:picChg>
        <pc:picChg chg="mod">
          <ac:chgData name="Lim Kelvin" userId="624f6ae12bb7b72b" providerId="LiveId" clId="{B272414D-B18A-4D81-997D-E20EBAE48599}" dt="2024-12-22T12:38:21.929" v="6973" actId="165"/>
          <ac:picMkLst>
            <pc:docMk/>
            <pc:sldMk cId="542882809" sldId="356"/>
            <ac:picMk id="182" creationId="{455D9453-92E1-4197-9D5A-5ABCEDBC041D}"/>
          </ac:picMkLst>
        </pc:picChg>
        <pc:picChg chg="mod">
          <ac:chgData name="Lim Kelvin" userId="624f6ae12bb7b72b" providerId="LiveId" clId="{B272414D-B18A-4D81-997D-E20EBAE48599}" dt="2024-12-22T12:38:21.929" v="6973" actId="165"/>
          <ac:picMkLst>
            <pc:docMk/>
            <pc:sldMk cId="542882809" sldId="356"/>
            <ac:picMk id="186" creationId="{D5E9F883-C891-475B-9945-3178F6B858ED}"/>
          </ac:picMkLst>
        </pc:picChg>
        <pc:picChg chg="mod">
          <ac:chgData name="Lim Kelvin" userId="624f6ae12bb7b72b" providerId="LiveId" clId="{B272414D-B18A-4D81-997D-E20EBAE48599}" dt="2024-12-22T12:38:21.929" v="6973" actId="165"/>
          <ac:picMkLst>
            <pc:docMk/>
            <pc:sldMk cId="542882809" sldId="356"/>
            <ac:picMk id="190" creationId="{AE0E574F-0403-4F3B-B692-27ECB609AF29}"/>
          </ac:picMkLst>
        </pc:picChg>
        <pc:picChg chg="mod">
          <ac:chgData name="Lim Kelvin" userId="624f6ae12bb7b72b" providerId="LiveId" clId="{B272414D-B18A-4D81-997D-E20EBAE48599}" dt="2024-12-22T12:38:21.929" v="6973" actId="165"/>
          <ac:picMkLst>
            <pc:docMk/>
            <pc:sldMk cId="542882809" sldId="356"/>
            <ac:picMk id="194" creationId="{5A9DCA39-30E0-46EF-AF60-773B1B799C8B}"/>
          </ac:picMkLst>
        </pc:picChg>
        <pc:picChg chg="mod">
          <ac:chgData name="Lim Kelvin" userId="624f6ae12bb7b72b" providerId="LiveId" clId="{B272414D-B18A-4D81-997D-E20EBAE48599}" dt="2024-12-22T12:38:21.929" v="6973" actId="165"/>
          <ac:picMkLst>
            <pc:docMk/>
            <pc:sldMk cId="542882809" sldId="356"/>
            <ac:picMk id="198" creationId="{090DC63C-E994-46E2-9085-188C1BCACC03}"/>
          </ac:picMkLst>
        </pc:picChg>
        <pc:picChg chg="mod">
          <ac:chgData name="Lim Kelvin" userId="624f6ae12bb7b72b" providerId="LiveId" clId="{B272414D-B18A-4D81-997D-E20EBAE48599}" dt="2024-12-22T12:38:21.929" v="6973" actId="165"/>
          <ac:picMkLst>
            <pc:docMk/>
            <pc:sldMk cId="542882809" sldId="356"/>
            <ac:picMk id="202" creationId="{728C7F9C-FBC3-4510-B176-2462329CD038}"/>
          </ac:picMkLst>
        </pc:picChg>
        <pc:picChg chg="mod">
          <ac:chgData name="Lim Kelvin" userId="624f6ae12bb7b72b" providerId="LiveId" clId="{B272414D-B18A-4D81-997D-E20EBAE48599}" dt="2024-12-22T12:38:21.929" v="6973" actId="165"/>
          <ac:picMkLst>
            <pc:docMk/>
            <pc:sldMk cId="542882809" sldId="356"/>
            <ac:picMk id="206" creationId="{876EC70A-5A16-487C-866D-BDCC10215B86}"/>
          </ac:picMkLst>
        </pc:picChg>
        <pc:picChg chg="mod">
          <ac:chgData name="Lim Kelvin" userId="624f6ae12bb7b72b" providerId="LiveId" clId="{B272414D-B18A-4D81-997D-E20EBAE48599}" dt="2024-12-22T12:38:21.929" v="6973" actId="165"/>
          <ac:picMkLst>
            <pc:docMk/>
            <pc:sldMk cId="542882809" sldId="356"/>
            <ac:picMk id="210" creationId="{4FF14ABD-2ABD-4019-8800-7E5C131ACF50}"/>
          </ac:picMkLst>
        </pc:picChg>
        <pc:picChg chg="mod">
          <ac:chgData name="Lim Kelvin" userId="624f6ae12bb7b72b" providerId="LiveId" clId="{B272414D-B18A-4D81-997D-E20EBAE48599}" dt="2024-12-22T12:38:21.929" v="6973" actId="165"/>
          <ac:picMkLst>
            <pc:docMk/>
            <pc:sldMk cId="542882809" sldId="356"/>
            <ac:picMk id="214" creationId="{09B1C959-1EA2-4A73-8AF9-F49321F2D685}"/>
          </ac:picMkLst>
        </pc:picChg>
        <pc:picChg chg="mod">
          <ac:chgData name="Lim Kelvin" userId="624f6ae12bb7b72b" providerId="LiveId" clId="{B272414D-B18A-4D81-997D-E20EBAE48599}" dt="2024-12-22T12:38:21.929" v="6973" actId="165"/>
          <ac:picMkLst>
            <pc:docMk/>
            <pc:sldMk cId="542882809" sldId="356"/>
            <ac:picMk id="218" creationId="{16D91C7A-8EEC-4076-A379-2B24777B6B66}"/>
          </ac:picMkLst>
        </pc:picChg>
        <pc:picChg chg="add del mod">
          <ac:chgData name="Lim Kelvin" userId="624f6ae12bb7b72b" providerId="LiveId" clId="{B272414D-B18A-4D81-997D-E20EBAE48599}" dt="2024-12-22T12:38:21.929" v="6973" actId="165"/>
          <ac:picMkLst>
            <pc:docMk/>
            <pc:sldMk cId="542882809" sldId="356"/>
            <ac:picMk id="222" creationId="{EB83E1E4-5FE3-436F-95AF-31AA3FBDE67A}"/>
          </ac:picMkLst>
        </pc:picChg>
        <pc:picChg chg="mod">
          <ac:chgData name="Lim Kelvin" userId="624f6ae12bb7b72b" providerId="LiveId" clId="{B272414D-B18A-4D81-997D-E20EBAE48599}" dt="2024-12-22T12:38:21.929" v="6973" actId="165"/>
          <ac:picMkLst>
            <pc:docMk/>
            <pc:sldMk cId="542882809" sldId="356"/>
            <ac:picMk id="226" creationId="{0EAE40A3-7341-44C9-9B6C-A1532C3A629F}"/>
          </ac:picMkLst>
        </pc:picChg>
        <pc:picChg chg="mod">
          <ac:chgData name="Lim Kelvin" userId="624f6ae12bb7b72b" providerId="LiveId" clId="{B272414D-B18A-4D81-997D-E20EBAE48599}" dt="2024-12-22T12:38:21.929" v="6973" actId="165"/>
          <ac:picMkLst>
            <pc:docMk/>
            <pc:sldMk cId="542882809" sldId="356"/>
            <ac:picMk id="230" creationId="{DC9BF049-6EDB-4C9F-AD14-9497D28B5581}"/>
          </ac:picMkLst>
        </pc:picChg>
        <pc:picChg chg="mod">
          <ac:chgData name="Lim Kelvin" userId="624f6ae12bb7b72b" providerId="LiveId" clId="{B272414D-B18A-4D81-997D-E20EBAE48599}" dt="2024-12-22T12:38:21.929" v="6973" actId="165"/>
          <ac:picMkLst>
            <pc:docMk/>
            <pc:sldMk cId="542882809" sldId="356"/>
            <ac:picMk id="234" creationId="{02B324C0-14B1-4E96-8F1B-B62253A99948}"/>
          </ac:picMkLst>
        </pc:picChg>
        <pc:picChg chg="mod">
          <ac:chgData name="Lim Kelvin" userId="624f6ae12bb7b72b" providerId="LiveId" clId="{B272414D-B18A-4D81-997D-E20EBAE48599}" dt="2024-12-22T12:38:21.929" v="6973" actId="165"/>
          <ac:picMkLst>
            <pc:docMk/>
            <pc:sldMk cId="542882809" sldId="356"/>
            <ac:picMk id="362" creationId="{FD942976-EBA3-45D9-A6C2-1012F633E0A9}"/>
          </ac:picMkLst>
        </pc:picChg>
        <pc:picChg chg="mod">
          <ac:chgData name="Lim Kelvin" userId="624f6ae12bb7b72b" providerId="LiveId" clId="{B272414D-B18A-4D81-997D-E20EBAE48599}" dt="2024-12-22T12:38:21.929" v="6973" actId="165"/>
          <ac:picMkLst>
            <pc:docMk/>
            <pc:sldMk cId="542882809" sldId="356"/>
            <ac:picMk id="366" creationId="{F32A67B2-4498-4618-84A5-4012DDA58068}"/>
          </ac:picMkLst>
        </pc:picChg>
        <pc:picChg chg="mod">
          <ac:chgData name="Lim Kelvin" userId="624f6ae12bb7b72b" providerId="LiveId" clId="{B272414D-B18A-4D81-997D-E20EBAE48599}" dt="2024-12-22T12:38:21.929" v="6973" actId="165"/>
          <ac:picMkLst>
            <pc:docMk/>
            <pc:sldMk cId="542882809" sldId="356"/>
            <ac:picMk id="370" creationId="{47726E47-ACCF-4576-BDBA-01D2ABD54B95}"/>
          </ac:picMkLst>
        </pc:picChg>
        <pc:picChg chg="mod">
          <ac:chgData name="Lim Kelvin" userId="624f6ae12bb7b72b" providerId="LiveId" clId="{B272414D-B18A-4D81-997D-E20EBAE48599}" dt="2024-12-22T12:38:21.929" v="6973" actId="165"/>
          <ac:picMkLst>
            <pc:docMk/>
            <pc:sldMk cId="542882809" sldId="356"/>
            <ac:picMk id="374" creationId="{1BE8F194-22EC-4C43-B935-9A2502DDDFA0}"/>
          </ac:picMkLst>
        </pc:picChg>
        <pc:picChg chg="mod">
          <ac:chgData name="Lim Kelvin" userId="624f6ae12bb7b72b" providerId="LiveId" clId="{B272414D-B18A-4D81-997D-E20EBAE48599}" dt="2024-12-22T12:38:21.929" v="6973" actId="165"/>
          <ac:picMkLst>
            <pc:docMk/>
            <pc:sldMk cId="542882809" sldId="356"/>
            <ac:picMk id="378" creationId="{C93D5EA7-5235-44CF-9CFE-55849BD75222}"/>
          </ac:picMkLst>
        </pc:picChg>
        <pc:picChg chg="mod">
          <ac:chgData name="Lim Kelvin" userId="624f6ae12bb7b72b" providerId="LiveId" clId="{B272414D-B18A-4D81-997D-E20EBAE48599}" dt="2024-12-22T12:38:21.929" v="6973" actId="165"/>
          <ac:picMkLst>
            <pc:docMk/>
            <pc:sldMk cId="542882809" sldId="356"/>
            <ac:picMk id="382" creationId="{FB7477E7-97E7-409A-94ED-A60ABEF24087}"/>
          </ac:picMkLst>
        </pc:picChg>
        <pc:picChg chg="mod">
          <ac:chgData name="Lim Kelvin" userId="624f6ae12bb7b72b" providerId="LiveId" clId="{B272414D-B18A-4D81-997D-E20EBAE48599}" dt="2024-12-22T12:38:21.929" v="6973" actId="165"/>
          <ac:picMkLst>
            <pc:docMk/>
            <pc:sldMk cId="542882809" sldId="356"/>
            <ac:picMk id="386" creationId="{A02B9080-751E-439C-8AF9-52EDBA2A24E8}"/>
          </ac:picMkLst>
        </pc:picChg>
        <pc:picChg chg="mod">
          <ac:chgData name="Lim Kelvin" userId="624f6ae12bb7b72b" providerId="LiveId" clId="{B272414D-B18A-4D81-997D-E20EBAE48599}" dt="2024-12-22T12:38:21.929" v="6973" actId="165"/>
          <ac:picMkLst>
            <pc:docMk/>
            <pc:sldMk cId="542882809" sldId="356"/>
            <ac:picMk id="390" creationId="{A498BC12-DD7A-431B-84A7-A3D02EEDFFE5}"/>
          </ac:picMkLst>
        </pc:picChg>
        <pc:picChg chg="mod">
          <ac:chgData name="Lim Kelvin" userId="624f6ae12bb7b72b" providerId="LiveId" clId="{B272414D-B18A-4D81-997D-E20EBAE48599}" dt="2024-12-22T12:38:21.929" v="6973" actId="165"/>
          <ac:picMkLst>
            <pc:docMk/>
            <pc:sldMk cId="542882809" sldId="356"/>
            <ac:picMk id="394" creationId="{5BCE6EBF-A767-4D0B-8A42-06DA8F88E60F}"/>
          </ac:picMkLst>
        </pc:picChg>
        <pc:picChg chg="mod">
          <ac:chgData name="Lim Kelvin" userId="624f6ae12bb7b72b" providerId="LiveId" clId="{B272414D-B18A-4D81-997D-E20EBAE48599}" dt="2024-12-22T12:38:21.929" v="6973" actId="165"/>
          <ac:picMkLst>
            <pc:docMk/>
            <pc:sldMk cId="542882809" sldId="356"/>
            <ac:picMk id="398" creationId="{9E5CDFBC-19F7-4A23-826C-F22E6AFA272B}"/>
          </ac:picMkLst>
        </pc:picChg>
        <pc:picChg chg="mod">
          <ac:chgData name="Lim Kelvin" userId="624f6ae12bb7b72b" providerId="LiveId" clId="{B272414D-B18A-4D81-997D-E20EBAE48599}" dt="2024-12-22T12:38:21.929" v="6973" actId="165"/>
          <ac:picMkLst>
            <pc:docMk/>
            <pc:sldMk cId="542882809" sldId="356"/>
            <ac:picMk id="402" creationId="{0F9DC36B-86F4-4771-811C-979EFAD5E1BD}"/>
          </ac:picMkLst>
        </pc:picChg>
        <pc:picChg chg="mod">
          <ac:chgData name="Lim Kelvin" userId="624f6ae12bb7b72b" providerId="LiveId" clId="{B272414D-B18A-4D81-997D-E20EBAE48599}" dt="2024-12-22T12:38:21.929" v="6973" actId="165"/>
          <ac:picMkLst>
            <pc:docMk/>
            <pc:sldMk cId="542882809" sldId="356"/>
            <ac:picMk id="406" creationId="{C0387A5A-0CBA-44C6-AD65-85DF6DB821B3}"/>
          </ac:picMkLst>
        </pc:picChg>
        <pc:picChg chg="mod">
          <ac:chgData name="Lim Kelvin" userId="624f6ae12bb7b72b" providerId="LiveId" clId="{B272414D-B18A-4D81-997D-E20EBAE48599}" dt="2024-12-22T12:38:21.929" v="6973" actId="165"/>
          <ac:picMkLst>
            <pc:docMk/>
            <pc:sldMk cId="542882809" sldId="356"/>
            <ac:picMk id="410" creationId="{BDB20B8E-89E7-46D0-847F-646F6169F459}"/>
          </ac:picMkLst>
        </pc:picChg>
        <pc:picChg chg="mod">
          <ac:chgData name="Lim Kelvin" userId="624f6ae12bb7b72b" providerId="LiveId" clId="{B272414D-B18A-4D81-997D-E20EBAE48599}" dt="2024-12-22T12:38:21.929" v="6973" actId="165"/>
          <ac:picMkLst>
            <pc:docMk/>
            <pc:sldMk cId="542882809" sldId="356"/>
            <ac:picMk id="414" creationId="{1CAC977D-438E-42F1-BAEB-EB9489FEB0EE}"/>
          </ac:picMkLst>
        </pc:picChg>
        <pc:picChg chg="mod">
          <ac:chgData name="Lim Kelvin" userId="624f6ae12bb7b72b" providerId="LiveId" clId="{B272414D-B18A-4D81-997D-E20EBAE48599}" dt="2024-12-22T12:38:21.929" v="6973" actId="165"/>
          <ac:picMkLst>
            <pc:docMk/>
            <pc:sldMk cId="542882809" sldId="356"/>
            <ac:picMk id="418" creationId="{4FEB6BC6-3D48-4D0E-9C92-6681F97DE4D8}"/>
          </ac:picMkLst>
        </pc:picChg>
        <pc:picChg chg="mod">
          <ac:chgData name="Lim Kelvin" userId="624f6ae12bb7b72b" providerId="LiveId" clId="{B272414D-B18A-4D81-997D-E20EBAE48599}" dt="2024-12-22T12:38:21.929" v="6973" actId="165"/>
          <ac:picMkLst>
            <pc:docMk/>
            <pc:sldMk cId="542882809" sldId="356"/>
            <ac:picMk id="422" creationId="{505F844E-6289-401B-B6EC-A138CECE1514}"/>
          </ac:picMkLst>
        </pc:picChg>
        <pc:picChg chg="mod">
          <ac:chgData name="Lim Kelvin" userId="624f6ae12bb7b72b" providerId="LiveId" clId="{B272414D-B18A-4D81-997D-E20EBAE48599}" dt="2024-12-22T12:38:21.929" v="6973" actId="165"/>
          <ac:picMkLst>
            <pc:docMk/>
            <pc:sldMk cId="542882809" sldId="356"/>
            <ac:picMk id="426" creationId="{1FC41E09-1D59-4FCF-A64F-BBD28147C80D}"/>
          </ac:picMkLst>
        </pc:picChg>
        <pc:picChg chg="mod">
          <ac:chgData name="Lim Kelvin" userId="624f6ae12bb7b72b" providerId="LiveId" clId="{B272414D-B18A-4D81-997D-E20EBAE48599}" dt="2024-12-22T12:38:21.929" v="6973" actId="165"/>
          <ac:picMkLst>
            <pc:docMk/>
            <pc:sldMk cId="542882809" sldId="356"/>
            <ac:picMk id="430" creationId="{7F226EDE-DD23-42E8-BB98-3ACB0FF94CD8}"/>
          </ac:picMkLst>
        </pc:picChg>
        <pc:picChg chg="mod">
          <ac:chgData name="Lim Kelvin" userId="624f6ae12bb7b72b" providerId="LiveId" clId="{B272414D-B18A-4D81-997D-E20EBAE48599}" dt="2024-12-22T12:38:21.929" v="6973" actId="165"/>
          <ac:picMkLst>
            <pc:docMk/>
            <pc:sldMk cId="542882809" sldId="356"/>
            <ac:picMk id="434" creationId="{DCF2893E-C367-4DEB-84E2-FBE2D6B102A9}"/>
          </ac:picMkLst>
        </pc:picChg>
        <pc:picChg chg="mod">
          <ac:chgData name="Lim Kelvin" userId="624f6ae12bb7b72b" providerId="LiveId" clId="{B272414D-B18A-4D81-997D-E20EBAE48599}" dt="2024-12-22T12:38:21.929" v="6973" actId="165"/>
          <ac:picMkLst>
            <pc:docMk/>
            <pc:sldMk cId="542882809" sldId="356"/>
            <ac:picMk id="438" creationId="{BC0F911D-2573-48A9-8254-AA8A33C770ED}"/>
          </ac:picMkLst>
        </pc:picChg>
        <pc:picChg chg="mod">
          <ac:chgData name="Lim Kelvin" userId="624f6ae12bb7b72b" providerId="LiveId" clId="{B272414D-B18A-4D81-997D-E20EBAE48599}" dt="2024-12-22T12:38:21.929" v="6973" actId="165"/>
          <ac:picMkLst>
            <pc:docMk/>
            <pc:sldMk cId="542882809" sldId="356"/>
            <ac:picMk id="442" creationId="{4406B54D-88BA-44CC-A4A0-70F2458605F4}"/>
          </ac:picMkLst>
        </pc:picChg>
        <pc:picChg chg="mod">
          <ac:chgData name="Lim Kelvin" userId="624f6ae12bb7b72b" providerId="LiveId" clId="{B272414D-B18A-4D81-997D-E20EBAE48599}" dt="2024-12-22T12:38:21.929" v="6973" actId="165"/>
          <ac:picMkLst>
            <pc:docMk/>
            <pc:sldMk cId="542882809" sldId="356"/>
            <ac:picMk id="446" creationId="{7134F6FD-40E1-4784-8927-E36F6DF5C639}"/>
          </ac:picMkLst>
        </pc:picChg>
        <pc:picChg chg="mod">
          <ac:chgData name="Lim Kelvin" userId="624f6ae12bb7b72b" providerId="LiveId" clId="{B272414D-B18A-4D81-997D-E20EBAE48599}" dt="2024-12-22T12:38:21.929" v="6973" actId="165"/>
          <ac:picMkLst>
            <pc:docMk/>
            <pc:sldMk cId="542882809" sldId="356"/>
            <ac:picMk id="450" creationId="{1811616D-1777-4DA9-85ED-0D871C484EA6}"/>
          </ac:picMkLst>
        </pc:picChg>
        <pc:picChg chg="mod">
          <ac:chgData name="Lim Kelvin" userId="624f6ae12bb7b72b" providerId="LiveId" clId="{B272414D-B18A-4D81-997D-E20EBAE48599}" dt="2024-12-22T12:38:21.929" v="6973" actId="165"/>
          <ac:picMkLst>
            <pc:docMk/>
            <pc:sldMk cId="542882809" sldId="356"/>
            <ac:picMk id="452" creationId="{30958404-7678-4B21-A3A4-2180434B875E}"/>
          </ac:picMkLst>
        </pc:picChg>
        <pc:picChg chg="mod">
          <ac:chgData name="Lim Kelvin" userId="624f6ae12bb7b72b" providerId="LiveId" clId="{B272414D-B18A-4D81-997D-E20EBAE48599}" dt="2024-12-22T12:38:21.929" v="6973" actId="165"/>
          <ac:picMkLst>
            <pc:docMk/>
            <pc:sldMk cId="542882809" sldId="356"/>
            <ac:picMk id="477" creationId="{D8FC3BF5-C39C-405C-8E6B-4FF9D520E9D8}"/>
          </ac:picMkLst>
        </pc:picChg>
        <pc:picChg chg="mod">
          <ac:chgData name="Lim Kelvin" userId="624f6ae12bb7b72b" providerId="LiveId" clId="{B272414D-B18A-4D81-997D-E20EBAE48599}" dt="2024-12-22T12:38:21.929" v="6973" actId="165"/>
          <ac:picMkLst>
            <pc:docMk/>
            <pc:sldMk cId="542882809" sldId="356"/>
            <ac:picMk id="481" creationId="{04990FF7-5E5A-4CEE-A307-AFBC6B9FF664}"/>
          </ac:picMkLst>
        </pc:picChg>
        <pc:picChg chg="mod">
          <ac:chgData name="Lim Kelvin" userId="624f6ae12bb7b72b" providerId="LiveId" clId="{B272414D-B18A-4D81-997D-E20EBAE48599}" dt="2024-12-22T12:38:21.929" v="6973" actId="165"/>
          <ac:picMkLst>
            <pc:docMk/>
            <pc:sldMk cId="542882809" sldId="356"/>
            <ac:picMk id="485" creationId="{4DF0C560-661D-4385-B084-FAA74A093323}"/>
          </ac:picMkLst>
        </pc:picChg>
        <pc:picChg chg="mod">
          <ac:chgData name="Lim Kelvin" userId="624f6ae12bb7b72b" providerId="LiveId" clId="{B272414D-B18A-4D81-997D-E20EBAE48599}" dt="2024-12-22T12:38:21.929" v="6973" actId="165"/>
          <ac:picMkLst>
            <pc:docMk/>
            <pc:sldMk cId="542882809" sldId="356"/>
            <ac:picMk id="489" creationId="{80A26396-7802-4B0D-AEB8-94EE377433A1}"/>
          </ac:picMkLst>
        </pc:picChg>
        <pc:picChg chg="mod">
          <ac:chgData name="Lim Kelvin" userId="624f6ae12bb7b72b" providerId="LiveId" clId="{B272414D-B18A-4D81-997D-E20EBAE48599}" dt="2024-12-22T12:38:21.929" v="6973" actId="165"/>
          <ac:picMkLst>
            <pc:docMk/>
            <pc:sldMk cId="542882809" sldId="356"/>
            <ac:picMk id="493" creationId="{1E637F05-9FD7-46B0-BB0F-11C18735CA1C}"/>
          </ac:picMkLst>
        </pc:picChg>
        <pc:picChg chg="mod">
          <ac:chgData name="Lim Kelvin" userId="624f6ae12bb7b72b" providerId="LiveId" clId="{B272414D-B18A-4D81-997D-E20EBAE48599}" dt="2024-12-22T12:38:21.929" v="6973" actId="165"/>
          <ac:picMkLst>
            <pc:docMk/>
            <pc:sldMk cId="542882809" sldId="356"/>
            <ac:picMk id="497" creationId="{427ECD79-6476-42A2-AF7A-D03414666C6B}"/>
          </ac:picMkLst>
        </pc:picChg>
        <pc:picChg chg="mod">
          <ac:chgData name="Lim Kelvin" userId="624f6ae12bb7b72b" providerId="LiveId" clId="{B272414D-B18A-4D81-997D-E20EBAE48599}" dt="2024-12-22T12:38:21.929" v="6973" actId="165"/>
          <ac:picMkLst>
            <pc:docMk/>
            <pc:sldMk cId="542882809" sldId="356"/>
            <ac:picMk id="501" creationId="{8B62E98D-594D-403F-AE85-F1FA1D968DB4}"/>
          </ac:picMkLst>
        </pc:picChg>
        <pc:picChg chg="mod">
          <ac:chgData name="Lim Kelvin" userId="624f6ae12bb7b72b" providerId="LiveId" clId="{B272414D-B18A-4D81-997D-E20EBAE48599}" dt="2024-12-22T12:38:21.929" v="6973" actId="165"/>
          <ac:picMkLst>
            <pc:docMk/>
            <pc:sldMk cId="542882809" sldId="356"/>
            <ac:picMk id="505" creationId="{F7893C10-8466-4DA6-98C0-DF91AEAFC208}"/>
          </ac:picMkLst>
        </pc:picChg>
        <pc:picChg chg="mod">
          <ac:chgData name="Lim Kelvin" userId="624f6ae12bb7b72b" providerId="LiveId" clId="{B272414D-B18A-4D81-997D-E20EBAE48599}" dt="2024-12-22T12:38:21.929" v="6973" actId="165"/>
          <ac:picMkLst>
            <pc:docMk/>
            <pc:sldMk cId="542882809" sldId="356"/>
            <ac:picMk id="509" creationId="{7D5A85CF-DC2A-43B4-A166-55CCA5C7B8BC}"/>
          </ac:picMkLst>
        </pc:picChg>
        <pc:picChg chg="mod">
          <ac:chgData name="Lim Kelvin" userId="624f6ae12bb7b72b" providerId="LiveId" clId="{B272414D-B18A-4D81-997D-E20EBAE48599}" dt="2024-12-22T12:38:21.929" v="6973" actId="165"/>
          <ac:picMkLst>
            <pc:docMk/>
            <pc:sldMk cId="542882809" sldId="356"/>
            <ac:picMk id="513" creationId="{EB689A51-CCCB-4B93-9280-D71F6F30030C}"/>
          </ac:picMkLst>
        </pc:picChg>
        <pc:picChg chg="mod">
          <ac:chgData name="Lim Kelvin" userId="624f6ae12bb7b72b" providerId="LiveId" clId="{B272414D-B18A-4D81-997D-E20EBAE48599}" dt="2024-12-22T12:38:21.929" v="6973" actId="165"/>
          <ac:picMkLst>
            <pc:docMk/>
            <pc:sldMk cId="542882809" sldId="356"/>
            <ac:picMk id="517" creationId="{BDB286F4-9219-4111-ADA0-760A48D5349E}"/>
          </ac:picMkLst>
        </pc:picChg>
        <pc:picChg chg="mod">
          <ac:chgData name="Lim Kelvin" userId="624f6ae12bb7b72b" providerId="LiveId" clId="{B272414D-B18A-4D81-997D-E20EBAE48599}" dt="2024-12-22T12:38:21.929" v="6973" actId="165"/>
          <ac:picMkLst>
            <pc:docMk/>
            <pc:sldMk cId="542882809" sldId="356"/>
            <ac:picMk id="521" creationId="{A4FB3252-F82E-4C96-BE01-6B8E9C11C31A}"/>
          </ac:picMkLst>
        </pc:picChg>
        <pc:picChg chg="mod">
          <ac:chgData name="Lim Kelvin" userId="624f6ae12bb7b72b" providerId="LiveId" clId="{B272414D-B18A-4D81-997D-E20EBAE48599}" dt="2024-12-22T12:38:21.929" v="6973" actId="165"/>
          <ac:picMkLst>
            <pc:docMk/>
            <pc:sldMk cId="542882809" sldId="356"/>
            <ac:picMk id="525" creationId="{CC8D375C-4E3E-46FF-9FFD-E97DB875EFDB}"/>
          </ac:picMkLst>
        </pc:picChg>
        <pc:picChg chg="mod">
          <ac:chgData name="Lim Kelvin" userId="624f6ae12bb7b72b" providerId="LiveId" clId="{B272414D-B18A-4D81-997D-E20EBAE48599}" dt="2024-12-22T12:38:21.929" v="6973" actId="165"/>
          <ac:picMkLst>
            <pc:docMk/>
            <pc:sldMk cId="542882809" sldId="356"/>
            <ac:picMk id="529" creationId="{F0D092F9-9CE6-4857-9EC0-7EF36F8682A9}"/>
          </ac:picMkLst>
        </pc:picChg>
        <pc:picChg chg="mod">
          <ac:chgData name="Lim Kelvin" userId="624f6ae12bb7b72b" providerId="LiveId" clId="{B272414D-B18A-4D81-997D-E20EBAE48599}" dt="2024-12-22T12:38:21.929" v="6973" actId="165"/>
          <ac:picMkLst>
            <pc:docMk/>
            <pc:sldMk cId="542882809" sldId="356"/>
            <ac:picMk id="533" creationId="{98C44E9E-6266-47B0-9B47-CBF116A88855}"/>
          </ac:picMkLst>
        </pc:picChg>
        <pc:picChg chg="mod">
          <ac:chgData name="Lim Kelvin" userId="624f6ae12bb7b72b" providerId="LiveId" clId="{B272414D-B18A-4D81-997D-E20EBAE48599}" dt="2024-12-22T12:38:21.929" v="6973" actId="165"/>
          <ac:picMkLst>
            <pc:docMk/>
            <pc:sldMk cId="542882809" sldId="356"/>
            <ac:picMk id="537" creationId="{8BFE5125-1967-4715-8D59-8B9DD8DBEF65}"/>
          </ac:picMkLst>
        </pc:picChg>
        <pc:picChg chg="mod">
          <ac:chgData name="Lim Kelvin" userId="624f6ae12bb7b72b" providerId="LiveId" clId="{B272414D-B18A-4D81-997D-E20EBAE48599}" dt="2024-12-22T12:38:21.929" v="6973" actId="165"/>
          <ac:picMkLst>
            <pc:docMk/>
            <pc:sldMk cId="542882809" sldId="356"/>
            <ac:picMk id="541" creationId="{70E3819C-FD60-464B-A664-B5ABF7D702C4}"/>
          </ac:picMkLst>
        </pc:picChg>
        <pc:picChg chg="mod">
          <ac:chgData name="Lim Kelvin" userId="624f6ae12bb7b72b" providerId="LiveId" clId="{B272414D-B18A-4D81-997D-E20EBAE48599}" dt="2024-12-22T12:38:21.929" v="6973" actId="165"/>
          <ac:picMkLst>
            <pc:docMk/>
            <pc:sldMk cId="542882809" sldId="356"/>
            <ac:picMk id="545" creationId="{277D2074-F24B-4FE2-ADEB-81F6B999F45B}"/>
          </ac:picMkLst>
        </pc:picChg>
        <pc:picChg chg="mod">
          <ac:chgData name="Lim Kelvin" userId="624f6ae12bb7b72b" providerId="LiveId" clId="{B272414D-B18A-4D81-997D-E20EBAE48599}" dt="2024-12-22T12:38:21.929" v="6973" actId="165"/>
          <ac:picMkLst>
            <pc:docMk/>
            <pc:sldMk cId="542882809" sldId="356"/>
            <ac:picMk id="582" creationId="{656FC523-F741-4C47-AA1E-2074E4594179}"/>
          </ac:picMkLst>
        </pc:picChg>
        <pc:picChg chg="mod">
          <ac:chgData name="Lim Kelvin" userId="624f6ae12bb7b72b" providerId="LiveId" clId="{B272414D-B18A-4D81-997D-E20EBAE48599}" dt="2024-12-22T12:38:21.929" v="6973" actId="165"/>
          <ac:picMkLst>
            <pc:docMk/>
            <pc:sldMk cId="542882809" sldId="356"/>
            <ac:picMk id="586" creationId="{43373308-1ABA-4B3B-96BD-8CF8F85F3F59}"/>
          </ac:picMkLst>
        </pc:picChg>
        <pc:picChg chg="mod">
          <ac:chgData name="Lim Kelvin" userId="624f6ae12bb7b72b" providerId="LiveId" clId="{B272414D-B18A-4D81-997D-E20EBAE48599}" dt="2024-12-22T12:38:21.929" v="6973" actId="165"/>
          <ac:picMkLst>
            <pc:docMk/>
            <pc:sldMk cId="542882809" sldId="356"/>
            <ac:picMk id="590" creationId="{BA0BED2E-CF5F-456F-B38B-2DFF72D558C8}"/>
          </ac:picMkLst>
        </pc:picChg>
        <pc:picChg chg="mod">
          <ac:chgData name="Lim Kelvin" userId="624f6ae12bb7b72b" providerId="LiveId" clId="{B272414D-B18A-4D81-997D-E20EBAE48599}" dt="2024-12-22T12:38:21.929" v="6973" actId="165"/>
          <ac:picMkLst>
            <pc:docMk/>
            <pc:sldMk cId="542882809" sldId="356"/>
            <ac:picMk id="594" creationId="{2C108E44-6F15-4115-920E-8574CE51DDE8}"/>
          </ac:picMkLst>
        </pc:picChg>
        <pc:picChg chg="mod">
          <ac:chgData name="Lim Kelvin" userId="624f6ae12bb7b72b" providerId="LiveId" clId="{B272414D-B18A-4D81-997D-E20EBAE48599}" dt="2024-12-22T12:38:21.929" v="6973" actId="165"/>
          <ac:picMkLst>
            <pc:docMk/>
            <pc:sldMk cId="542882809" sldId="356"/>
            <ac:picMk id="598" creationId="{3D305DCD-5F40-459C-98A2-583BB4D6C4EE}"/>
          </ac:picMkLst>
        </pc:picChg>
        <pc:picChg chg="mod">
          <ac:chgData name="Lim Kelvin" userId="624f6ae12bb7b72b" providerId="LiveId" clId="{B272414D-B18A-4D81-997D-E20EBAE48599}" dt="2024-12-22T12:38:21.929" v="6973" actId="165"/>
          <ac:picMkLst>
            <pc:docMk/>
            <pc:sldMk cId="542882809" sldId="356"/>
            <ac:picMk id="602" creationId="{11FF385D-0A06-4500-BE72-1ECEBCF2CB75}"/>
          </ac:picMkLst>
        </pc:picChg>
        <pc:picChg chg="mod">
          <ac:chgData name="Lim Kelvin" userId="624f6ae12bb7b72b" providerId="LiveId" clId="{B272414D-B18A-4D81-997D-E20EBAE48599}" dt="2024-12-22T12:38:21.929" v="6973" actId="165"/>
          <ac:picMkLst>
            <pc:docMk/>
            <pc:sldMk cId="542882809" sldId="356"/>
            <ac:picMk id="606" creationId="{469F39BC-0B6E-4019-B9C0-9A43EEF5F493}"/>
          </ac:picMkLst>
        </pc:picChg>
        <pc:picChg chg="mod">
          <ac:chgData name="Lim Kelvin" userId="624f6ae12bb7b72b" providerId="LiveId" clId="{B272414D-B18A-4D81-997D-E20EBAE48599}" dt="2024-12-22T12:38:21.929" v="6973" actId="165"/>
          <ac:picMkLst>
            <pc:docMk/>
            <pc:sldMk cId="542882809" sldId="356"/>
            <ac:picMk id="610" creationId="{4FE802E3-EECA-4D80-B178-C8CCB07653EA}"/>
          </ac:picMkLst>
        </pc:picChg>
        <pc:picChg chg="mod">
          <ac:chgData name="Lim Kelvin" userId="624f6ae12bb7b72b" providerId="LiveId" clId="{B272414D-B18A-4D81-997D-E20EBAE48599}" dt="2024-12-22T12:38:21.929" v="6973" actId="165"/>
          <ac:picMkLst>
            <pc:docMk/>
            <pc:sldMk cId="542882809" sldId="356"/>
            <ac:picMk id="614" creationId="{F5DA0D47-CCA5-4A7A-8777-40DF7B00D4C9}"/>
          </ac:picMkLst>
        </pc:picChg>
        <pc:picChg chg="mod">
          <ac:chgData name="Lim Kelvin" userId="624f6ae12bb7b72b" providerId="LiveId" clId="{B272414D-B18A-4D81-997D-E20EBAE48599}" dt="2024-12-22T12:38:21.929" v="6973" actId="165"/>
          <ac:picMkLst>
            <pc:docMk/>
            <pc:sldMk cId="542882809" sldId="356"/>
            <ac:picMk id="618" creationId="{3D34815D-8352-4629-A28C-EE400E75E536}"/>
          </ac:picMkLst>
        </pc:picChg>
        <pc:picChg chg="mod">
          <ac:chgData name="Lim Kelvin" userId="624f6ae12bb7b72b" providerId="LiveId" clId="{B272414D-B18A-4D81-997D-E20EBAE48599}" dt="2024-12-22T12:38:21.929" v="6973" actId="165"/>
          <ac:picMkLst>
            <pc:docMk/>
            <pc:sldMk cId="542882809" sldId="356"/>
            <ac:picMk id="622" creationId="{0D4AD190-98A4-44E9-AC67-85B7F4D6DA63}"/>
          </ac:picMkLst>
        </pc:picChg>
        <pc:picChg chg="mod">
          <ac:chgData name="Lim Kelvin" userId="624f6ae12bb7b72b" providerId="LiveId" clId="{B272414D-B18A-4D81-997D-E20EBAE48599}" dt="2024-12-22T12:38:21.929" v="6973" actId="165"/>
          <ac:picMkLst>
            <pc:docMk/>
            <pc:sldMk cId="542882809" sldId="356"/>
            <ac:picMk id="626" creationId="{2FA6D00A-412A-42A6-A3FD-28A67BA437DF}"/>
          </ac:picMkLst>
        </pc:picChg>
        <pc:picChg chg="mod">
          <ac:chgData name="Lim Kelvin" userId="624f6ae12bb7b72b" providerId="LiveId" clId="{B272414D-B18A-4D81-997D-E20EBAE48599}" dt="2024-12-22T12:38:21.929" v="6973" actId="165"/>
          <ac:picMkLst>
            <pc:docMk/>
            <pc:sldMk cId="542882809" sldId="356"/>
            <ac:picMk id="630" creationId="{A494582B-69E2-434E-89F3-60F153148E17}"/>
          </ac:picMkLst>
        </pc:picChg>
        <pc:picChg chg="mod">
          <ac:chgData name="Lim Kelvin" userId="624f6ae12bb7b72b" providerId="LiveId" clId="{B272414D-B18A-4D81-997D-E20EBAE48599}" dt="2024-12-22T12:38:21.929" v="6973" actId="165"/>
          <ac:picMkLst>
            <pc:docMk/>
            <pc:sldMk cId="542882809" sldId="356"/>
            <ac:picMk id="634" creationId="{82A9C62D-5235-49AA-9113-6737224B346E}"/>
          </ac:picMkLst>
        </pc:picChg>
        <pc:picChg chg="mod">
          <ac:chgData name="Lim Kelvin" userId="624f6ae12bb7b72b" providerId="LiveId" clId="{B272414D-B18A-4D81-997D-E20EBAE48599}" dt="2024-12-22T12:38:21.929" v="6973" actId="165"/>
          <ac:picMkLst>
            <pc:docMk/>
            <pc:sldMk cId="542882809" sldId="356"/>
            <ac:picMk id="638" creationId="{549F02D5-DF5C-4D88-AC5C-319601412E09}"/>
          </ac:picMkLst>
        </pc:picChg>
        <pc:picChg chg="mod">
          <ac:chgData name="Lim Kelvin" userId="624f6ae12bb7b72b" providerId="LiveId" clId="{B272414D-B18A-4D81-997D-E20EBAE48599}" dt="2024-12-22T12:38:21.929" v="6973" actId="165"/>
          <ac:picMkLst>
            <pc:docMk/>
            <pc:sldMk cId="542882809" sldId="356"/>
            <ac:picMk id="642" creationId="{D32299B1-1D3D-4787-B79A-629389341325}"/>
          </ac:picMkLst>
        </pc:picChg>
        <pc:picChg chg="mod">
          <ac:chgData name="Lim Kelvin" userId="624f6ae12bb7b72b" providerId="LiveId" clId="{B272414D-B18A-4D81-997D-E20EBAE48599}" dt="2024-12-22T12:38:21.929" v="6973" actId="165"/>
          <ac:picMkLst>
            <pc:docMk/>
            <pc:sldMk cId="542882809" sldId="356"/>
            <ac:picMk id="646" creationId="{B1FDEF8A-B2FC-4684-AA3A-54A8AC6FB355}"/>
          </ac:picMkLst>
        </pc:picChg>
        <pc:picChg chg="mod">
          <ac:chgData name="Lim Kelvin" userId="624f6ae12bb7b72b" providerId="LiveId" clId="{B272414D-B18A-4D81-997D-E20EBAE48599}" dt="2024-12-22T12:38:21.929" v="6973" actId="165"/>
          <ac:picMkLst>
            <pc:docMk/>
            <pc:sldMk cId="542882809" sldId="356"/>
            <ac:picMk id="650" creationId="{F40D5065-A240-471B-95AC-FF54BE7A5FF5}"/>
          </ac:picMkLst>
        </pc:picChg>
        <pc:picChg chg="mod">
          <ac:chgData name="Lim Kelvin" userId="624f6ae12bb7b72b" providerId="LiveId" clId="{B272414D-B18A-4D81-997D-E20EBAE48599}" dt="2024-12-22T12:38:21.929" v="6973" actId="165"/>
          <ac:picMkLst>
            <pc:docMk/>
            <pc:sldMk cId="542882809" sldId="356"/>
            <ac:picMk id="654" creationId="{DE2959A7-70B2-4877-899F-B153D6B1DAF0}"/>
          </ac:picMkLst>
        </pc:picChg>
        <pc:picChg chg="mod">
          <ac:chgData name="Lim Kelvin" userId="624f6ae12bb7b72b" providerId="LiveId" clId="{B272414D-B18A-4D81-997D-E20EBAE48599}" dt="2024-12-22T12:38:21.929" v="6973" actId="165"/>
          <ac:picMkLst>
            <pc:docMk/>
            <pc:sldMk cId="542882809" sldId="356"/>
            <ac:picMk id="658" creationId="{5FC2632C-0157-46E5-8FB9-CE006A554CE0}"/>
          </ac:picMkLst>
        </pc:picChg>
        <pc:picChg chg="mod">
          <ac:chgData name="Lim Kelvin" userId="624f6ae12bb7b72b" providerId="LiveId" clId="{B272414D-B18A-4D81-997D-E20EBAE48599}" dt="2024-12-22T12:38:21.929" v="6973" actId="165"/>
          <ac:picMkLst>
            <pc:docMk/>
            <pc:sldMk cId="542882809" sldId="356"/>
            <ac:picMk id="662" creationId="{FAE85F0F-4E6A-46CD-AF11-741D78F0915E}"/>
          </ac:picMkLst>
        </pc:picChg>
        <pc:picChg chg="mod">
          <ac:chgData name="Lim Kelvin" userId="624f6ae12bb7b72b" providerId="LiveId" clId="{B272414D-B18A-4D81-997D-E20EBAE48599}" dt="2024-12-22T12:38:21.929" v="6973" actId="165"/>
          <ac:picMkLst>
            <pc:docMk/>
            <pc:sldMk cId="542882809" sldId="356"/>
            <ac:picMk id="666" creationId="{BE6D8E9C-7C3F-47E0-BF90-3A3089A1E8C0}"/>
          </ac:picMkLst>
        </pc:picChg>
        <pc:picChg chg="mod">
          <ac:chgData name="Lim Kelvin" userId="624f6ae12bb7b72b" providerId="LiveId" clId="{B272414D-B18A-4D81-997D-E20EBAE48599}" dt="2024-12-22T12:38:21.929" v="6973" actId="165"/>
          <ac:picMkLst>
            <pc:docMk/>
            <pc:sldMk cId="542882809" sldId="356"/>
            <ac:picMk id="670" creationId="{840133CF-488F-418E-BED1-3925CE46AB33}"/>
          </ac:picMkLst>
        </pc:picChg>
        <pc:picChg chg="mod">
          <ac:chgData name="Lim Kelvin" userId="624f6ae12bb7b72b" providerId="LiveId" clId="{B272414D-B18A-4D81-997D-E20EBAE48599}" dt="2024-12-22T12:38:21.929" v="6973" actId="165"/>
          <ac:picMkLst>
            <pc:docMk/>
            <pc:sldMk cId="542882809" sldId="356"/>
            <ac:picMk id="672" creationId="{08B5B786-BC99-45A6-8CA6-B1A62C425A91}"/>
          </ac:picMkLst>
        </pc:picChg>
        <pc:picChg chg="mod">
          <ac:chgData name="Lim Kelvin" userId="624f6ae12bb7b72b" providerId="LiveId" clId="{B272414D-B18A-4D81-997D-E20EBAE48599}" dt="2024-12-22T12:38:21.929" v="6973" actId="165"/>
          <ac:picMkLst>
            <pc:docMk/>
            <pc:sldMk cId="542882809" sldId="356"/>
            <ac:picMk id="697" creationId="{92EB2AB4-DE63-424B-8818-0C98F0B93DAA}"/>
          </ac:picMkLst>
        </pc:picChg>
        <pc:picChg chg="mod">
          <ac:chgData name="Lim Kelvin" userId="624f6ae12bb7b72b" providerId="LiveId" clId="{B272414D-B18A-4D81-997D-E20EBAE48599}" dt="2024-12-22T12:38:21.929" v="6973" actId="165"/>
          <ac:picMkLst>
            <pc:docMk/>
            <pc:sldMk cId="542882809" sldId="356"/>
            <ac:picMk id="701" creationId="{015E1C5C-8CE6-4EFB-AE4C-627AAEABB044}"/>
          </ac:picMkLst>
        </pc:picChg>
        <pc:picChg chg="mod">
          <ac:chgData name="Lim Kelvin" userId="624f6ae12bb7b72b" providerId="LiveId" clId="{B272414D-B18A-4D81-997D-E20EBAE48599}" dt="2024-12-22T12:38:21.929" v="6973" actId="165"/>
          <ac:picMkLst>
            <pc:docMk/>
            <pc:sldMk cId="542882809" sldId="356"/>
            <ac:picMk id="705" creationId="{EE7FDA81-9E13-4179-A616-801A1EF34C21}"/>
          </ac:picMkLst>
        </pc:picChg>
        <pc:picChg chg="mod">
          <ac:chgData name="Lim Kelvin" userId="624f6ae12bb7b72b" providerId="LiveId" clId="{B272414D-B18A-4D81-997D-E20EBAE48599}" dt="2024-12-22T12:38:21.929" v="6973" actId="165"/>
          <ac:picMkLst>
            <pc:docMk/>
            <pc:sldMk cId="542882809" sldId="356"/>
            <ac:picMk id="709" creationId="{526FFBE6-C8AE-4870-9016-12B46B619480}"/>
          </ac:picMkLst>
        </pc:picChg>
        <pc:picChg chg="mod">
          <ac:chgData name="Lim Kelvin" userId="624f6ae12bb7b72b" providerId="LiveId" clId="{B272414D-B18A-4D81-997D-E20EBAE48599}" dt="2024-12-22T12:38:21.929" v="6973" actId="165"/>
          <ac:picMkLst>
            <pc:docMk/>
            <pc:sldMk cId="542882809" sldId="356"/>
            <ac:picMk id="713" creationId="{E466E0DF-1CD0-4273-95C2-AC53732C6A57}"/>
          </ac:picMkLst>
        </pc:picChg>
        <pc:picChg chg="mod">
          <ac:chgData name="Lim Kelvin" userId="624f6ae12bb7b72b" providerId="LiveId" clId="{B272414D-B18A-4D81-997D-E20EBAE48599}" dt="2024-12-22T12:38:21.929" v="6973" actId="165"/>
          <ac:picMkLst>
            <pc:docMk/>
            <pc:sldMk cId="542882809" sldId="356"/>
            <ac:picMk id="717" creationId="{1A7431CF-B540-4A5F-8ABB-B478F8CF4BC8}"/>
          </ac:picMkLst>
        </pc:picChg>
        <pc:picChg chg="mod">
          <ac:chgData name="Lim Kelvin" userId="624f6ae12bb7b72b" providerId="LiveId" clId="{B272414D-B18A-4D81-997D-E20EBAE48599}" dt="2024-12-22T12:38:21.929" v="6973" actId="165"/>
          <ac:picMkLst>
            <pc:docMk/>
            <pc:sldMk cId="542882809" sldId="356"/>
            <ac:picMk id="721" creationId="{E3AE64E3-1671-4097-BD39-BA90A4B9C88A}"/>
          </ac:picMkLst>
        </pc:picChg>
        <pc:picChg chg="mod">
          <ac:chgData name="Lim Kelvin" userId="624f6ae12bb7b72b" providerId="LiveId" clId="{B272414D-B18A-4D81-997D-E20EBAE48599}" dt="2024-12-22T12:38:21.929" v="6973" actId="165"/>
          <ac:picMkLst>
            <pc:docMk/>
            <pc:sldMk cId="542882809" sldId="356"/>
            <ac:picMk id="725" creationId="{FD214C3A-80E1-49BE-9E94-FC32E48C22F2}"/>
          </ac:picMkLst>
        </pc:picChg>
        <pc:picChg chg="mod">
          <ac:chgData name="Lim Kelvin" userId="624f6ae12bb7b72b" providerId="LiveId" clId="{B272414D-B18A-4D81-997D-E20EBAE48599}" dt="2024-12-22T12:38:21.929" v="6973" actId="165"/>
          <ac:picMkLst>
            <pc:docMk/>
            <pc:sldMk cId="542882809" sldId="356"/>
            <ac:picMk id="729" creationId="{76F442BE-91AD-4FC7-9189-E764B019EAD1}"/>
          </ac:picMkLst>
        </pc:picChg>
        <pc:picChg chg="mod">
          <ac:chgData name="Lim Kelvin" userId="624f6ae12bb7b72b" providerId="LiveId" clId="{B272414D-B18A-4D81-997D-E20EBAE48599}" dt="2024-12-22T12:38:21.929" v="6973" actId="165"/>
          <ac:picMkLst>
            <pc:docMk/>
            <pc:sldMk cId="542882809" sldId="356"/>
            <ac:picMk id="733" creationId="{B5D24E27-0DC6-40AD-AD06-3B24F6748863}"/>
          </ac:picMkLst>
        </pc:picChg>
        <pc:picChg chg="mod">
          <ac:chgData name="Lim Kelvin" userId="624f6ae12bb7b72b" providerId="LiveId" clId="{B272414D-B18A-4D81-997D-E20EBAE48599}" dt="2024-12-22T12:38:21.929" v="6973" actId="165"/>
          <ac:picMkLst>
            <pc:docMk/>
            <pc:sldMk cId="542882809" sldId="356"/>
            <ac:picMk id="737" creationId="{A90C087E-D6E5-4376-9662-1E287A60F9A3}"/>
          </ac:picMkLst>
        </pc:picChg>
        <pc:picChg chg="mod">
          <ac:chgData name="Lim Kelvin" userId="624f6ae12bb7b72b" providerId="LiveId" clId="{B272414D-B18A-4D81-997D-E20EBAE48599}" dt="2024-12-22T12:38:21.929" v="6973" actId="165"/>
          <ac:picMkLst>
            <pc:docMk/>
            <pc:sldMk cId="542882809" sldId="356"/>
            <ac:picMk id="741" creationId="{0E0F2FAD-CA44-4861-A856-54C9B5006BC5}"/>
          </ac:picMkLst>
        </pc:picChg>
        <pc:picChg chg="mod">
          <ac:chgData name="Lim Kelvin" userId="624f6ae12bb7b72b" providerId="LiveId" clId="{B272414D-B18A-4D81-997D-E20EBAE48599}" dt="2024-12-22T12:38:21.929" v="6973" actId="165"/>
          <ac:picMkLst>
            <pc:docMk/>
            <pc:sldMk cId="542882809" sldId="356"/>
            <ac:picMk id="745" creationId="{81E3BECF-E039-459C-93CF-112DFAB34F33}"/>
          </ac:picMkLst>
        </pc:picChg>
        <pc:picChg chg="mod">
          <ac:chgData name="Lim Kelvin" userId="624f6ae12bb7b72b" providerId="LiveId" clId="{B272414D-B18A-4D81-997D-E20EBAE48599}" dt="2024-12-22T12:38:21.929" v="6973" actId="165"/>
          <ac:picMkLst>
            <pc:docMk/>
            <pc:sldMk cId="542882809" sldId="356"/>
            <ac:picMk id="749" creationId="{4212F035-3908-4724-899A-E3616B742581}"/>
          </ac:picMkLst>
        </pc:picChg>
        <pc:picChg chg="mod">
          <ac:chgData name="Lim Kelvin" userId="624f6ae12bb7b72b" providerId="LiveId" clId="{B272414D-B18A-4D81-997D-E20EBAE48599}" dt="2024-12-22T12:38:21.929" v="6973" actId="165"/>
          <ac:picMkLst>
            <pc:docMk/>
            <pc:sldMk cId="542882809" sldId="356"/>
            <ac:picMk id="753" creationId="{FE26359E-7728-4CF3-A103-96EDD82A8036}"/>
          </ac:picMkLst>
        </pc:picChg>
        <pc:picChg chg="mod">
          <ac:chgData name="Lim Kelvin" userId="624f6ae12bb7b72b" providerId="LiveId" clId="{B272414D-B18A-4D81-997D-E20EBAE48599}" dt="2024-12-22T12:38:21.929" v="6973" actId="165"/>
          <ac:picMkLst>
            <pc:docMk/>
            <pc:sldMk cId="542882809" sldId="356"/>
            <ac:picMk id="757" creationId="{D2FECC48-E78A-475B-BD7F-72F6A149F9D6}"/>
          </ac:picMkLst>
        </pc:picChg>
        <pc:picChg chg="mod">
          <ac:chgData name="Lim Kelvin" userId="624f6ae12bb7b72b" providerId="LiveId" clId="{B272414D-B18A-4D81-997D-E20EBAE48599}" dt="2024-12-22T12:38:21.929" v="6973" actId="165"/>
          <ac:picMkLst>
            <pc:docMk/>
            <pc:sldMk cId="542882809" sldId="356"/>
            <ac:picMk id="761" creationId="{334C49FC-F1F3-4620-8CE7-26004545733B}"/>
          </ac:picMkLst>
        </pc:picChg>
        <pc:picChg chg="mod">
          <ac:chgData name="Lim Kelvin" userId="624f6ae12bb7b72b" providerId="LiveId" clId="{B272414D-B18A-4D81-997D-E20EBAE48599}" dt="2024-12-22T12:38:21.929" v="6973" actId="165"/>
          <ac:picMkLst>
            <pc:docMk/>
            <pc:sldMk cId="542882809" sldId="356"/>
            <ac:picMk id="765" creationId="{9165D783-B7BB-4DD0-BCF2-B9497D19B625}"/>
          </ac:picMkLst>
        </pc:picChg>
        <pc:picChg chg="mod">
          <ac:chgData name="Lim Kelvin" userId="624f6ae12bb7b72b" providerId="LiveId" clId="{B272414D-B18A-4D81-997D-E20EBAE48599}" dt="2024-12-22T12:29:11.617" v="6884" actId="165"/>
          <ac:picMkLst>
            <pc:docMk/>
            <pc:sldMk cId="542882809" sldId="356"/>
            <ac:picMk id="770" creationId="{15BE1559-7D97-4E8B-8554-E406BEFD5C8D}"/>
          </ac:picMkLst>
        </pc:picChg>
        <pc:picChg chg="mod">
          <ac:chgData name="Lim Kelvin" userId="624f6ae12bb7b72b" providerId="LiveId" clId="{B272414D-B18A-4D81-997D-E20EBAE48599}" dt="2024-12-22T12:29:11.617" v="6884" actId="165"/>
          <ac:picMkLst>
            <pc:docMk/>
            <pc:sldMk cId="542882809" sldId="356"/>
            <ac:picMk id="802" creationId="{B146EC91-8084-4955-B3A2-AFB8F5FB4C90}"/>
          </ac:picMkLst>
        </pc:picChg>
        <pc:picChg chg="mod">
          <ac:chgData name="Lim Kelvin" userId="624f6ae12bb7b72b" providerId="LiveId" clId="{B272414D-B18A-4D81-997D-E20EBAE48599}" dt="2024-12-22T12:29:11.617" v="6884" actId="165"/>
          <ac:picMkLst>
            <pc:docMk/>
            <pc:sldMk cId="542882809" sldId="356"/>
            <ac:picMk id="806" creationId="{5F42695E-DCCC-48E3-94D7-37362E983DB5}"/>
          </ac:picMkLst>
        </pc:picChg>
        <pc:picChg chg="mod">
          <ac:chgData name="Lim Kelvin" userId="624f6ae12bb7b72b" providerId="LiveId" clId="{B272414D-B18A-4D81-997D-E20EBAE48599}" dt="2024-12-22T12:29:11.617" v="6884" actId="165"/>
          <ac:picMkLst>
            <pc:docMk/>
            <pc:sldMk cId="542882809" sldId="356"/>
            <ac:picMk id="810" creationId="{C1196AFF-F566-40A9-A72A-6EA124AE1575}"/>
          </ac:picMkLst>
        </pc:picChg>
        <pc:picChg chg="mod">
          <ac:chgData name="Lim Kelvin" userId="624f6ae12bb7b72b" providerId="LiveId" clId="{B272414D-B18A-4D81-997D-E20EBAE48599}" dt="2024-12-22T12:29:11.617" v="6884" actId="165"/>
          <ac:picMkLst>
            <pc:docMk/>
            <pc:sldMk cId="542882809" sldId="356"/>
            <ac:picMk id="814" creationId="{E16FF39B-5B20-40C8-9C80-6DFAC2C55040}"/>
          </ac:picMkLst>
        </pc:picChg>
        <pc:picChg chg="mod">
          <ac:chgData name="Lim Kelvin" userId="624f6ae12bb7b72b" providerId="LiveId" clId="{B272414D-B18A-4D81-997D-E20EBAE48599}" dt="2024-12-22T12:29:11.617" v="6884" actId="165"/>
          <ac:picMkLst>
            <pc:docMk/>
            <pc:sldMk cId="542882809" sldId="356"/>
            <ac:picMk id="818" creationId="{91324906-2290-46BB-B6C1-729475EED838}"/>
          </ac:picMkLst>
        </pc:picChg>
        <pc:picChg chg="mod">
          <ac:chgData name="Lim Kelvin" userId="624f6ae12bb7b72b" providerId="LiveId" clId="{B272414D-B18A-4D81-997D-E20EBAE48599}" dt="2024-12-22T12:29:11.617" v="6884" actId="165"/>
          <ac:picMkLst>
            <pc:docMk/>
            <pc:sldMk cId="542882809" sldId="356"/>
            <ac:picMk id="822" creationId="{1373A015-CB51-459F-9B61-4841C6DCD2EA}"/>
          </ac:picMkLst>
        </pc:picChg>
        <pc:picChg chg="mod">
          <ac:chgData name="Lim Kelvin" userId="624f6ae12bb7b72b" providerId="LiveId" clId="{B272414D-B18A-4D81-997D-E20EBAE48599}" dt="2024-12-22T12:29:11.617" v="6884" actId="165"/>
          <ac:picMkLst>
            <pc:docMk/>
            <pc:sldMk cId="542882809" sldId="356"/>
            <ac:picMk id="826" creationId="{0CA2307C-D297-4ABA-95BD-AE8E8C5FCD17}"/>
          </ac:picMkLst>
        </pc:picChg>
        <pc:picChg chg="mod">
          <ac:chgData name="Lim Kelvin" userId="624f6ae12bb7b72b" providerId="LiveId" clId="{B272414D-B18A-4D81-997D-E20EBAE48599}" dt="2024-12-22T12:29:11.617" v="6884" actId="165"/>
          <ac:picMkLst>
            <pc:docMk/>
            <pc:sldMk cId="542882809" sldId="356"/>
            <ac:picMk id="830" creationId="{B6C0498B-97C3-447A-9BF8-32B2F513A115}"/>
          </ac:picMkLst>
        </pc:picChg>
        <pc:picChg chg="mod">
          <ac:chgData name="Lim Kelvin" userId="624f6ae12bb7b72b" providerId="LiveId" clId="{B272414D-B18A-4D81-997D-E20EBAE48599}" dt="2024-12-22T12:29:11.617" v="6884" actId="165"/>
          <ac:picMkLst>
            <pc:docMk/>
            <pc:sldMk cId="542882809" sldId="356"/>
            <ac:picMk id="834" creationId="{8A9739FC-59CC-4DBB-BF6E-6659E6544E29}"/>
          </ac:picMkLst>
        </pc:picChg>
        <pc:picChg chg="mod">
          <ac:chgData name="Lim Kelvin" userId="624f6ae12bb7b72b" providerId="LiveId" clId="{B272414D-B18A-4D81-997D-E20EBAE48599}" dt="2024-12-22T12:29:11.617" v="6884" actId="165"/>
          <ac:picMkLst>
            <pc:docMk/>
            <pc:sldMk cId="542882809" sldId="356"/>
            <ac:picMk id="838" creationId="{C3F3C489-E445-4200-B712-60CDBFC800FB}"/>
          </ac:picMkLst>
        </pc:picChg>
        <pc:picChg chg="mod">
          <ac:chgData name="Lim Kelvin" userId="624f6ae12bb7b72b" providerId="LiveId" clId="{B272414D-B18A-4D81-997D-E20EBAE48599}" dt="2024-12-22T12:29:11.617" v="6884" actId="165"/>
          <ac:picMkLst>
            <pc:docMk/>
            <pc:sldMk cId="542882809" sldId="356"/>
            <ac:picMk id="842" creationId="{E2E8E2B1-845A-4905-9E33-CEC5F50DFF27}"/>
          </ac:picMkLst>
        </pc:picChg>
        <pc:picChg chg="mod">
          <ac:chgData name="Lim Kelvin" userId="624f6ae12bb7b72b" providerId="LiveId" clId="{B272414D-B18A-4D81-997D-E20EBAE48599}" dt="2024-12-22T12:29:11.617" v="6884" actId="165"/>
          <ac:picMkLst>
            <pc:docMk/>
            <pc:sldMk cId="542882809" sldId="356"/>
            <ac:picMk id="846" creationId="{1421E789-3EBB-4D49-AEF3-A7930640BCD2}"/>
          </ac:picMkLst>
        </pc:picChg>
        <pc:picChg chg="mod">
          <ac:chgData name="Lim Kelvin" userId="624f6ae12bb7b72b" providerId="LiveId" clId="{B272414D-B18A-4D81-997D-E20EBAE48599}" dt="2024-12-22T12:29:11.617" v="6884" actId="165"/>
          <ac:picMkLst>
            <pc:docMk/>
            <pc:sldMk cId="542882809" sldId="356"/>
            <ac:picMk id="850" creationId="{A4A99D41-5A01-4413-AFB9-E61F92A99E5B}"/>
          </ac:picMkLst>
        </pc:picChg>
        <pc:picChg chg="mod">
          <ac:chgData name="Lim Kelvin" userId="624f6ae12bb7b72b" providerId="LiveId" clId="{B272414D-B18A-4D81-997D-E20EBAE48599}" dt="2024-12-22T12:29:11.617" v="6884" actId="165"/>
          <ac:picMkLst>
            <pc:docMk/>
            <pc:sldMk cId="542882809" sldId="356"/>
            <ac:picMk id="854" creationId="{61886CC6-342C-4869-8A79-26B59811BABD}"/>
          </ac:picMkLst>
        </pc:picChg>
        <pc:picChg chg="mod">
          <ac:chgData name="Lim Kelvin" userId="624f6ae12bb7b72b" providerId="LiveId" clId="{B272414D-B18A-4D81-997D-E20EBAE48599}" dt="2024-12-22T12:29:11.617" v="6884" actId="165"/>
          <ac:picMkLst>
            <pc:docMk/>
            <pc:sldMk cId="542882809" sldId="356"/>
            <ac:picMk id="858" creationId="{60346E0B-80C8-437F-8B2B-F33615469C65}"/>
          </ac:picMkLst>
        </pc:picChg>
        <pc:picChg chg="mod">
          <ac:chgData name="Lim Kelvin" userId="624f6ae12bb7b72b" providerId="LiveId" clId="{B272414D-B18A-4D81-997D-E20EBAE48599}" dt="2024-12-22T12:29:11.617" v="6884" actId="165"/>
          <ac:picMkLst>
            <pc:docMk/>
            <pc:sldMk cId="542882809" sldId="356"/>
            <ac:picMk id="862" creationId="{4D5DABC7-F15F-4802-9C9A-B1C831F59717}"/>
          </ac:picMkLst>
        </pc:picChg>
        <pc:picChg chg="mod">
          <ac:chgData name="Lim Kelvin" userId="624f6ae12bb7b72b" providerId="LiveId" clId="{B272414D-B18A-4D81-997D-E20EBAE48599}" dt="2024-12-22T12:29:11.617" v="6884" actId="165"/>
          <ac:picMkLst>
            <pc:docMk/>
            <pc:sldMk cId="542882809" sldId="356"/>
            <ac:picMk id="866" creationId="{989379C4-3F97-4556-8343-BB5E5901449E}"/>
          </ac:picMkLst>
        </pc:picChg>
        <pc:picChg chg="mod">
          <ac:chgData name="Lim Kelvin" userId="624f6ae12bb7b72b" providerId="LiveId" clId="{B272414D-B18A-4D81-997D-E20EBAE48599}" dt="2024-12-22T12:29:11.617" v="6884" actId="165"/>
          <ac:picMkLst>
            <pc:docMk/>
            <pc:sldMk cId="542882809" sldId="356"/>
            <ac:picMk id="870" creationId="{8DB66DE0-C86B-473E-9C77-33C7E0E72959}"/>
          </ac:picMkLst>
        </pc:picChg>
        <pc:picChg chg="mod">
          <ac:chgData name="Lim Kelvin" userId="624f6ae12bb7b72b" providerId="LiveId" clId="{B272414D-B18A-4D81-997D-E20EBAE48599}" dt="2024-12-22T12:29:11.617" v="6884" actId="165"/>
          <ac:picMkLst>
            <pc:docMk/>
            <pc:sldMk cId="542882809" sldId="356"/>
            <ac:picMk id="874" creationId="{EF7EDE88-B8C8-4224-A6F6-9F11D1C35701}"/>
          </ac:picMkLst>
        </pc:picChg>
        <pc:picChg chg="mod">
          <ac:chgData name="Lim Kelvin" userId="624f6ae12bb7b72b" providerId="LiveId" clId="{B272414D-B18A-4D81-997D-E20EBAE48599}" dt="2024-12-22T12:29:11.617" v="6884" actId="165"/>
          <ac:picMkLst>
            <pc:docMk/>
            <pc:sldMk cId="542882809" sldId="356"/>
            <ac:picMk id="878" creationId="{23B2A0F2-C7BE-4B6C-99C7-FE0641E97925}"/>
          </ac:picMkLst>
        </pc:picChg>
        <pc:picChg chg="mod">
          <ac:chgData name="Lim Kelvin" userId="624f6ae12bb7b72b" providerId="LiveId" clId="{B272414D-B18A-4D81-997D-E20EBAE48599}" dt="2024-12-22T12:29:11.617" v="6884" actId="165"/>
          <ac:picMkLst>
            <pc:docMk/>
            <pc:sldMk cId="542882809" sldId="356"/>
            <ac:picMk id="882" creationId="{10F9ABCC-801D-4EA5-A20C-915E11130784}"/>
          </ac:picMkLst>
        </pc:picChg>
        <pc:picChg chg="mod">
          <ac:chgData name="Lim Kelvin" userId="624f6ae12bb7b72b" providerId="LiveId" clId="{B272414D-B18A-4D81-997D-E20EBAE48599}" dt="2024-12-22T12:29:11.617" v="6884" actId="165"/>
          <ac:picMkLst>
            <pc:docMk/>
            <pc:sldMk cId="542882809" sldId="356"/>
            <ac:picMk id="886" creationId="{EC3B83E4-2226-4E40-A2F3-99D19C7EEF59}"/>
          </ac:picMkLst>
        </pc:picChg>
        <pc:picChg chg="mod">
          <ac:chgData name="Lim Kelvin" userId="624f6ae12bb7b72b" providerId="LiveId" clId="{B272414D-B18A-4D81-997D-E20EBAE48599}" dt="2024-12-22T12:29:11.617" v="6884" actId="165"/>
          <ac:picMkLst>
            <pc:docMk/>
            <pc:sldMk cId="542882809" sldId="356"/>
            <ac:picMk id="890" creationId="{892D8D49-8A2B-40BE-86AD-4D33B4C1A40C}"/>
          </ac:picMkLst>
        </pc:picChg>
        <pc:picChg chg="mod">
          <ac:chgData name="Lim Kelvin" userId="624f6ae12bb7b72b" providerId="LiveId" clId="{B272414D-B18A-4D81-997D-E20EBAE48599}" dt="2024-12-22T12:29:11.617" v="6884" actId="165"/>
          <ac:picMkLst>
            <pc:docMk/>
            <pc:sldMk cId="542882809" sldId="356"/>
            <ac:picMk id="892" creationId="{12B962D7-93AC-41A6-8F04-0EC873CBB6A7}"/>
          </ac:picMkLst>
        </pc:picChg>
        <pc:picChg chg="mod">
          <ac:chgData name="Lim Kelvin" userId="624f6ae12bb7b72b" providerId="LiveId" clId="{B272414D-B18A-4D81-997D-E20EBAE48599}" dt="2024-12-22T12:38:21.929" v="6973" actId="165"/>
          <ac:picMkLst>
            <pc:docMk/>
            <pc:sldMk cId="542882809" sldId="356"/>
            <ac:picMk id="897" creationId="{7F6F6765-D697-4857-AF85-3AA7912BBF85}"/>
          </ac:picMkLst>
        </pc:picChg>
        <pc:picChg chg="mod">
          <ac:chgData name="Lim Kelvin" userId="624f6ae12bb7b72b" providerId="LiveId" clId="{B272414D-B18A-4D81-997D-E20EBAE48599}" dt="2024-12-22T12:38:21.929" v="6973" actId="165"/>
          <ac:picMkLst>
            <pc:docMk/>
            <pc:sldMk cId="542882809" sldId="356"/>
            <ac:picMk id="902" creationId="{10903EE5-A621-4B68-9ECF-457406060F7F}"/>
          </ac:picMkLst>
        </pc:picChg>
        <pc:picChg chg="mod">
          <ac:chgData name="Lim Kelvin" userId="624f6ae12bb7b72b" providerId="LiveId" clId="{B272414D-B18A-4D81-997D-E20EBAE48599}" dt="2024-12-22T12:38:21.929" v="6973" actId="165"/>
          <ac:picMkLst>
            <pc:docMk/>
            <pc:sldMk cId="542882809" sldId="356"/>
            <ac:picMk id="907" creationId="{F9141252-09C2-4732-9DAA-83EC50740872}"/>
          </ac:picMkLst>
        </pc:picChg>
        <pc:picChg chg="mod">
          <ac:chgData name="Lim Kelvin" userId="624f6ae12bb7b72b" providerId="LiveId" clId="{B272414D-B18A-4D81-997D-E20EBAE48599}" dt="2024-12-22T12:38:21.929" v="6973" actId="165"/>
          <ac:picMkLst>
            <pc:docMk/>
            <pc:sldMk cId="542882809" sldId="356"/>
            <ac:picMk id="912" creationId="{42E30608-3BBB-43A2-A0B0-709F6BA89EFD}"/>
          </ac:picMkLst>
        </pc:picChg>
        <pc:picChg chg="mod">
          <ac:chgData name="Lim Kelvin" userId="624f6ae12bb7b72b" providerId="LiveId" clId="{B272414D-B18A-4D81-997D-E20EBAE48599}" dt="2024-12-22T12:38:21.929" v="6973" actId="165"/>
          <ac:picMkLst>
            <pc:docMk/>
            <pc:sldMk cId="542882809" sldId="356"/>
            <ac:picMk id="917" creationId="{938DC0DB-4357-4AA1-863E-3C1B12211A97}"/>
          </ac:picMkLst>
        </pc:picChg>
        <pc:picChg chg="mod">
          <ac:chgData name="Lim Kelvin" userId="624f6ae12bb7b72b" providerId="LiveId" clId="{B272414D-B18A-4D81-997D-E20EBAE48599}" dt="2024-12-22T12:38:21.929" v="6973" actId="165"/>
          <ac:picMkLst>
            <pc:docMk/>
            <pc:sldMk cId="542882809" sldId="356"/>
            <ac:picMk id="922" creationId="{E9E0AF50-86FC-4482-BA2B-1CBF4646F252}"/>
          </ac:picMkLst>
        </pc:picChg>
        <pc:picChg chg="mod">
          <ac:chgData name="Lim Kelvin" userId="624f6ae12bb7b72b" providerId="LiveId" clId="{B272414D-B18A-4D81-997D-E20EBAE48599}" dt="2024-12-22T12:38:21.929" v="6973" actId="165"/>
          <ac:picMkLst>
            <pc:docMk/>
            <pc:sldMk cId="542882809" sldId="356"/>
            <ac:picMk id="927" creationId="{3EA83737-5972-47EE-85F5-34C58E60DFC4}"/>
          </ac:picMkLst>
        </pc:picChg>
        <pc:picChg chg="mod">
          <ac:chgData name="Lim Kelvin" userId="624f6ae12bb7b72b" providerId="LiveId" clId="{B272414D-B18A-4D81-997D-E20EBAE48599}" dt="2024-12-22T12:38:21.929" v="6973" actId="165"/>
          <ac:picMkLst>
            <pc:docMk/>
            <pc:sldMk cId="542882809" sldId="356"/>
            <ac:picMk id="932" creationId="{0C20C00A-7578-4535-86A3-61B0EA589626}"/>
          </ac:picMkLst>
        </pc:picChg>
        <pc:picChg chg="mod">
          <ac:chgData name="Lim Kelvin" userId="624f6ae12bb7b72b" providerId="LiveId" clId="{B272414D-B18A-4D81-997D-E20EBAE48599}" dt="2024-12-22T12:38:21.929" v="6973" actId="165"/>
          <ac:picMkLst>
            <pc:docMk/>
            <pc:sldMk cId="542882809" sldId="356"/>
            <ac:picMk id="937" creationId="{3F69A8D5-F6E6-4F99-80E5-83AB17E8BEC5}"/>
          </ac:picMkLst>
        </pc:picChg>
        <pc:picChg chg="mod">
          <ac:chgData name="Lim Kelvin" userId="624f6ae12bb7b72b" providerId="LiveId" clId="{B272414D-B18A-4D81-997D-E20EBAE48599}" dt="2024-12-22T12:38:21.929" v="6973" actId="165"/>
          <ac:picMkLst>
            <pc:docMk/>
            <pc:sldMk cId="542882809" sldId="356"/>
            <ac:picMk id="942" creationId="{31F2A2BC-F147-40D2-B1B8-FE3DC7AA6479}"/>
          </ac:picMkLst>
        </pc:picChg>
        <pc:picChg chg="mod">
          <ac:chgData name="Lim Kelvin" userId="624f6ae12bb7b72b" providerId="LiveId" clId="{B272414D-B18A-4D81-997D-E20EBAE48599}" dt="2024-12-22T12:38:21.929" v="6973" actId="165"/>
          <ac:picMkLst>
            <pc:docMk/>
            <pc:sldMk cId="542882809" sldId="356"/>
            <ac:picMk id="947" creationId="{A4E0DE17-3269-456B-80D3-38BB5BCD1F14}"/>
          </ac:picMkLst>
        </pc:picChg>
        <pc:picChg chg="mod">
          <ac:chgData name="Lim Kelvin" userId="624f6ae12bb7b72b" providerId="LiveId" clId="{B272414D-B18A-4D81-997D-E20EBAE48599}" dt="2024-12-22T12:38:21.929" v="6973" actId="165"/>
          <ac:picMkLst>
            <pc:docMk/>
            <pc:sldMk cId="542882809" sldId="356"/>
            <ac:picMk id="952" creationId="{F08BC67F-65C2-4A1C-A32F-DA3685D2372A}"/>
          </ac:picMkLst>
        </pc:picChg>
        <pc:picChg chg="mod">
          <ac:chgData name="Lim Kelvin" userId="624f6ae12bb7b72b" providerId="LiveId" clId="{B272414D-B18A-4D81-997D-E20EBAE48599}" dt="2024-12-22T12:38:21.929" v="6973" actId="165"/>
          <ac:picMkLst>
            <pc:docMk/>
            <pc:sldMk cId="542882809" sldId="356"/>
            <ac:picMk id="957" creationId="{19AF448E-9BB4-4CA8-81CE-EE89267FDD9B}"/>
          </ac:picMkLst>
        </pc:picChg>
        <pc:picChg chg="add mod">
          <ac:chgData name="Lim Kelvin" userId="624f6ae12bb7b72b" providerId="LiveId" clId="{B272414D-B18A-4D81-997D-E20EBAE48599}" dt="2024-12-22T12:38:21.929" v="6973" actId="165"/>
          <ac:picMkLst>
            <pc:docMk/>
            <pc:sldMk cId="542882809" sldId="356"/>
            <ac:picMk id="960" creationId="{118F4C31-9F5E-4C69-9C4D-361DFDA3B41A}"/>
          </ac:picMkLst>
        </pc:picChg>
        <pc:picChg chg="add mod">
          <ac:chgData name="Lim Kelvin" userId="624f6ae12bb7b72b" providerId="LiveId" clId="{B272414D-B18A-4D81-997D-E20EBAE48599}" dt="2024-12-22T12:38:21.929" v="6973" actId="165"/>
          <ac:picMkLst>
            <pc:docMk/>
            <pc:sldMk cId="542882809" sldId="356"/>
            <ac:picMk id="962" creationId="{349A4907-78D9-488F-B82C-B78C155BBC54}"/>
          </ac:picMkLst>
        </pc:picChg>
        <pc:picChg chg="add mod">
          <ac:chgData name="Lim Kelvin" userId="624f6ae12bb7b72b" providerId="LiveId" clId="{B272414D-B18A-4D81-997D-E20EBAE48599}" dt="2024-12-22T12:38:21.929" v="6973" actId="165"/>
          <ac:picMkLst>
            <pc:docMk/>
            <pc:sldMk cId="542882809" sldId="356"/>
            <ac:picMk id="964" creationId="{3827E5C0-0933-43CE-9855-6E7322667C69}"/>
          </ac:picMkLst>
        </pc:picChg>
        <pc:picChg chg="add mod">
          <ac:chgData name="Lim Kelvin" userId="624f6ae12bb7b72b" providerId="LiveId" clId="{B272414D-B18A-4D81-997D-E20EBAE48599}" dt="2024-12-22T12:38:21.929" v="6973" actId="165"/>
          <ac:picMkLst>
            <pc:docMk/>
            <pc:sldMk cId="542882809" sldId="356"/>
            <ac:picMk id="967" creationId="{72D7B838-BBDF-4E95-92CB-96A26BB9BC2A}"/>
          </ac:picMkLst>
        </pc:picChg>
      </pc:sldChg>
      <pc:sldChg chg="addSp delSp modSp add del mod ord modTransition modAnim">
        <pc:chgData name="Lim Kelvin" userId="624f6ae12bb7b72b" providerId="LiveId" clId="{B272414D-B18A-4D81-997D-E20EBAE48599}" dt="2024-12-22T12:50:43.812" v="7088"/>
        <pc:sldMkLst>
          <pc:docMk/>
          <pc:sldMk cId="1160193399" sldId="357"/>
        </pc:sldMkLst>
        <pc:grpChg chg="del">
          <ac:chgData name="Lim Kelvin" userId="624f6ae12bb7b72b" providerId="LiveId" clId="{B272414D-B18A-4D81-997D-E20EBAE48599}" dt="2024-12-22T12:37:09.418" v="6960" actId="478"/>
          <ac:grpSpMkLst>
            <pc:docMk/>
            <pc:sldMk cId="1160193399" sldId="357"/>
            <ac:grpSpMk id="3" creationId="{94C781BE-824F-4281-814B-03469243FBB0}"/>
          </ac:grpSpMkLst>
        </pc:grpChg>
        <pc:picChg chg="add mod">
          <ac:chgData name="Lim Kelvin" userId="624f6ae12bb7b72b" providerId="LiveId" clId="{B272414D-B18A-4D81-997D-E20EBAE48599}" dt="2024-12-22T12:37:59.563" v="6971" actId="1076"/>
          <ac:picMkLst>
            <pc:docMk/>
            <pc:sldMk cId="1160193399" sldId="357"/>
            <ac:picMk id="4" creationId="{15F8B520-3A70-4557-B68A-9FA2931E1409}"/>
          </ac:picMkLst>
        </pc:picChg>
        <pc:picChg chg="add mod">
          <ac:chgData name="Lim Kelvin" userId="624f6ae12bb7b72b" providerId="LiveId" clId="{B272414D-B18A-4D81-997D-E20EBAE48599}" dt="2024-12-22T12:37:51.628" v="6968" actId="571"/>
          <ac:picMkLst>
            <pc:docMk/>
            <pc:sldMk cId="1160193399" sldId="357"/>
            <ac:picMk id="767" creationId="{1E0D2204-6C50-4213-AC20-D41BA63AEC4E}"/>
          </ac:picMkLst>
        </pc:picChg>
        <pc:picChg chg="add del mod">
          <ac:chgData name="Lim Kelvin" userId="624f6ae12bb7b72b" providerId="LiveId" clId="{B272414D-B18A-4D81-997D-E20EBAE48599}" dt="2024-12-22T12:40:28.657" v="7030" actId="29295"/>
          <ac:picMkLst>
            <pc:docMk/>
            <pc:sldMk cId="1160193399" sldId="357"/>
            <ac:picMk id="768" creationId="{2CE85FDC-40B3-4A2F-B4F6-D9546F5BC365}"/>
          </ac:picMkLst>
        </pc:picChg>
      </pc:sldChg>
      <pc:sldChg chg="add del setBg">
        <pc:chgData name="Lim Kelvin" userId="624f6ae12bb7b72b" providerId="LiveId" clId="{B272414D-B18A-4D81-997D-E20EBAE48599}" dt="2024-12-22T12:50:38.967" v="7085"/>
        <pc:sldMkLst>
          <pc:docMk/>
          <pc:sldMk cId="1476534766" sldId="357"/>
        </pc:sldMkLst>
      </pc:sldChg>
      <pc:sldChg chg="modSp add del mod">
        <pc:chgData name="Lim Kelvin" userId="624f6ae12bb7b72b" providerId="LiveId" clId="{B272414D-B18A-4D81-997D-E20EBAE48599}" dt="2024-12-22T12:34:43.839" v="6927" actId="2890"/>
        <pc:sldMkLst>
          <pc:docMk/>
          <pc:sldMk cId="2774572545" sldId="357"/>
        </pc:sldMkLst>
        <pc:picChg chg="mod">
          <ac:chgData name="Lim Kelvin" userId="624f6ae12bb7b72b" providerId="LiveId" clId="{B272414D-B18A-4D81-997D-E20EBAE48599}" dt="2024-12-22T12:34:43.585" v="6926" actId="14100"/>
          <ac:picMkLst>
            <pc:docMk/>
            <pc:sldMk cId="2774572545" sldId="357"/>
            <ac:picMk id="5" creationId="{F35EB420-CEB2-4619-8E63-0E3DF1DF7971}"/>
          </ac:picMkLst>
        </pc:picChg>
      </pc:sldChg>
      <pc:sldChg chg="addSp modSp add del mod ord modTransition modAnim">
        <pc:chgData name="Lim Kelvin" userId="624f6ae12bb7b72b" providerId="LiveId" clId="{B272414D-B18A-4D81-997D-E20EBAE48599}" dt="2024-12-22T12:50:43.812" v="7088"/>
        <pc:sldMkLst>
          <pc:docMk/>
          <pc:sldMk cId="1848461347" sldId="358"/>
        </pc:sldMkLst>
        <pc:picChg chg="add mod">
          <ac:chgData name="Lim Kelvin" userId="624f6ae12bb7b72b" providerId="LiveId" clId="{B272414D-B18A-4D81-997D-E20EBAE48599}" dt="2024-12-22T12:40:41.892" v="7033" actId="29295"/>
          <ac:picMkLst>
            <pc:docMk/>
            <pc:sldMk cId="1848461347" sldId="358"/>
            <ac:picMk id="3" creationId="{69F6BC37-6E94-48C2-BC81-8466108512FC}"/>
          </ac:picMkLst>
        </pc:picChg>
        <pc:picChg chg="mod">
          <ac:chgData name="Lim Kelvin" userId="624f6ae12bb7b72b" providerId="LiveId" clId="{B272414D-B18A-4D81-997D-E20EBAE48599}" dt="2024-12-22T12:38:48.261" v="6979" actId="1076"/>
          <ac:picMkLst>
            <pc:docMk/>
            <pc:sldMk cId="1848461347" sldId="358"/>
            <ac:picMk id="4" creationId="{15F8B520-3A70-4557-B68A-9FA2931E1409}"/>
          </ac:picMkLst>
        </pc:picChg>
      </pc:sldChg>
      <pc:sldChg chg="add del setBg">
        <pc:chgData name="Lim Kelvin" userId="624f6ae12bb7b72b" providerId="LiveId" clId="{B272414D-B18A-4D81-997D-E20EBAE48599}" dt="2024-12-22T12:50:38.967" v="7085"/>
        <pc:sldMkLst>
          <pc:docMk/>
          <pc:sldMk cId="3656473475" sldId="358"/>
        </pc:sldMkLst>
      </pc:sldChg>
      <pc:sldChg chg="addSp modSp add del mod ord modTransition modAnim">
        <pc:chgData name="Lim Kelvin" userId="624f6ae12bb7b72b" providerId="LiveId" clId="{B272414D-B18A-4D81-997D-E20EBAE48599}" dt="2024-12-22T12:50:43.812" v="7088"/>
        <pc:sldMkLst>
          <pc:docMk/>
          <pc:sldMk cId="1019751676" sldId="359"/>
        </pc:sldMkLst>
        <pc:picChg chg="add mod">
          <ac:chgData name="Lim Kelvin" userId="624f6ae12bb7b72b" providerId="LiveId" clId="{B272414D-B18A-4D81-997D-E20EBAE48599}" dt="2024-12-22T12:40:48.231" v="7035"/>
          <ac:picMkLst>
            <pc:docMk/>
            <pc:sldMk cId="1019751676" sldId="359"/>
            <ac:picMk id="3" creationId="{D90CEC16-40B3-4A07-AFE0-4327DE815E1B}"/>
          </ac:picMkLst>
        </pc:picChg>
        <pc:picChg chg="mod">
          <ac:chgData name="Lim Kelvin" userId="624f6ae12bb7b72b" providerId="LiveId" clId="{B272414D-B18A-4D81-997D-E20EBAE48599}" dt="2024-12-22T12:39:13.416" v="6981" actId="1076"/>
          <ac:picMkLst>
            <pc:docMk/>
            <pc:sldMk cId="1019751676" sldId="359"/>
            <ac:picMk id="4" creationId="{15F8B520-3A70-4557-B68A-9FA2931E1409}"/>
          </ac:picMkLst>
        </pc:picChg>
        <pc:picChg chg="add mod">
          <ac:chgData name="Lim Kelvin" userId="624f6ae12bb7b72b" providerId="LiveId" clId="{B272414D-B18A-4D81-997D-E20EBAE48599}" dt="2024-12-22T12:41:00.577" v="7040" actId="29295"/>
          <ac:picMkLst>
            <pc:docMk/>
            <pc:sldMk cId="1019751676" sldId="359"/>
            <ac:picMk id="5" creationId="{5699A182-E2B0-4863-B296-4B5725DB23F3}"/>
          </ac:picMkLst>
        </pc:picChg>
      </pc:sldChg>
      <pc:sldChg chg="add del setBg">
        <pc:chgData name="Lim Kelvin" userId="624f6ae12bb7b72b" providerId="LiveId" clId="{B272414D-B18A-4D81-997D-E20EBAE48599}" dt="2024-12-22T12:50:38.967" v="7085"/>
        <pc:sldMkLst>
          <pc:docMk/>
          <pc:sldMk cId="3277130445" sldId="359"/>
        </pc:sldMkLst>
      </pc:sldChg>
      <pc:sldChg chg="modSp add mod">
        <pc:chgData name="Lim Kelvin" userId="624f6ae12bb7b72b" providerId="LiveId" clId="{B272414D-B18A-4D81-997D-E20EBAE48599}" dt="2024-12-22T12:53:24.851" v="7118" actId="404"/>
        <pc:sldMkLst>
          <pc:docMk/>
          <pc:sldMk cId="3461087377" sldId="360"/>
        </pc:sldMkLst>
        <pc:spChg chg="mod">
          <ac:chgData name="Lim Kelvin" userId="624f6ae12bb7b72b" providerId="LiveId" clId="{B272414D-B18A-4D81-997D-E20EBAE48599}" dt="2024-12-22T12:53:24.851" v="7118" actId="404"/>
          <ac:spMkLst>
            <pc:docMk/>
            <pc:sldMk cId="3461087377" sldId="360"/>
            <ac:spMk id="4" creationId="{FE5D0866-60CC-42D6-8BFD-B669C3100D04}"/>
          </ac:spMkLst>
        </pc:spChg>
      </pc:sldChg>
      <pc:sldChg chg="new del">
        <pc:chgData name="Lim Kelvin" userId="624f6ae12bb7b72b" providerId="LiveId" clId="{B272414D-B18A-4D81-997D-E20EBAE48599}" dt="2024-12-22T12:48:20.510" v="7076" actId="680"/>
        <pc:sldMkLst>
          <pc:docMk/>
          <pc:sldMk cId="4273993636" sldId="360"/>
        </pc:sldMkLst>
      </pc:sldChg>
      <pc:sldChg chg="modSp add mod">
        <pc:chgData name="Lim Kelvin" userId="624f6ae12bb7b72b" providerId="LiveId" clId="{B272414D-B18A-4D81-997D-E20EBAE48599}" dt="2024-12-22T12:57:26.320" v="7153" actId="20577"/>
        <pc:sldMkLst>
          <pc:docMk/>
          <pc:sldMk cId="2609542290" sldId="361"/>
        </pc:sldMkLst>
        <pc:spChg chg="mod">
          <ac:chgData name="Lim Kelvin" userId="624f6ae12bb7b72b" providerId="LiveId" clId="{B272414D-B18A-4D81-997D-E20EBAE48599}" dt="2024-12-22T12:57:26.320" v="7153" actId="20577"/>
          <ac:spMkLst>
            <pc:docMk/>
            <pc:sldMk cId="2609542290" sldId="361"/>
            <ac:spMk id="5" creationId="{2777AE34-66C5-484D-B5FF-238283C4E668}"/>
          </ac:spMkLst>
        </pc:spChg>
        <pc:grpChg chg="mod">
          <ac:chgData name="Lim Kelvin" userId="624f6ae12bb7b72b" providerId="LiveId" clId="{B272414D-B18A-4D81-997D-E20EBAE48599}" dt="2024-12-22T12:54:43.178" v="7141" actId="14100"/>
          <ac:grpSpMkLst>
            <pc:docMk/>
            <pc:sldMk cId="2609542290" sldId="361"/>
            <ac:grpSpMk id="4" creationId="{01EBC75B-163E-421C-B1AD-990487AD1948}"/>
          </ac:grpSpMkLst>
        </pc:grpChg>
      </pc:sldChg>
      <pc:sldChg chg="modSp add mod ord">
        <pc:chgData name="Lim Kelvin" userId="624f6ae12bb7b72b" providerId="LiveId" clId="{B272414D-B18A-4D81-997D-E20EBAE48599}" dt="2024-12-22T13:06:52.116" v="7208" actId="20577"/>
        <pc:sldMkLst>
          <pc:docMk/>
          <pc:sldMk cId="237943360" sldId="362"/>
        </pc:sldMkLst>
        <pc:spChg chg="mod">
          <ac:chgData name="Lim Kelvin" userId="624f6ae12bb7b72b" providerId="LiveId" clId="{B272414D-B18A-4D81-997D-E20EBAE48599}" dt="2024-12-22T13:06:52.116" v="7208" actId="20577"/>
          <ac:spMkLst>
            <pc:docMk/>
            <pc:sldMk cId="237943360" sldId="362"/>
            <ac:spMk id="3" creationId="{D818404A-881A-4BE3-B2D0-B65785486226}"/>
          </ac:spMkLst>
        </pc:spChg>
      </pc:sldChg>
      <pc:sldChg chg="addSp delSp modSp add mod delAnim modAnim modShow">
        <pc:chgData name="Lim Kelvin" userId="624f6ae12bb7b72b" providerId="LiveId" clId="{B272414D-B18A-4D81-997D-E20EBAE48599}" dt="2024-12-22T13:16:46.901" v="7447" actId="729"/>
        <pc:sldMkLst>
          <pc:docMk/>
          <pc:sldMk cId="835081272" sldId="363"/>
        </pc:sldMkLst>
        <pc:spChg chg="add mod">
          <ac:chgData name="Lim Kelvin" userId="624f6ae12bb7b72b" providerId="LiveId" clId="{B272414D-B18A-4D81-997D-E20EBAE48599}" dt="2024-12-22T13:12:14.999" v="7382" actId="20577"/>
          <ac:spMkLst>
            <pc:docMk/>
            <pc:sldMk cId="835081272" sldId="363"/>
            <ac:spMk id="2" creationId="{0928CFAA-61B0-4779-8D14-1D2A106DA5F5}"/>
          </ac:spMkLst>
        </pc:spChg>
        <pc:spChg chg="del">
          <ac:chgData name="Lim Kelvin" userId="624f6ae12bb7b72b" providerId="LiveId" clId="{B272414D-B18A-4D81-997D-E20EBAE48599}" dt="2024-12-22T13:09:50.114" v="7264" actId="478"/>
          <ac:spMkLst>
            <pc:docMk/>
            <pc:sldMk cId="835081272" sldId="363"/>
            <ac:spMk id="3" creationId="{190DC119-43A2-431B-B556-5891BFF951BC}"/>
          </ac:spMkLst>
        </pc:spChg>
        <pc:spChg chg="del">
          <ac:chgData name="Lim Kelvin" userId="624f6ae12bb7b72b" providerId="LiveId" clId="{B272414D-B18A-4D81-997D-E20EBAE48599}" dt="2024-12-22T13:09:51.328" v="7265" actId="478"/>
          <ac:spMkLst>
            <pc:docMk/>
            <pc:sldMk cId="835081272" sldId="363"/>
            <ac:spMk id="5" creationId="{CDB8682E-FBB5-4912-A6FA-1B41D0C8AD82}"/>
          </ac:spMkLst>
        </pc:spChg>
        <pc:spChg chg="del">
          <ac:chgData name="Lim Kelvin" userId="624f6ae12bb7b72b" providerId="LiveId" clId="{B272414D-B18A-4D81-997D-E20EBAE48599}" dt="2024-12-22T13:09:52.444" v="7266" actId="478"/>
          <ac:spMkLst>
            <pc:docMk/>
            <pc:sldMk cId="835081272" sldId="363"/>
            <ac:spMk id="10" creationId="{E27FEC66-DE09-42EE-A624-0E71B83879CC}"/>
          </ac:spMkLst>
        </pc:spChg>
        <pc:spChg chg="mod">
          <ac:chgData name="Lim Kelvin" userId="624f6ae12bb7b72b" providerId="LiveId" clId="{B272414D-B18A-4D81-997D-E20EBAE48599}" dt="2024-12-22T13:09:44.477" v="7262"/>
          <ac:spMkLst>
            <pc:docMk/>
            <pc:sldMk cId="835081272" sldId="363"/>
            <ac:spMk id="11" creationId="{E290568C-8739-40AE-A84E-81743D58E2A7}"/>
          </ac:spMkLst>
        </pc:spChg>
        <pc:spChg chg="mod">
          <ac:chgData name="Lim Kelvin" userId="624f6ae12bb7b72b" providerId="LiveId" clId="{B272414D-B18A-4D81-997D-E20EBAE48599}" dt="2024-12-22T13:13:41.351" v="7437"/>
          <ac:spMkLst>
            <pc:docMk/>
            <pc:sldMk cId="835081272" sldId="363"/>
            <ac:spMk id="14" creationId="{AFE836D6-CABF-4E82-BFD9-00924EDA7347}"/>
          </ac:spMkLst>
        </pc:spChg>
        <pc:spChg chg="mod">
          <ac:chgData name="Lim Kelvin" userId="624f6ae12bb7b72b" providerId="LiveId" clId="{B272414D-B18A-4D81-997D-E20EBAE48599}" dt="2024-12-22T13:13:41.351" v="7437"/>
          <ac:spMkLst>
            <pc:docMk/>
            <pc:sldMk cId="835081272" sldId="363"/>
            <ac:spMk id="15" creationId="{AB7DE85E-A50D-4D97-8128-880F411839E9}"/>
          </ac:spMkLst>
        </pc:spChg>
        <pc:grpChg chg="del">
          <ac:chgData name="Lim Kelvin" userId="624f6ae12bb7b72b" providerId="LiveId" clId="{B272414D-B18A-4D81-997D-E20EBAE48599}" dt="2024-12-22T13:09:53.038" v="7267" actId="478"/>
          <ac:grpSpMkLst>
            <pc:docMk/>
            <pc:sldMk cId="835081272" sldId="363"/>
            <ac:grpSpMk id="7" creationId="{8206216D-6D08-4E05-86A8-E73EF470A222}"/>
          </ac:grpSpMkLst>
        </pc:grpChg>
        <pc:grpChg chg="add mod">
          <ac:chgData name="Lim Kelvin" userId="624f6ae12bb7b72b" providerId="LiveId" clId="{B272414D-B18A-4D81-997D-E20EBAE48599}" dt="2024-12-22T13:13:43.560" v="7438" actId="1076"/>
          <ac:grpSpMkLst>
            <pc:docMk/>
            <pc:sldMk cId="835081272" sldId="363"/>
            <ac:grpSpMk id="13" creationId="{5431E747-FF56-4B5A-9286-4B7ADA76341B}"/>
          </ac:grpSpMkLst>
        </pc:grpChg>
        <pc:picChg chg="del">
          <ac:chgData name="Lim Kelvin" userId="624f6ae12bb7b72b" providerId="LiveId" clId="{B272414D-B18A-4D81-997D-E20EBAE48599}" dt="2024-12-22T13:09:49.467" v="7263" actId="478"/>
          <ac:picMkLst>
            <pc:docMk/>
            <pc:sldMk cId="835081272" sldId="363"/>
            <ac:picMk id="4" creationId="{11B8FDFB-4966-4F42-9736-84893AAFF718}"/>
          </ac:picMkLst>
        </pc:picChg>
        <pc:picChg chg="add mod">
          <ac:chgData name="Lim Kelvin" userId="624f6ae12bb7b72b" providerId="LiveId" clId="{B272414D-B18A-4D81-997D-E20EBAE48599}" dt="2024-12-22T13:10:33.551" v="7271" actId="1076"/>
          <ac:picMkLst>
            <pc:docMk/>
            <pc:sldMk cId="835081272" sldId="363"/>
            <ac:picMk id="1026" creationId="{0515DD28-FD55-46AF-8863-B375ED6EECFD}"/>
          </ac:picMkLst>
        </pc:picChg>
      </pc:sldChg>
      <pc:sldChg chg="addSp delSp modSp add del mod modShow">
        <pc:chgData name="Lim Kelvin" userId="624f6ae12bb7b72b" providerId="LiveId" clId="{B272414D-B18A-4D81-997D-E20EBAE48599}" dt="2024-12-22T13:22:40.641" v="7581" actId="47"/>
        <pc:sldMkLst>
          <pc:docMk/>
          <pc:sldMk cId="2648979951" sldId="364"/>
        </pc:sldMkLst>
        <pc:spChg chg="mod">
          <ac:chgData name="Lim Kelvin" userId="624f6ae12bb7b72b" providerId="LiveId" clId="{B272414D-B18A-4D81-997D-E20EBAE48599}" dt="2024-12-22T13:13:11.488" v="7434" actId="1076"/>
          <ac:spMkLst>
            <pc:docMk/>
            <pc:sldMk cId="2648979951" sldId="364"/>
            <ac:spMk id="2" creationId="{0928CFAA-61B0-4779-8D14-1D2A106DA5F5}"/>
          </ac:spMkLst>
        </pc:spChg>
        <pc:spChg chg="mod">
          <ac:chgData name="Lim Kelvin" userId="624f6ae12bb7b72b" providerId="LiveId" clId="{B272414D-B18A-4D81-997D-E20EBAE48599}" dt="2024-12-22T13:13:38.137" v="7435"/>
          <ac:spMkLst>
            <pc:docMk/>
            <pc:sldMk cId="2648979951" sldId="364"/>
            <ac:spMk id="8" creationId="{409AACFF-6972-424B-8CCB-8AF300FDD819}"/>
          </ac:spMkLst>
        </pc:spChg>
        <pc:spChg chg="mod">
          <ac:chgData name="Lim Kelvin" userId="624f6ae12bb7b72b" providerId="LiveId" clId="{B272414D-B18A-4D81-997D-E20EBAE48599}" dt="2024-12-22T13:13:38.137" v="7435"/>
          <ac:spMkLst>
            <pc:docMk/>
            <pc:sldMk cId="2648979951" sldId="364"/>
            <ac:spMk id="9" creationId="{525A2020-A7BA-4F8D-A535-0780373C8CE5}"/>
          </ac:spMkLst>
        </pc:spChg>
        <pc:spChg chg="mod">
          <ac:chgData name="Lim Kelvin" userId="624f6ae12bb7b72b" providerId="LiveId" clId="{B272414D-B18A-4D81-997D-E20EBAE48599}" dt="2024-12-22T13:12:38.436" v="7395" actId="20577"/>
          <ac:spMkLst>
            <pc:docMk/>
            <pc:sldMk cId="2648979951" sldId="364"/>
            <ac:spMk id="11" creationId="{E290568C-8739-40AE-A84E-81743D58E2A7}"/>
          </ac:spMkLst>
        </pc:spChg>
        <pc:grpChg chg="add mod">
          <ac:chgData name="Lim Kelvin" userId="624f6ae12bb7b72b" providerId="LiveId" clId="{B272414D-B18A-4D81-997D-E20EBAE48599}" dt="2024-12-22T13:13:40.249" v="7436" actId="1076"/>
          <ac:grpSpMkLst>
            <pc:docMk/>
            <pc:sldMk cId="2648979951" sldId="364"/>
            <ac:grpSpMk id="7" creationId="{DE09BCED-05C7-454D-B206-5182D32DEBDD}"/>
          </ac:grpSpMkLst>
        </pc:grpChg>
        <pc:picChg chg="del">
          <ac:chgData name="Lim Kelvin" userId="624f6ae12bb7b72b" providerId="LiveId" clId="{B272414D-B18A-4D81-997D-E20EBAE48599}" dt="2024-12-22T13:12:40.388" v="7396" actId="478"/>
          <ac:picMkLst>
            <pc:docMk/>
            <pc:sldMk cId="2648979951" sldId="364"/>
            <ac:picMk id="1026" creationId="{0515DD28-FD55-46AF-8863-B375ED6EECFD}"/>
          </ac:picMkLst>
        </pc:picChg>
      </pc:sldChg>
      <pc:sldChg chg="addSp delSp modSp add mod modShow">
        <pc:chgData name="Lim Kelvin" userId="624f6ae12bb7b72b" providerId="LiveId" clId="{B272414D-B18A-4D81-997D-E20EBAE48599}" dt="2024-12-22T13:22:57.698" v="7584" actId="1076"/>
        <pc:sldMkLst>
          <pc:docMk/>
          <pc:sldMk cId="2435686543" sldId="365"/>
        </pc:sldMkLst>
        <pc:spChg chg="mod">
          <ac:chgData name="Lim Kelvin" userId="624f6ae12bb7b72b" providerId="LiveId" clId="{B272414D-B18A-4D81-997D-E20EBAE48599}" dt="2024-12-22T13:20:54.215" v="7539" actId="1076"/>
          <ac:spMkLst>
            <pc:docMk/>
            <pc:sldMk cId="2435686543" sldId="365"/>
            <ac:spMk id="2" creationId="{0928CFAA-61B0-4779-8D14-1D2A106DA5F5}"/>
          </ac:spMkLst>
        </pc:spChg>
        <pc:spChg chg="add mod">
          <ac:chgData name="Lim Kelvin" userId="624f6ae12bb7b72b" providerId="LiveId" clId="{B272414D-B18A-4D81-997D-E20EBAE48599}" dt="2024-12-22T13:22:57.698" v="7584" actId="1076"/>
          <ac:spMkLst>
            <pc:docMk/>
            <pc:sldMk cId="2435686543" sldId="365"/>
            <ac:spMk id="16" creationId="{23219024-FD23-4906-94E2-AE7483C816BF}"/>
          </ac:spMkLst>
        </pc:spChg>
        <pc:picChg chg="add mod">
          <ac:chgData name="Lim Kelvin" userId="624f6ae12bb7b72b" providerId="LiveId" clId="{B272414D-B18A-4D81-997D-E20EBAE48599}" dt="2024-12-22T13:20:58.512" v="7540" actId="1076"/>
          <ac:picMkLst>
            <pc:docMk/>
            <pc:sldMk cId="2435686543" sldId="365"/>
            <ac:picMk id="4" creationId="{E3D82E70-E0C9-47E1-9FCF-483E4AFA80E8}"/>
          </ac:picMkLst>
        </pc:picChg>
        <pc:cxnChg chg="add del mod">
          <ac:chgData name="Lim Kelvin" userId="624f6ae12bb7b72b" providerId="LiveId" clId="{B272414D-B18A-4D81-997D-E20EBAE48599}" dt="2024-12-22T13:21:23.048" v="7544" actId="11529"/>
          <ac:cxnSpMkLst>
            <pc:docMk/>
            <pc:sldMk cId="2435686543" sldId="365"/>
            <ac:cxnSpMk id="10" creationId="{54D680F7-0D84-402B-A846-5D4D807B8685}"/>
          </ac:cxnSpMkLst>
        </pc:cxnChg>
        <pc:cxnChg chg="add mod">
          <ac:chgData name="Lim Kelvin" userId="624f6ae12bb7b72b" providerId="LiveId" clId="{B272414D-B18A-4D81-997D-E20EBAE48599}" dt="2024-12-22T13:21:33.674" v="7546" actId="14100"/>
          <ac:cxnSpMkLst>
            <pc:docMk/>
            <pc:sldMk cId="2435686543" sldId="365"/>
            <ac:cxnSpMk id="14" creationId="{39FCBE13-B847-4FD3-A8A8-F501047BDC52}"/>
          </ac:cxnSpMkLst>
        </pc:cxnChg>
      </pc:sldChg>
      <pc:sldChg chg="modSp add mod ord">
        <pc:chgData name="Lim Kelvin" userId="624f6ae12bb7b72b" providerId="LiveId" clId="{B272414D-B18A-4D81-997D-E20EBAE48599}" dt="2024-12-22T13:36:21.058" v="7727" actId="1076"/>
        <pc:sldMkLst>
          <pc:docMk/>
          <pc:sldMk cId="914912433" sldId="366"/>
        </pc:sldMkLst>
        <pc:spChg chg="mod">
          <ac:chgData name="Lim Kelvin" userId="624f6ae12bb7b72b" providerId="LiveId" clId="{B272414D-B18A-4D81-997D-E20EBAE48599}" dt="2024-12-22T13:23:50.454" v="7596" actId="20577"/>
          <ac:spMkLst>
            <pc:docMk/>
            <pc:sldMk cId="914912433" sldId="366"/>
            <ac:spMk id="3" creationId="{D818404A-881A-4BE3-B2D0-B65785486226}"/>
          </ac:spMkLst>
        </pc:spChg>
        <pc:grpChg chg="mod">
          <ac:chgData name="Lim Kelvin" userId="624f6ae12bb7b72b" providerId="LiveId" clId="{B272414D-B18A-4D81-997D-E20EBAE48599}" dt="2024-12-22T13:36:21.058" v="7727" actId="1076"/>
          <ac:grpSpMkLst>
            <pc:docMk/>
            <pc:sldMk cId="914912433" sldId="366"/>
            <ac:grpSpMk id="4" creationId="{3715F933-248E-43A2-ABBF-E6453B74434B}"/>
          </ac:grpSpMkLst>
        </pc:grpChg>
        <pc:picChg chg="mod">
          <ac:chgData name="Lim Kelvin" userId="624f6ae12bb7b72b" providerId="LiveId" clId="{B272414D-B18A-4D81-997D-E20EBAE48599}" dt="2024-12-22T13:36:17.704" v="7726" actId="1076"/>
          <ac:picMkLst>
            <pc:docMk/>
            <pc:sldMk cId="914912433" sldId="366"/>
            <ac:picMk id="6" creationId="{A7404CD2-8F3E-4464-B8C9-80179280227B}"/>
          </ac:picMkLst>
        </pc:picChg>
      </pc:sldChg>
      <pc:sldChg chg="addSp delSp modSp add mod modAnim">
        <pc:chgData name="Lim Kelvin" userId="624f6ae12bb7b72b" providerId="LiveId" clId="{B272414D-B18A-4D81-997D-E20EBAE48599}" dt="2024-12-22T13:40:52.764" v="7852" actId="20577"/>
        <pc:sldMkLst>
          <pc:docMk/>
          <pc:sldMk cId="3057944091" sldId="367"/>
        </pc:sldMkLst>
        <pc:spChg chg="add del">
          <ac:chgData name="Lim Kelvin" userId="624f6ae12bb7b72b" providerId="LiveId" clId="{B272414D-B18A-4D81-997D-E20EBAE48599}" dt="2024-12-22T13:25:50.518" v="7610"/>
          <ac:spMkLst>
            <pc:docMk/>
            <pc:sldMk cId="3057944091" sldId="367"/>
            <ac:spMk id="2" creationId="{A129D810-4F41-452B-B40A-8A7C503B9B12}"/>
          </ac:spMkLst>
        </pc:spChg>
        <pc:spChg chg="add mod">
          <ac:chgData name="Lim Kelvin" userId="624f6ae12bb7b72b" providerId="LiveId" clId="{B272414D-B18A-4D81-997D-E20EBAE48599}" dt="2024-12-22T13:35:03.506" v="7703" actId="1076"/>
          <ac:spMkLst>
            <pc:docMk/>
            <pc:sldMk cId="3057944091" sldId="367"/>
            <ac:spMk id="2" creationId="{B1B65777-B170-46CE-B16E-448457041DB2}"/>
          </ac:spMkLst>
        </pc:spChg>
        <pc:spChg chg="del">
          <ac:chgData name="Lim Kelvin" userId="624f6ae12bb7b72b" providerId="LiveId" clId="{B272414D-B18A-4D81-997D-E20EBAE48599}" dt="2024-12-22T13:24:13.993" v="7599" actId="478"/>
          <ac:spMkLst>
            <pc:docMk/>
            <pc:sldMk cId="3057944091" sldId="367"/>
            <ac:spMk id="3" creationId="{D818404A-881A-4BE3-B2D0-B65785486226}"/>
          </ac:spMkLst>
        </pc:spChg>
        <pc:spChg chg="add mod">
          <ac:chgData name="Lim Kelvin" userId="624f6ae12bb7b72b" providerId="LiveId" clId="{B272414D-B18A-4D81-997D-E20EBAE48599}" dt="2024-12-22T13:40:52.764" v="7852" actId="20577"/>
          <ac:spMkLst>
            <pc:docMk/>
            <pc:sldMk cId="3057944091" sldId="367"/>
            <ac:spMk id="9" creationId="{F8C7BDB7-1850-4BBB-94CC-F362D21B3FA3}"/>
          </ac:spMkLst>
        </pc:spChg>
        <pc:spChg chg="mod">
          <ac:chgData name="Lim Kelvin" userId="624f6ae12bb7b72b" providerId="LiveId" clId="{B272414D-B18A-4D81-997D-E20EBAE48599}" dt="2024-12-22T13:24:22.881" v="7602"/>
          <ac:spMkLst>
            <pc:docMk/>
            <pc:sldMk cId="3057944091" sldId="367"/>
            <ac:spMk id="11" creationId="{0BA73FC3-D737-419F-B73F-F0D61929A4C6}"/>
          </ac:spMkLst>
        </pc:spChg>
        <pc:spChg chg="mod">
          <ac:chgData name="Lim Kelvin" userId="624f6ae12bb7b72b" providerId="LiveId" clId="{B272414D-B18A-4D81-997D-E20EBAE48599}" dt="2024-12-22T13:24:22.881" v="7602"/>
          <ac:spMkLst>
            <pc:docMk/>
            <pc:sldMk cId="3057944091" sldId="367"/>
            <ac:spMk id="12" creationId="{274D3394-AF78-4E33-8E96-58BF5A86EA57}"/>
          </ac:spMkLst>
        </pc:spChg>
        <pc:spChg chg="add del">
          <ac:chgData name="Lim Kelvin" userId="624f6ae12bb7b72b" providerId="LiveId" clId="{B272414D-B18A-4D81-997D-E20EBAE48599}" dt="2024-12-22T13:26:43.663" v="7627" actId="478"/>
          <ac:spMkLst>
            <pc:docMk/>
            <pc:sldMk cId="3057944091" sldId="367"/>
            <ac:spMk id="13" creationId="{7C1EAB30-07DE-461E-99CA-C47D261E7665}"/>
          </ac:spMkLst>
        </pc:spChg>
        <pc:spChg chg="add mod">
          <ac:chgData name="Lim Kelvin" userId="624f6ae12bb7b72b" providerId="LiveId" clId="{B272414D-B18A-4D81-997D-E20EBAE48599}" dt="2024-12-22T13:35:14.678" v="7707" actId="1076"/>
          <ac:spMkLst>
            <pc:docMk/>
            <pc:sldMk cId="3057944091" sldId="367"/>
            <ac:spMk id="13" creationId="{90A7FB98-EFF7-49BB-870B-25DAEA84FF2B}"/>
          </ac:spMkLst>
        </pc:spChg>
        <pc:spChg chg="add del mod">
          <ac:chgData name="Lim Kelvin" userId="624f6ae12bb7b72b" providerId="LiveId" clId="{B272414D-B18A-4D81-997D-E20EBAE48599}" dt="2024-12-22T13:26:13.926" v="7614" actId="478"/>
          <ac:spMkLst>
            <pc:docMk/>
            <pc:sldMk cId="3057944091" sldId="367"/>
            <ac:spMk id="14" creationId="{2A63534A-5961-47E6-B5C1-D62EC737CA1F}"/>
          </ac:spMkLst>
        </pc:spChg>
        <pc:spChg chg="add mod">
          <ac:chgData name="Lim Kelvin" userId="624f6ae12bb7b72b" providerId="LiveId" clId="{B272414D-B18A-4D81-997D-E20EBAE48599}" dt="2024-12-22T13:35:52.880" v="7719" actId="1076"/>
          <ac:spMkLst>
            <pc:docMk/>
            <pc:sldMk cId="3057944091" sldId="367"/>
            <ac:spMk id="15" creationId="{B2306D3B-E9B9-4765-B466-EBF3B5375030}"/>
          </ac:spMkLst>
        </pc:spChg>
        <pc:spChg chg="add del mod">
          <ac:chgData name="Lim Kelvin" userId="624f6ae12bb7b72b" providerId="LiveId" clId="{B272414D-B18A-4D81-997D-E20EBAE48599}" dt="2024-12-22T13:26:33.194" v="7617" actId="478"/>
          <ac:spMkLst>
            <pc:docMk/>
            <pc:sldMk cId="3057944091" sldId="367"/>
            <ac:spMk id="15" creationId="{B46A445D-A727-464F-8ED6-2444EED12D5E}"/>
          </ac:spMkLst>
        </pc:spChg>
        <pc:spChg chg="add del mod">
          <ac:chgData name="Lim Kelvin" userId="624f6ae12bb7b72b" providerId="LiveId" clId="{B272414D-B18A-4D81-997D-E20EBAE48599}" dt="2024-12-22T13:26:43.663" v="7627" actId="478"/>
          <ac:spMkLst>
            <pc:docMk/>
            <pc:sldMk cId="3057944091" sldId="367"/>
            <ac:spMk id="16" creationId="{F0E587FC-E4ED-4A94-AE4C-0DDD6DCD29C7}"/>
          </ac:spMkLst>
        </pc:spChg>
        <pc:spChg chg="add del mod">
          <ac:chgData name="Lim Kelvin" userId="624f6ae12bb7b72b" providerId="LiveId" clId="{B272414D-B18A-4D81-997D-E20EBAE48599}" dt="2024-12-22T13:26:43.663" v="7627" actId="478"/>
          <ac:spMkLst>
            <pc:docMk/>
            <pc:sldMk cId="3057944091" sldId="367"/>
            <ac:spMk id="17" creationId="{7CC63642-31EB-465B-8729-A5D6020217AE}"/>
          </ac:spMkLst>
        </pc:spChg>
        <pc:spChg chg="add del mod">
          <ac:chgData name="Lim Kelvin" userId="624f6ae12bb7b72b" providerId="LiveId" clId="{B272414D-B18A-4D81-997D-E20EBAE48599}" dt="2024-12-22T13:26:43.663" v="7627" actId="478"/>
          <ac:spMkLst>
            <pc:docMk/>
            <pc:sldMk cId="3057944091" sldId="367"/>
            <ac:spMk id="18" creationId="{6D13CB10-1C71-4029-8E1B-573297A6FDA1}"/>
          </ac:spMkLst>
        </pc:spChg>
        <pc:spChg chg="add del mod">
          <ac:chgData name="Lim Kelvin" userId="624f6ae12bb7b72b" providerId="LiveId" clId="{B272414D-B18A-4D81-997D-E20EBAE48599}" dt="2024-12-22T13:26:43.663" v="7627" actId="478"/>
          <ac:spMkLst>
            <pc:docMk/>
            <pc:sldMk cId="3057944091" sldId="367"/>
            <ac:spMk id="19" creationId="{8AA96C8C-CC5F-4CC3-AB8F-162C784561E3}"/>
          </ac:spMkLst>
        </pc:spChg>
        <pc:spChg chg="add del mod">
          <ac:chgData name="Lim Kelvin" userId="624f6ae12bb7b72b" providerId="LiveId" clId="{B272414D-B18A-4D81-997D-E20EBAE48599}" dt="2024-12-22T13:26:43.663" v="7627" actId="478"/>
          <ac:spMkLst>
            <pc:docMk/>
            <pc:sldMk cId="3057944091" sldId="367"/>
            <ac:spMk id="20" creationId="{8FC01F03-0001-4812-865A-7E2B23055C87}"/>
          </ac:spMkLst>
        </pc:spChg>
        <pc:spChg chg="add del mod">
          <ac:chgData name="Lim Kelvin" userId="624f6ae12bb7b72b" providerId="LiveId" clId="{B272414D-B18A-4D81-997D-E20EBAE48599}" dt="2024-12-22T13:26:43.663" v="7627" actId="478"/>
          <ac:spMkLst>
            <pc:docMk/>
            <pc:sldMk cId="3057944091" sldId="367"/>
            <ac:spMk id="21" creationId="{8CF5E8FE-D8AC-455E-A66D-148527B8B9F4}"/>
          </ac:spMkLst>
        </pc:spChg>
        <pc:spChg chg="add del mod">
          <ac:chgData name="Lim Kelvin" userId="624f6ae12bb7b72b" providerId="LiveId" clId="{B272414D-B18A-4D81-997D-E20EBAE48599}" dt="2024-12-22T13:26:43.663" v="7627" actId="478"/>
          <ac:spMkLst>
            <pc:docMk/>
            <pc:sldMk cId="3057944091" sldId="367"/>
            <ac:spMk id="22" creationId="{C930B3FF-3AC9-43EC-B3AA-B2B758E87AA1}"/>
          </ac:spMkLst>
        </pc:spChg>
        <pc:spChg chg="add del mod">
          <ac:chgData name="Lim Kelvin" userId="624f6ae12bb7b72b" providerId="LiveId" clId="{B272414D-B18A-4D81-997D-E20EBAE48599}" dt="2024-12-22T13:26:43.663" v="7627" actId="478"/>
          <ac:spMkLst>
            <pc:docMk/>
            <pc:sldMk cId="3057944091" sldId="367"/>
            <ac:spMk id="23" creationId="{FDBFF214-20FC-4E68-93A5-2D45549C7C8A}"/>
          </ac:spMkLst>
        </pc:spChg>
        <pc:spChg chg="add del mod">
          <ac:chgData name="Lim Kelvin" userId="624f6ae12bb7b72b" providerId="LiveId" clId="{B272414D-B18A-4D81-997D-E20EBAE48599}" dt="2024-12-22T13:26:43.663" v="7627" actId="478"/>
          <ac:spMkLst>
            <pc:docMk/>
            <pc:sldMk cId="3057944091" sldId="367"/>
            <ac:spMk id="24" creationId="{F7869BEF-47A9-4FBB-9F1D-623185ADD5C7}"/>
          </ac:spMkLst>
        </pc:spChg>
        <pc:grpChg chg="del">
          <ac:chgData name="Lim Kelvin" userId="624f6ae12bb7b72b" providerId="LiveId" clId="{B272414D-B18A-4D81-997D-E20EBAE48599}" dt="2024-12-22T13:24:17.121" v="7601" actId="478"/>
          <ac:grpSpMkLst>
            <pc:docMk/>
            <pc:sldMk cId="3057944091" sldId="367"/>
            <ac:grpSpMk id="4" creationId="{3715F933-248E-43A2-ABBF-E6453B74434B}"/>
          </ac:grpSpMkLst>
        </pc:grpChg>
        <pc:grpChg chg="add mod">
          <ac:chgData name="Lim Kelvin" userId="624f6ae12bb7b72b" providerId="LiveId" clId="{B272414D-B18A-4D81-997D-E20EBAE48599}" dt="2024-12-22T13:24:45.974" v="7608" actId="1076"/>
          <ac:grpSpMkLst>
            <pc:docMk/>
            <pc:sldMk cId="3057944091" sldId="367"/>
            <ac:grpSpMk id="10" creationId="{6E272A19-F490-4539-9E77-FA09D56FDED7}"/>
          </ac:grpSpMkLst>
        </pc:grpChg>
        <pc:picChg chg="add mod">
          <ac:chgData name="Lim Kelvin" userId="624f6ae12bb7b72b" providerId="LiveId" clId="{B272414D-B18A-4D81-997D-E20EBAE48599}" dt="2024-12-22T13:35:36.508" v="7717" actId="1076"/>
          <ac:picMkLst>
            <pc:docMk/>
            <pc:sldMk cId="3057944091" sldId="367"/>
            <ac:picMk id="4" creationId="{AF5165A3-A29B-49FB-8474-F521AA75F326}"/>
          </ac:picMkLst>
        </pc:picChg>
        <pc:picChg chg="del">
          <ac:chgData name="Lim Kelvin" userId="624f6ae12bb7b72b" providerId="LiveId" clId="{B272414D-B18A-4D81-997D-E20EBAE48599}" dt="2024-12-22T13:24:15.396" v="7600" actId="478"/>
          <ac:picMkLst>
            <pc:docMk/>
            <pc:sldMk cId="3057944091" sldId="367"/>
            <ac:picMk id="6" creationId="{A7404CD2-8F3E-4464-B8C9-80179280227B}"/>
          </ac:picMkLst>
        </pc:picChg>
        <pc:picChg chg="add mod">
          <ac:chgData name="Lim Kelvin" userId="624f6ae12bb7b72b" providerId="LiveId" clId="{B272414D-B18A-4D81-997D-E20EBAE48599}" dt="2024-12-22T13:24:10.153" v="7598"/>
          <ac:picMkLst>
            <pc:docMk/>
            <pc:sldMk cId="3057944091" sldId="367"/>
            <ac:picMk id="8" creationId="{69E85C00-EB0B-46E9-8C3E-848B17B051AB}"/>
          </ac:picMkLst>
        </pc:picChg>
        <pc:picChg chg="add mod">
          <ac:chgData name="Lim Kelvin" userId="624f6ae12bb7b72b" providerId="LiveId" clId="{B272414D-B18A-4D81-997D-E20EBAE48599}" dt="2024-12-22T13:35:53.224" v="7720" actId="1076"/>
          <ac:picMkLst>
            <pc:docMk/>
            <pc:sldMk cId="3057944091" sldId="367"/>
            <ac:picMk id="14" creationId="{7140B4C6-4472-4043-98C8-2DC32C60EE81}"/>
          </ac:picMkLst>
        </pc:picChg>
        <pc:picChg chg="add mod">
          <ac:chgData name="Lim Kelvin" userId="624f6ae12bb7b72b" providerId="LiveId" clId="{B272414D-B18A-4D81-997D-E20EBAE48599}" dt="2024-12-22T13:35:34.227" v="7716" actId="1076"/>
          <ac:picMkLst>
            <pc:docMk/>
            <pc:sldMk cId="3057944091" sldId="367"/>
            <ac:picMk id="1026" creationId="{005CB0F6-5B56-499A-8B2A-22C6CA004A4B}"/>
          </ac:picMkLst>
        </pc:picChg>
      </pc:sldChg>
      <pc:sldChg chg="addSp delSp modSp add mod delAnim modAnim">
        <pc:chgData name="Lim Kelvin" userId="624f6ae12bb7b72b" providerId="LiveId" clId="{B272414D-B18A-4D81-997D-E20EBAE48599}" dt="2024-12-22T13:41:01.988" v="7853"/>
        <pc:sldMkLst>
          <pc:docMk/>
          <pc:sldMk cId="3511635784" sldId="368"/>
        </pc:sldMkLst>
        <pc:spChg chg="del">
          <ac:chgData name="Lim Kelvin" userId="624f6ae12bb7b72b" providerId="LiveId" clId="{B272414D-B18A-4D81-997D-E20EBAE48599}" dt="2024-12-22T13:29:38.588" v="7666" actId="478"/>
          <ac:spMkLst>
            <pc:docMk/>
            <pc:sldMk cId="3511635784" sldId="368"/>
            <ac:spMk id="2" creationId="{B1B65777-B170-46CE-B16E-448457041DB2}"/>
          </ac:spMkLst>
        </pc:spChg>
        <pc:spChg chg="mod">
          <ac:chgData name="Lim Kelvin" userId="624f6ae12bb7b72b" providerId="LiveId" clId="{B272414D-B18A-4D81-997D-E20EBAE48599}" dt="2024-12-22T13:41:01.988" v="7853"/>
          <ac:spMkLst>
            <pc:docMk/>
            <pc:sldMk cId="3511635784" sldId="368"/>
            <ac:spMk id="9" creationId="{F8C7BDB7-1850-4BBB-94CC-F362D21B3FA3}"/>
          </ac:spMkLst>
        </pc:spChg>
        <pc:spChg chg="del">
          <ac:chgData name="Lim Kelvin" userId="624f6ae12bb7b72b" providerId="LiveId" clId="{B272414D-B18A-4D81-997D-E20EBAE48599}" dt="2024-12-22T13:29:40.367" v="7668" actId="478"/>
          <ac:spMkLst>
            <pc:docMk/>
            <pc:sldMk cId="3511635784" sldId="368"/>
            <ac:spMk id="13" creationId="{90A7FB98-EFF7-49BB-870B-25DAEA84FF2B}"/>
          </ac:spMkLst>
        </pc:spChg>
        <pc:spChg chg="add del mod">
          <ac:chgData name="Lim Kelvin" userId="624f6ae12bb7b72b" providerId="LiveId" clId="{B272414D-B18A-4D81-997D-E20EBAE48599}" dt="2024-12-22T13:35:18.760" v="7708" actId="21"/>
          <ac:spMkLst>
            <pc:docMk/>
            <pc:sldMk cId="3511635784" sldId="368"/>
            <ac:spMk id="14" creationId="{E769247C-99C7-4F94-B48D-C31C224E4C3D}"/>
          </ac:spMkLst>
        </pc:spChg>
        <pc:spChg chg="add mod">
          <ac:chgData name="Lim Kelvin" userId="624f6ae12bb7b72b" providerId="LiveId" clId="{B272414D-B18A-4D81-997D-E20EBAE48599}" dt="2024-12-22T13:37:33.699" v="7732" actId="1076"/>
          <ac:spMkLst>
            <pc:docMk/>
            <pc:sldMk cId="3511635784" sldId="368"/>
            <ac:spMk id="15" creationId="{6DF4E79F-A88B-4E14-97C8-208948DBE2EB}"/>
          </ac:spMkLst>
        </pc:spChg>
        <pc:spChg chg="add mod">
          <ac:chgData name="Lim Kelvin" userId="624f6ae12bb7b72b" providerId="LiveId" clId="{B272414D-B18A-4D81-997D-E20EBAE48599}" dt="2024-12-22T13:38:52.601" v="7827" actId="1076"/>
          <ac:spMkLst>
            <pc:docMk/>
            <pc:sldMk cId="3511635784" sldId="368"/>
            <ac:spMk id="16" creationId="{1667F694-1E48-4C78-8221-7AFF31A0A414}"/>
          </ac:spMkLst>
        </pc:spChg>
        <pc:picChg chg="del">
          <ac:chgData name="Lim Kelvin" userId="624f6ae12bb7b72b" providerId="LiveId" clId="{B272414D-B18A-4D81-997D-E20EBAE48599}" dt="2024-12-22T13:29:39.118" v="7667" actId="478"/>
          <ac:picMkLst>
            <pc:docMk/>
            <pc:sldMk cId="3511635784" sldId="368"/>
            <ac:picMk id="4" creationId="{AF5165A3-A29B-49FB-8474-F521AA75F326}"/>
          </ac:picMkLst>
        </pc:picChg>
        <pc:picChg chg="del">
          <ac:chgData name="Lim Kelvin" userId="624f6ae12bb7b72b" providerId="LiveId" clId="{B272414D-B18A-4D81-997D-E20EBAE48599}" dt="2024-12-22T13:29:37.361" v="7665" actId="478"/>
          <ac:picMkLst>
            <pc:docMk/>
            <pc:sldMk cId="3511635784" sldId="368"/>
            <ac:picMk id="1026" creationId="{005CB0F6-5B56-499A-8B2A-22C6CA004A4B}"/>
          </ac:picMkLst>
        </pc:picChg>
        <pc:picChg chg="add del mod">
          <ac:chgData name="Lim Kelvin" userId="624f6ae12bb7b72b" providerId="LiveId" clId="{B272414D-B18A-4D81-997D-E20EBAE48599}" dt="2024-12-22T13:35:18.760" v="7708" actId="21"/>
          <ac:picMkLst>
            <pc:docMk/>
            <pc:sldMk cId="3511635784" sldId="368"/>
            <ac:picMk id="2050" creationId="{4162F5D8-6844-4C35-8817-FFCF95D4CBF5}"/>
          </ac:picMkLst>
        </pc:picChg>
      </pc:sldChg>
      <pc:sldChg chg="delSp add mod delAnim">
        <pc:chgData name="Lim Kelvin" userId="624f6ae12bb7b72b" providerId="LiveId" clId="{B272414D-B18A-4D81-997D-E20EBAE48599}" dt="2024-12-22T13:40:23.062" v="7830" actId="478"/>
        <pc:sldMkLst>
          <pc:docMk/>
          <pc:sldMk cId="4265547792" sldId="369"/>
        </pc:sldMkLst>
        <pc:spChg chg="del">
          <ac:chgData name="Lim Kelvin" userId="624f6ae12bb7b72b" providerId="LiveId" clId="{B272414D-B18A-4D81-997D-E20EBAE48599}" dt="2024-12-22T13:40:21.645" v="7829" actId="478"/>
          <ac:spMkLst>
            <pc:docMk/>
            <pc:sldMk cId="4265547792" sldId="369"/>
            <ac:spMk id="15" creationId="{6DF4E79F-A88B-4E14-97C8-208948DBE2EB}"/>
          </ac:spMkLst>
        </pc:spChg>
        <pc:spChg chg="del">
          <ac:chgData name="Lim Kelvin" userId="624f6ae12bb7b72b" providerId="LiveId" clId="{B272414D-B18A-4D81-997D-E20EBAE48599}" dt="2024-12-22T13:40:23.062" v="7830" actId="478"/>
          <ac:spMkLst>
            <pc:docMk/>
            <pc:sldMk cId="4265547792" sldId="369"/>
            <ac:spMk id="16" creationId="{1667F694-1E48-4C78-8221-7AFF31A0A414}"/>
          </ac:spMkLst>
        </pc:spChg>
      </pc:sldChg>
      <pc:sldChg chg="addSp delSp modSp add mod delAnim modAnim">
        <pc:chgData name="Lim Kelvin" userId="624f6ae12bb7b72b" providerId="LiveId" clId="{B272414D-B18A-4D81-997D-E20EBAE48599}" dt="2024-12-22T13:46:37.723" v="7988" actId="122"/>
        <pc:sldMkLst>
          <pc:docMk/>
          <pc:sldMk cId="3962511845" sldId="370"/>
        </pc:sldMkLst>
        <pc:spChg chg="add mod">
          <ac:chgData name="Lim Kelvin" userId="624f6ae12bb7b72b" providerId="LiveId" clId="{B272414D-B18A-4D81-997D-E20EBAE48599}" dt="2024-12-22T13:46:37.723" v="7988" actId="122"/>
          <ac:spMkLst>
            <pc:docMk/>
            <pc:sldMk cId="3962511845" sldId="370"/>
            <ac:spMk id="4" creationId="{F9C1E993-F510-432F-A9D9-05769985F9CC}"/>
          </ac:spMkLst>
        </pc:spChg>
        <pc:spChg chg="add mod">
          <ac:chgData name="Lim Kelvin" userId="624f6ae12bb7b72b" providerId="LiveId" clId="{B272414D-B18A-4D81-997D-E20EBAE48599}" dt="2024-12-22T13:46:22.165" v="7978" actId="2711"/>
          <ac:spMkLst>
            <pc:docMk/>
            <pc:sldMk cId="3962511845" sldId="370"/>
            <ac:spMk id="13" creationId="{A8B92358-DC08-414F-8430-DE094AC11CA6}"/>
          </ac:spMkLst>
        </pc:spChg>
        <pc:spChg chg="add mod">
          <ac:chgData name="Lim Kelvin" userId="624f6ae12bb7b72b" providerId="LiveId" clId="{B272414D-B18A-4D81-997D-E20EBAE48599}" dt="2024-12-22T13:46:18.154" v="7977" actId="2711"/>
          <ac:spMkLst>
            <pc:docMk/>
            <pc:sldMk cId="3962511845" sldId="370"/>
            <ac:spMk id="14" creationId="{44C9086D-55EF-409E-B585-9A91B4A06E0C}"/>
          </ac:spMkLst>
        </pc:spChg>
        <pc:spChg chg="del">
          <ac:chgData name="Lim Kelvin" userId="624f6ae12bb7b72b" providerId="LiveId" clId="{B272414D-B18A-4D81-997D-E20EBAE48599}" dt="2024-12-22T13:41:10.117" v="7855" actId="478"/>
          <ac:spMkLst>
            <pc:docMk/>
            <pc:sldMk cId="3962511845" sldId="370"/>
            <ac:spMk id="15" creationId="{6DF4E79F-A88B-4E14-97C8-208948DBE2EB}"/>
          </ac:spMkLst>
        </pc:spChg>
        <pc:spChg chg="del">
          <ac:chgData name="Lim Kelvin" userId="624f6ae12bb7b72b" providerId="LiveId" clId="{B272414D-B18A-4D81-997D-E20EBAE48599}" dt="2024-12-22T13:41:11.857" v="7856" actId="478"/>
          <ac:spMkLst>
            <pc:docMk/>
            <pc:sldMk cId="3962511845" sldId="370"/>
            <ac:spMk id="16" creationId="{1667F694-1E48-4C78-8221-7AFF31A0A414}"/>
          </ac:spMkLst>
        </pc:spChg>
        <pc:picChg chg="add mod">
          <ac:chgData name="Lim Kelvin" userId="624f6ae12bb7b72b" providerId="LiveId" clId="{B272414D-B18A-4D81-997D-E20EBAE48599}" dt="2024-12-22T13:41:22.572" v="7858" actId="1076"/>
          <ac:picMkLst>
            <pc:docMk/>
            <pc:sldMk cId="3962511845" sldId="370"/>
            <ac:picMk id="3" creationId="{656EDB45-BAAC-4CF0-BFDE-592098A76999}"/>
          </ac:picMkLst>
        </pc:picChg>
        <pc:picChg chg="add mod">
          <ac:chgData name="Lim Kelvin" userId="624f6ae12bb7b72b" providerId="LiveId" clId="{B272414D-B18A-4D81-997D-E20EBAE48599}" dt="2024-12-22T13:44:14.531" v="7952" actId="1076"/>
          <ac:picMkLst>
            <pc:docMk/>
            <pc:sldMk cId="3962511845" sldId="370"/>
            <ac:picMk id="3074" creationId="{B5D9126C-D780-4BC2-A60B-CAF18D1B8252}"/>
          </ac:picMkLst>
        </pc:picChg>
      </pc:sldChg>
      <pc:sldChg chg="addSp delSp modSp add mod">
        <pc:chgData name="Lim Kelvin" userId="624f6ae12bb7b72b" providerId="LiveId" clId="{B272414D-B18A-4D81-997D-E20EBAE48599}" dt="2024-12-22T14:59:52.014" v="9156" actId="1076"/>
        <pc:sldMkLst>
          <pc:docMk/>
          <pc:sldMk cId="1659077333" sldId="371"/>
        </pc:sldMkLst>
        <pc:spChg chg="del mod">
          <ac:chgData name="Lim Kelvin" userId="624f6ae12bb7b72b" providerId="LiveId" clId="{B272414D-B18A-4D81-997D-E20EBAE48599}" dt="2024-12-22T14:59:37.274" v="9151" actId="478"/>
          <ac:spMkLst>
            <pc:docMk/>
            <pc:sldMk cId="1659077333" sldId="371"/>
            <ac:spMk id="2" creationId="{0928CFAA-61B0-4779-8D14-1D2A106DA5F5}"/>
          </ac:spMkLst>
        </pc:spChg>
        <pc:spChg chg="add mod">
          <ac:chgData name="Lim Kelvin" userId="624f6ae12bb7b72b" providerId="LiveId" clId="{B272414D-B18A-4D81-997D-E20EBAE48599}" dt="2024-12-22T14:59:38.074" v="9152"/>
          <ac:spMkLst>
            <pc:docMk/>
            <pc:sldMk cId="1659077333" sldId="371"/>
            <ac:spMk id="10" creationId="{A8D1E715-BD8D-43D2-98F7-B2CF1085D336}"/>
          </ac:spMkLst>
        </pc:spChg>
        <pc:spChg chg="del">
          <ac:chgData name="Lim Kelvin" userId="624f6ae12bb7b72b" providerId="LiveId" clId="{B272414D-B18A-4D81-997D-E20EBAE48599}" dt="2024-12-22T14:59:41.027" v="9153" actId="478"/>
          <ac:spMkLst>
            <pc:docMk/>
            <pc:sldMk cId="1659077333" sldId="371"/>
            <ac:spMk id="11" creationId="{E290568C-8739-40AE-A84E-81743D58E2A7}"/>
          </ac:spMkLst>
        </pc:spChg>
        <pc:spChg chg="add mod">
          <ac:chgData name="Lim Kelvin" userId="624f6ae12bb7b72b" providerId="LiveId" clId="{B272414D-B18A-4D81-997D-E20EBAE48599}" dt="2024-12-22T14:59:38.074" v="9152"/>
          <ac:spMkLst>
            <pc:docMk/>
            <pc:sldMk cId="1659077333" sldId="371"/>
            <ac:spMk id="16" creationId="{6E4789F2-3BA4-4FFA-9E1A-16E3FD2E4CCA}"/>
          </ac:spMkLst>
        </pc:spChg>
        <pc:spChg chg="add mod">
          <ac:chgData name="Lim Kelvin" userId="624f6ae12bb7b72b" providerId="LiveId" clId="{B272414D-B18A-4D81-997D-E20EBAE48599}" dt="2024-12-22T14:59:48.160" v="9155" actId="1076"/>
          <ac:spMkLst>
            <pc:docMk/>
            <pc:sldMk cId="1659077333" sldId="371"/>
            <ac:spMk id="18" creationId="{46856BE8-D516-4B28-91D6-1BC9CD6DAE35}"/>
          </ac:spMkLst>
        </pc:spChg>
        <pc:grpChg chg="mod">
          <ac:chgData name="Lim Kelvin" userId="624f6ae12bb7b72b" providerId="LiveId" clId="{B272414D-B18A-4D81-997D-E20EBAE48599}" dt="2024-12-22T14:59:52.014" v="9156" actId="1076"/>
          <ac:grpSpMkLst>
            <pc:docMk/>
            <pc:sldMk cId="1659077333" sldId="371"/>
            <ac:grpSpMk id="13" creationId="{5431E747-FF56-4B5A-9286-4B7ADA76341B}"/>
          </ac:grpSpMkLst>
        </pc:grpChg>
        <pc:picChg chg="add mod">
          <ac:chgData name="Lim Kelvin" userId="624f6ae12bb7b72b" providerId="LiveId" clId="{B272414D-B18A-4D81-997D-E20EBAE48599}" dt="2024-12-22T14:59:38.074" v="9152"/>
          <ac:picMkLst>
            <pc:docMk/>
            <pc:sldMk cId="1659077333" sldId="371"/>
            <ac:picMk id="9" creationId="{BF89E54B-AAB7-4B54-B742-A4841551B7BA}"/>
          </ac:picMkLst>
        </pc:picChg>
        <pc:picChg chg="add mod">
          <ac:chgData name="Lim Kelvin" userId="624f6ae12bb7b72b" providerId="LiveId" clId="{B272414D-B18A-4D81-997D-E20EBAE48599}" dt="2024-12-22T14:59:38.074" v="9152"/>
          <ac:picMkLst>
            <pc:docMk/>
            <pc:sldMk cId="1659077333" sldId="371"/>
            <ac:picMk id="12" creationId="{CA86F4EE-FEFA-463C-B6FF-E77A67856F98}"/>
          </ac:picMkLst>
        </pc:picChg>
        <pc:picChg chg="add mod">
          <ac:chgData name="Lim Kelvin" userId="624f6ae12bb7b72b" providerId="LiveId" clId="{B272414D-B18A-4D81-997D-E20EBAE48599}" dt="2024-12-22T14:59:38.074" v="9152"/>
          <ac:picMkLst>
            <pc:docMk/>
            <pc:sldMk cId="1659077333" sldId="371"/>
            <ac:picMk id="17" creationId="{443FFCE3-0E31-4F5D-925A-011570DEA1DB}"/>
          </ac:picMkLst>
        </pc:picChg>
        <pc:picChg chg="del">
          <ac:chgData name="Lim Kelvin" userId="624f6ae12bb7b72b" providerId="LiveId" clId="{B272414D-B18A-4D81-997D-E20EBAE48599}" dt="2024-12-22T14:59:35.758" v="9149" actId="478"/>
          <ac:picMkLst>
            <pc:docMk/>
            <pc:sldMk cId="1659077333" sldId="371"/>
            <ac:picMk id="1026" creationId="{0515DD28-FD55-46AF-8863-B375ED6EECFD}"/>
          </ac:picMkLst>
        </pc:picChg>
      </pc:sldChg>
      <pc:sldChg chg="delSp modSp add del mod modAnim">
        <pc:chgData name="Lim Kelvin" userId="624f6ae12bb7b72b" providerId="LiveId" clId="{B272414D-B18A-4D81-997D-E20EBAE48599}" dt="2024-12-22T13:47:06.800" v="7996" actId="47"/>
        <pc:sldMkLst>
          <pc:docMk/>
          <pc:sldMk cId="2092332065" sldId="371"/>
        </pc:sldMkLst>
        <pc:spChg chg="del">
          <ac:chgData name="Lim Kelvin" userId="624f6ae12bb7b72b" providerId="LiveId" clId="{B272414D-B18A-4D81-997D-E20EBAE48599}" dt="2024-12-22T13:46:51.411" v="7990" actId="478"/>
          <ac:spMkLst>
            <pc:docMk/>
            <pc:sldMk cId="2092332065" sldId="371"/>
            <ac:spMk id="4" creationId="{F9C1E993-F510-432F-A9D9-05769985F9CC}"/>
          </ac:spMkLst>
        </pc:spChg>
        <pc:spChg chg="mod">
          <ac:chgData name="Lim Kelvin" userId="624f6ae12bb7b72b" providerId="LiveId" clId="{B272414D-B18A-4D81-997D-E20EBAE48599}" dt="2024-12-22T13:46:55.002" v="7995"/>
          <ac:spMkLst>
            <pc:docMk/>
            <pc:sldMk cId="2092332065" sldId="371"/>
            <ac:spMk id="9" creationId="{F8C7BDB7-1850-4BBB-94CC-F362D21B3FA3}"/>
          </ac:spMkLst>
        </pc:spChg>
        <pc:spChg chg="del">
          <ac:chgData name="Lim Kelvin" userId="624f6ae12bb7b72b" providerId="LiveId" clId="{B272414D-B18A-4D81-997D-E20EBAE48599}" dt="2024-12-22T13:46:51.411" v="7990" actId="478"/>
          <ac:spMkLst>
            <pc:docMk/>
            <pc:sldMk cId="2092332065" sldId="371"/>
            <ac:spMk id="13" creationId="{A8B92358-DC08-414F-8430-DE094AC11CA6}"/>
          </ac:spMkLst>
        </pc:spChg>
        <pc:spChg chg="del">
          <ac:chgData name="Lim Kelvin" userId="624f6ae12bb7b72b" providerId="LiveId" clId="{B272414D-B18A-4D81-997D-E20EBAE48599}" dt="2024-12-22T13:46:51.411" v="7990" actId="478"/>
          <ac:spMkLst>
            <pc:docMk/>
            <pc:sldMk cId="2092332065" sldId="371"/>
            <ac:spMk id="14" creationId="{44C9086D-55EF-409E-B585-9A91B4A06E0C}"/>
          </ac:spMkLst>
        </pc:spChg>
        <pc:picChg chg="del">
          <ac:chgData name="Lim Kelvin" userId="624f6ae12bb7b72b" providerId="LiveId" clId="{B272414D-B18A-4D81-997D-E20EBAE48599}" dt="2024-12-22T13:46:51.411" v="7990" actId="478"/>
          <ac:picMkLst>
            <pc:docMk/>
            <pc:sldMk cId="2092332065" sldId="371"/>
            <ac:picMk id="3" creationId="{656EDB45-BAAC-4CF0-BFDE-592098A76999}"/>
          </ac:picMkLst>
        </pc:picChg>
        <pc:picChg chg="del">
          <ac:chgData name="Lim Kelvin" userId="624f6ae12bb7b72b" providerId="LiveId" clId="{B272414D-B18A-4D81-997D-E20EBAE48599}" dt="2024-12-22T13:46:51.411" v="7990" actId="478"/>
          <ac:picMkLst>
            <pc:docMk/>
            <pc:sldMk cId="2092332065" sldId="371"/>
            <ac:picMk id="3074" creationId="{B5D9126C-D780-4BC2-A60B-CAF18D1B8252}"/>
          </ac:picMkLst>
        </pc:picChg>
      </pc:sldChg>
      <pc:sldChg chg="addSp delSp modSp add mod">
        <pc:chgData name="Lim Kelvin" userId="624f6ae12bb7b72b" providerId="LiveId" clId="{B272414D-B18A-4D81-997D-E20EBAE48599}" dt="2024-12-22T15:01:20.423" v="9162" actId="1076"/>
        <pc:sldMkLst>
          <pc:docMk/>
          <pc:sldMk cId="2731960885" sldId="372"/>
        </pc:sldMkLst>
        <pc:spChg chg="del">
          <ac:chgData name="Lim Kelvin" userId="624f6ae12bb7b72b" providerId="LiveId" clId="{B272414D-B18A-4D81-997D-E20EBAE48599}" dt="2024-12-22T15:00:45.990" v="9158" actId="478"/>
          <ac:spMkLst>
            <pc:docMk/>
            <pc:sldMk cId="2731960885" sldId="372"/>
            <ac:spMk id="10" creationId="{A8D1E715-BD8D-43D2-98F7-B2CF1085D336}"/>
          </ac:spMkLst>
        </pc:spChg>
        <pc:spChg chg="del">
          <ac:chgData name="Lim Kelvin" userId="624f6ae12bb7b72b" providerId="LiveId" clId="{B272414D-B18A-4D81-997D-E20EBAE48599}" dt="2024-12-22T15:00:45.990" v="9158" actId="478"/>
          <ac:spMkLst>
            <pc:docMk/>
            <pc:sldMk cId="2731960885" sldId="372"/>
            <ac:spMk id="16" creationId="{6E4789F2-3BA4-4FFA-9E1A-16E3FD2E4CCA}"/>
          </ac:spMkLst>
        </pc:spChg>
        <pc:spChg chg="del">
          <ac:chgData name="Lim Kelvin" userId="624f6ae12bb7b72b" providerId="LiveId" clId="{B272414D-B18A-4D81-997D-E20EBAE48599}" dt="2024-12-22T15:00:45.990" v="9158" actId="478"/>
          <ac:spMkLst>
            <pc:docMk/>
            <pc:sldMk cId="2731960885" sldId="372"/>
            <ac:spMk id="18" creationId="{46856BE8-D516-4B28-91D6-1BC9CD6DAE35}"/>
          </ac:spMkLst>
        </pc:spChg>
        <pc:spChg chg="add mod">
          <ac:chgData name="Lim Kelvin" userId="624f6ae12bb7b72b" providerId="LiveId" clId="{B272414D-B18A-4D81-997D-E20EBAE48599}" dt="2024-12-22T15:01:06.705" v="9160" actId="1076"/>
          <ac:spMkLst>
            <pc:docMk/>
            <pc:sldMk cId="2731960885" sldId="372"/>
            <ac:spMk id="19" creationId="{26E85C1F-FB87-408D-8692-C5DE24242B8A}"/>
          </ac:spMkLst>
        </pc:spChg>
        <pc:spChg chg="add mod">
          <ac:chgData name="Lim Kelvin" userId="624f6ae12bb7b72b" providerId="LiveId" clId="{B272414D-B18A-4D81-997D-E20EBAE48599}" dt="2024-12-22T15:00:46.918" v="9159"/>
          <ac:spMkLst>
            <pc:docMk/>
            <pc:sldMk cId="2731960885" sldId="372"/>
            <ac:spMk id="22" creationId="{247D9CBC-9ACE-4C8A-8BFD-21F9638590C7}"/>
          </ac:spMkLst>
        </pc:spChg>
        <pc:spChg chg="add mod">
          <ac:chgData name="Lim Kelvin" userId="624f6ae12bb7b72b" providerId="LiveId" clId="{B272414D-B18A-4D81-997D-E20EBAE48599}" dt="2024-12-22T15:00:46.918" v="9159"/>
          <ac:spMkLst>
            <pc:docMk/>
            <pc:sldMk cId="2731960885" sldId="372"/>
            <ac:spMk id="23" creationId="{E9ADE338-842F-4EF6-B390-A7F155D55A36}"/>
          </ac:spMkLst>
        </pc:spChg>
        <pc:spChg chg="add mod">
          <ac:chgData name="Lim Kelvin" userId="624f6ae12bb7b72b" providerId="LiveId" clId="{B272414D-B18A-4D81-997D-E20EBAE48599}" dt="2024-12-22T15:00:46.918" v="9159"/>
          <ac:spMkLst>
            <pc:docMk/>
            <pc:sldMk cId="2731960885" sldId="372"/>
            <ac:spMk id="24" creationId="{6C3A8E04-5869-4A74-92C0-2B96AAFF1A90}"/>
          </ac:spMkLst>
        </pc:spChg>
        <pc:spChg chg="add mod">
          <ac:chgData name="Lim Kelvin" userId="624f6ae12bb7b72b" providerId="LiveId" clId="{B272414D-B18A-4D81-997D-E20EBAE48599}" dt="2024-12-22T15:00:46.918" v="9159"/>
          <ac:spMkLst>
            <pc:docMk/>
            <pc:sldMk cId="2731960885" sldId="372"/>
            <ac:spMk id="25" creationId="{8A9D918D-3664-498C-9343-4525420042E7}"/>
          </ac:spMkLst>
        </pc:spChg>
        <pc:spChg chg="mod">
          <ac:chgData name="Lim Kelvin" userId="624f6ae12bb7b72b" providerId="LiveId" clId="{B272414D-B18A-4D81-997D-E20EBAE48599}" dt="2024-12-22T15:01:16.187" v="9161"/>
          <ac:spMkLst>
            <pc:docMk/>
            <pc:sldMk cId="2731960885" sldId="372"/>
            <ac:spMk id="27" creationId="{883954D6-8915-4902-AC07-3DBBE101F510}"/>
          </ac:spMkLst>
        </pc:spChg>
        <pc:spChg chg="mod">
          <ac:chgData name="Lim Kelvin" userId="624f6ae12bb7b72b" providerId="LiveId" clId="{B272414D-B18A-4D81-997D-E20EBAE48599}" dt="2024-12-22T15:01:16.187" v="9161"/>
          <ac:spMkLst>
            <pc:docMk/>
            <pc:sldMk cId="2731960885" sldId="372"/>
            <ac:spMk id="28" creationId="{3D0C0032-2FE1-4E84-B52E-47E6F5D7C9B9}"/>
          </ac:spMkLst>
        </pc:spChg>
        <pc:grpChg chg="del">
          <ac:chgData name="Lim Kelvin" userId="624f6ae12bb7b72b" providerId="LiveId" clId="{B272414D-B18A-4D81-997D-E20EBAE48599}" dt="2024-12-22T15:00:45.990" v="9158" actId="478"/>
          <ac:grpSpMkLst>
            <pc:docMk/>
            <pc:sldMk cId="2731960885" sldId="372"/>
            <ac:grpSpMk id="13" creationId="{5431E747-FF56-4B5A-9286-4B7ADA76341B}"/>
          </ac:grpSpMkLst>
        </pc:grpChg>
        <pc:grpChg chg="add mod">
          <ac:chgData name="Lim Kelvin" userId="624f6ae12bb7b72b" providerId="LiveId" clId="{B272414D-B18A-4D81-997D-E20EBAE48599}" dt="2024-12-22T15:01:20.423" v="9162" actId="1076"/>
          <ac:grpSpMkLst>
            <pc:docMk/>
            <pc:sldMk cId="2731960885" sldId="372"/>
            <ac:grpSpMk id="26" creationId="{34C5D411-AD27-42ED-A399-3718906B7751}"/>
          </ac:grpSpMkLst>
        </pc:grpChg>
        <pc:picChg chg="del">
          <ac:chgData name="Lim Kelvin" userId="624f6ae12bb7b72b" providerId="LiveId" clId="{B272414D-B18A-4D81-997D-E20EBAE48599}" dt="2024-12-22T15:00:45.990" v="9158" actId="478"/>
          <ac:picMkLst>
            <pc:docMk/>
            <pc:sldMk cId="2731960885" sldId="372"/>
            <ac:picMk id="6" creationId="{A7404CD2-8F3E-4464-B8C9-80179280227B}"/>
          </ac:picMkLst>
        </pc:picChg>
        <pc:picChg chg="del">
          <ac:chgData name="Lim Kelvin" userId="624f6ae12bb7b72b" providerId="LiveId" clId="{B272414D-B18A-4D81-997D-E20EBAE48599}" dt="2024-12-22T15:00:45.990" v="9158" actId="478"/>
          <ac:picMkLst>
            <pc:docMk/>
            <pc:sldMk cId="2731960885" sldId="372"/>
            <ac:picMk id="9" creationId="{BF89E54B-AAB7-4B54-B742-A4841551B7BA}"/>
          </ac:picMkLst>
        </pc:picChg>
        <pc:picChg chg="del">
          <ac:chgData name="Lim Kelvin" userId="624f6ae12bb7b72b" providerId="LiveId" clId="{B272414D-B18A-4D81-997D-E20EBAE48599}" dt="2024-12-22T15:00:45.990" v="9158" actId="478"/>
          <ac:picMkLst>
            <pc:docMk/>
            <pc:sldMk cId="2731960885" sldId="372"/>
            <ac:picMk id="12" creationId="{CA86F4EE-FEFA-463C-B6FF-E77A67856F98}"/>
          </ac:picMkLst>
        </pc:picChg>
        <pc:picChg chg="del">
          <ac:chgData name="Lim Kelvin" userId="624f6ae12bb7b72b" providerId="LiveId" clId="{B272414D-B18A-4D81-997D-E20EBAE48599}" dt="2024-12-22T15:00:45.990" v="9158" actId="478"/>
          <ac:picMkLst>
            <pc:docMk/>
            <pc:sldMk cId="2731960885" sldId="372"/>
            <ac:picMk id="17" creationId="{443FFCE3-0E31-4F5D-925A-011570DEA1DB}"/>
          </ac:picMkLst>
        </pc:picChg>
        <pc:picChg chg="add mod">
          <ac:chgData name="Lim Kelvin" userId="624f6ae12bb7b72b" providerId="LiveId" clId="{B272414D-B18A-4D81-997D-E20EBAE48599}" dt="2024-12-22T15:00:46.918" v="9159"/>
          <ac:picMkLst>
            <pc:docMk/>
            <pc:sldMk cId="2731960885" sldId="372"/>
            <ac:picMk id="20" creationId="{979F0BE0-45AD-4EEB-B50D-71B0C55BAC5B}"/>
          </ac:picMkLst>
        </pc:picChg>
        <pc:picChg chg="add mod">
          <ac:chgData name="Lim Kelvin" userId="624f6ae12bb7b72b" providerId="LiveId" clId="{B272414D-B18A-4D81-997D-E20EBAE48599}" dt="2024-12-22T15:00:46.918" v="9159"/>
          <ac:picMkLst>
            <pc:docMk/>
            <pc:sldMk cId="2731960885" sldId="372"/>
            <ac:picMk id="21" creationId="{04672E51-1C52-4E88-A34C-F72A85213D3C}"/>
          </ac:picMkLst>
        </pc:picChg>
      </pc:sldChg>
      <pc:sldChg chg="modSp add mod modAnim">
        <pc:chgData name="Lim Kelvin" userId="624f6ae12bb7b72b" providerId="LiveId" clId="{B272414D-B18A-4D81-997D-E20EBAE48599}" dt="2024-12-22T15:03:59.866" v="9181"/>
        <pc:sldMkLst>
          <pc:docMk/>
          <pc:sldMk cId="698020819" sldId="373"/>
        </pc:sldMkLst>
        <pc:spChg chg="mod">
          <ac:chgData name="Lim Kelvin" userId="624f6ae12bb7b72b" providerId="LiveId" clId="{B272414D-B18A-4D81-997D-E20EBAE48599}" dt="2024-12-22T15:03:04.287" v="9175" actId="1076"/>
          <ac:spMkLst>
            <pc:docMk/>
            <pc:sldMk cId="698020819" sldId="373"/>
            <ac:spMk id="11" creationId="{97F08CB4-BAF8-40E9-BDF8-E84882EBB624}"/>
          </ac:spMkLst>
        </pc:spChg>
        <pc:spChg chg="mod">
          <ac:chgData name="Lim Kelvin" userId="624f6ae12bb7b72b" providerId="LiveId" clId="{B272414D-B18A-4D81-997D-E20EBAE48599}" dt="2024-12-22T15:03:07.492" v="9176" actId="1076"/>
          <ac:spMkLst>
            <pc:docMk/>
            <pc:sldMk cId="698020819" sldId="373"/>
            <ac:spMk id="12" creationId="{18D621EA-EC80-4CD7-8966-BC2E622E7669}"/>
          </ac:spMkLst>
        </pc:spChg>
      </pc:sldChg>
      <pc:sldChg chg="delSp add del mod">
        <pc:chgData name="Lim Kelvin" userId="624f6ae12bb7b72b" providerId="LiveId" clId="{B272414D-B18A-4D81-997D-E20EBAE48599}" dt="2024-12-22T15:02:59.807" v="9173" actId="47"/>
        <pc:sldMkLst>
          <pc:docMk/>
          <pc:sldMk cId="734271012" sldId="373"/>
        </pc:sldMkLst>
        <pc:spChg chg="del">
          <ac:chgData name="Lim Kelvin" userId="624f6ae12bb7b72b" providerId="LiveId" clId="{B272414D-B18A-4D81-997D-E20EBAE48599}" dt="2024-12-22T15:02:27.160" v="9165" actId="478"/>
          <ac:spMkLst>
            <pc:docMk/>
            <pc:sldMk cId="734271012" sldId="373"/>
            <ac:spMk id="11" creationId="{97F08CB4-BAF8-40E9-BDF8-E84882EBB624}"/>
          </ac:spMkLst>
        </pc:spChg>
      </pc:sldChg>
      <pc:sldChg chg="modSp add mod modAnim">
        <pc:chgData name="Lim Kelvin" userId="624f6ae12bb7b72b" providerId="LiveId" clId="{B272414D-B18A-4D81-997D-E20EBAE48599}" dt="2024-12-22T15:03:57.126" v="9180"/>
        <pc:sldMkLst>
          <pc:docMk/>
          <pc:sldMk cId="2693766428" sldId="374"/>
        </pc:sldMkLst>
        <pc:spChg chg="mod">
          <ac:chgData name="Lim Kelvin" userId="624f6ae12bb7b72b" providerId="LiveId" clId="{B272414D-B18A-4D81-997D-E20EBAE48599}" dt="2024-12-22T15:03:23.880" v="9179" actId="1076"/>
          <ac:spMkLst>
            <pc:docMk/>
            <pc:sldMk cId="2693766428" sldId="374"/>
            <ac:spMk id="11" creationId="{97F08CB4-BAF8-40E9-BDF8-E84882EBB624}"/>
          </ac:spMkLst>
        </pc:spChg>
        <pc:spChg chg="mod">
          <ac:chgData name="Lim Kelvin" userId="624f6ae12bb7b72b" providerId="LiveId" clId="{B272414D-B18A-4D81-997D-E20EBAE48599}" dt="2024-12-22T15:03:19.816" v="9178" actId="1076"/>
          <ac:spMkLst>
            <pc:docMk/>
            <pc:sldMk cId="2693766428" sldId="374"/>
            <ac:spMk id="12" creationId="{18D621EA-EC80-4CD7-8966-BC2E622E7669}"/>
          </ac:spMkLst>
        </pc:spChg>
      </pc:sldChg>
    </pc:docChg>
  </pc:docChgLst>
  <pc:docChgLst>
    <pc:chgData name="Lim Kelvin" userId="624f6ae12bb7b72b" providerId="LiveId" clId="{6185FF2B-8036-4105-8ADB-9F469B424A73}"/>
    <pc:docChg chg="undo redo custSel addSld delSld modSld sldOrd">
      <pc:chgData name="Lim Kelvin" userId="624f6ae12bb7b72b" providerId="LiveId" clId="{6185FF2B-8036-4105-8ADB-9F469B424A73}" dt="2024-12-21T12:17:00.294" v="2404" actId="1076"/>
      <pc:docMkLst>
        <pc:docMk/>
      </pc:docMkLst>
      <pc:sldChg chg="addSp delSp modSp new del mod">
        <pc:chgData name="Lim Kelvin" userId="624f6ae12bb7b72b" providerId="LiveId" clId="{6185FF2B-8036-4105-8ADB-9F469B424A73}" dt="2024-12-20T09:51:45.001" v="99" actId="47"/>
        <pc:sldMkLst>
          <pc:docMk/>
          <pc:sldMk cId="3315231114" sldId="256"/>
        </pc:sldMkLst>
      </pc:sldChg>
      <pc:sldChg chg="modSp add del">
        <pc:chgData name="Lim Kelvin" userId="624f6ae12bb7b72b" providerId="LiveId" clId="{6185FF2B-8036-4105-8ADB-9F469B424A73}" dt="2024-12-20T09:52:09.575" v="101" actId="47"/>
        <pc:sldMkLst>
          <pc:docMk/>
          <pc:sldMk cId="1158364099" sldId="257"/>
        </pc:sldMkLst>
      </pc:sldChg>
      <pc:sldChg chg="add del">
        <pc:chgData name="Lim Kelvin" userId="624f6ae12bb7b72b" providerId="LiveId" clId="{6185FF2B-8036-4105-8ADB-9F469B424A73}" dt="2024-12-20T09:49:18.183" v="76" actId="47"/>
        <pc:sldMkLst>
          <pc:docMk/>
          <pc:sldMk cId="4281617089" sldId="257"/>
        </pc:sldMkLst>
      </pc:sldChg>
      <pc:sldChg chg="add del">
        <pc:chgData name="Lim Kelvin" userId="624f6ae12bb7b72b" providerId="LiveId" clId="{6185FF2B-8036-4105-8ADB-9F469B424A73}" dt="2024-12-20T09:49:18.809" v="77" actId="47"/>
        <pc:sldMkLst>
          <pc:docMk/>
          <pc:sldMk cId="540693040" sldId="258"/>
        </pc:sldMkLst>
      </pc:sldChg>
      <pc:sldChg chg="modSp add del mod">
        <pc:chgData name="Lim Kelvin" userId="624f6ae12bb7b72b" providerId="LiveId" clId="{6185FF2B-8036-4105-8ADB-9F469B424A73}" dt="2024-12-20T09:53:54.247" v="104" actId="47"/>
        <pc:sldMkLst>
          <pc:docMk/>
          <pc:sldMk cId="2187523123" sldId="258"/>
        </pc:sldMkLst>
      </pc:sldChg>
      <pc:sldChg chg="add del">
        <pc:chgData name="Lim Kelvin" userId="624f6ae12bb7b72b" providerId="LiveId" clId="{6185FF2B-8036-4105-8ADB-9F469B424A73}" dt="2024-12-20T09:49:19.518" v="78" actId="47"/>
        <pc:sldMkLst>
          <pc:docMk/>
          <pc:sldMk cId="578753740" sldId="259"/>
        </pc:sldMkLst>
      </pc:sldChg>
      <pc:sldChg chg="modSp add del mod modAnim">
        <pc:chgData name="Lim Kelvin" userId="624f6ae12bb7b72b" providerId="LiveId" clId="{6185FF2B-8036-4105-8ADB-9F469B424A73}" dt="2024-12-20T10:14:36.856" v="195" actId="47"/>
        <pc:sldMkLst>
          <pc:docMk/>
          <pc:sldMk cId="3587506800" sldId="259"/>
        </pc:sldMkLst>
      </pc:sldChg>
      <pc:sldChg chg="addSp delSp modSp new del mod ord setBg addAnim delAnim modAnim">
        <pc:chgData name="Lim Kelvin" userId="624f6ae12bb7b72b" providerId="LiveId" clId="{6185FF2B-8036-4105-8ADB-9F469B424A73}" dt="2024-12-20T10:48:57.047" v="267" actId="47"/>
        <pc:sldMkLst>
          <pc:docMk/>
          <pc:sldMk cId="483496897" sldId="260"/>
        </pc:sldMkLst>
      </pc:sldChg>
      <pc:sldChg chg="add del">
        <pc:chgData name="Lim Kelvin" userId="624f6ae12bb7b72b" providerId="LiveId" clId="{6185FF2B-8036-4105-8ADB-9F469B424A73}" dt="2024-12-20T10:00:23.171" v="114" actId="47"/>
        <pc:sldMkLst>
          <pc:docMk/>
          <pc:sldMk cId="2735575628" sldId="260"/>
        </pc:sldMkLst>
      </pc:sldChg>
      <pc:sldChg chg="add del">
        <pc:chgData name="Lim Kelvin" userId="624f6ae12bb7b72b" providerId="LiveId" clId="{6185FF2B-8036-4105-8ADB-9F469B424A73}" dt="2024-12-20T10:00:25.838" v="115" actId="47"/>
        <pc:sldMkLst>
          <pc:docMk/>
          <pc:sldMk cId="1325574512" sldId="261"/>
        </pc:sldMkLst>
      </pc:sldChg>
      <pc:sldChg chg="add del">
        <pc:chgData name="Lim Kelvin" userId="624f6ae12bb7b72b" providerId="LiveId" clId="{6185FF2B-8036-4105-8ADB-9F469B424A73}" dt="2024-12-20T10:14:21.062" v="192" actId="47"/>
        <pc:sldMkLst>
          <pc:docMk/>
          <pc:sldMk cId="3255080514" sldId="261"/>
        </pc:sldMkLst>
      </pc:sldChg>
      <pc:sldChg chg="addSp modSp new del mod">
        <pc:chgData name="Lim Kelvin" userId="624f6ae12bb7b72b" providerId="LiveId" clId="{6185FF2B-8036-4105-8ADB-9F469B424A73}" dt="2024-12-20T10:52:54.264" v="298" actId="47"/>
        <pc:sldMkLst>
          <pc:docMk/>
          <pc:sldMk cId="4199047291" sldId="261"/>
        </pc:sldMkLst>
      </pc:sldChg>
      <pc:sldChg chg="new del">
        <pc:chgData name="Lim Kelvin" userId="624f6ae12bb7b72b" providerId="LiveId" clId="{6185FF2B-8036-4105-8ADB-9F469B424A73}" dt="2024-12-20T10:52:54.754" v="299" actId="47"/>
        <pc:sldMkLst>
          <pc:docMk/>
          <pc:sldMk cId="226735552" sldId="262"/>
        </pc:sldMkLst>
      </pc:sldChg>
      <pc:sldChg chg="add del">
        <pc:chgData name="Lim Kelvin" userId="624f6ae12bb7b72b" providerId="LiveId" clId="{6185FF2B-8036-4105-8ADB-9F469B424A73}" dt="2024-12-20T10:14:21.624" v="193" actId="47"/>
        <pc:sldMkLst>
          <pc:docMk/>
          <pc:sldMk cId="1738595150" sldId="262"/>
        </pc:sldMkLst>
      </pc:sldChg>
      <pc:sldChg chg="add del">
        <pc:chgData name="Lim Kelvin" userId="624f6ae12bb7b72b" providerId="LiveId" clId="{6185FF2B-8036-4105-8ADB-9F469B424A73}" dt="2024-12-20T10:00:25.838" v="115" actId="47"/>
        <pc:sldMkLst>
          <pc:docMk/>
          <pc:sldMk cId="2619534504" sldId="262"/>
        </pc:sldMkLst>
      </pc:sldChg>
      <pc:sldChg chg="add del">
        <pc:chgData name="Lim Kelvin" userId="624f6ae12bb7b72b" providerId="LiveId" clId="{6185FF2B-8036-4105-8ADB-9F469B424A73}" dt="2024-12-20T10:15:33.587" v="203" actId="47"/>
        <pc:sldMkLst>
          <pc:docMk/>
          <pc:sldMk cId="2982929330" sldId="262"/>
        </pc:sldMkLst>
      </pc:sldChg>
      <pc:sldChg chg="addSp delSp modSp add del mod modAnim">
        <pc:chgData name="Lim Kelvin" userId="624f6ae12bb7b72b" providerId="LiveId" clId="{6185FF2B-8036-4105-8ADB-9F469B424A73}" dt="2024-12-20T10:58:15.012" v="311" actId="47"/>
        <pc:sldMkLst>
          <pc:docMk/>
          <pc:sldMk cId="2218909094" sldId="263"/>
        </pc:sldMkLst>
      </pc:sldChg>
      <pc:sldChg chg="add del">
        <pc:chgData name="Lim Kelvin" userId="624f6ae12bb7b72b" providerId="LiveId" clId="{6185FF2B-8036-4105-8ADB-9F469B424A73}" dt="2024-12-20T10:00:25.838" v="115" actId="47"/>
        <pc:sldMkLst>
          <pc:docMk/>
          <pc:sldMk cId="3010042580" sldId="263"/>
        </pc:sldMkLst>
      </pc:sldChg>
      <pc:sldChg chg="add del">
        <pc:chgData name="Lim Kelvin" userId="624f6ae12bb7b72b" providerId="LiveId" clId="{6185FF2B-8036-4105-8ADB-9F469B424A73}" dt="2024-12-20T10:14:22.125" v="194" actId="47"/>
        <pc:sldMkLst>
          <pc:docMk/>
          <pc:sldMk cId="3746638068" sldId="263"/>
        </pc:sldMkLst>
      </pc:sldChg>
      <pc:sldChg chg="addSp delSp modSp add mod setBg modAnim">
        <pc:chgData name="Lim Kelvin" userId="624f6ae12bb7b72b" providerId="LiveId" clId="{6185FF2B-8036-4105-8ADB-9F469B424A73}" dt="2024-12-20T13:10:29.169" v="1926" actId="1076"/>
        <pc:sldMkLst>
          <pc:docMk/>
          <pc:sldMk cId="1143890734" sldId="264"/>
        </pc:sldMkLst>
        <pc:spChg chg="add mod">
          <ac:chgData name="Lim Kelvin" userId="624f6ae12bb7b72b" providerId="LiveId" clId="{6185FF2B-8036-4105-8ADB-9F469B424A73}" dt="2024-12-20T13:10:29.169" v="1926" actId="1076"/>
          <ac:spMkLst>
            <pc:docMk/>
            <pc:sldMk cId="1143890734" sldId="264"/>
            <ac:spMk id="8" creationId="{CF0CDDE1-DCAB-4918-81F6-0C7ACEA234E4}"/>
          </ac:spMkLst>
        </pc:spChg>
        <pc:spChg chg="add mod">
          <ac:chgData name="Lim Kelvin" userId="624f6ae12bb7b72b" providerId="LiveId" clId="{6185FF2B-8036-4105-8ADB-9F469B424A73}" dt="2024-12-20T11:20:04.837" v="625" actId="404"/>
          <ac:spMkLst>
            <pc:docMk/>
            <pc:sldMk cId="1143890734" sldId="264"/>
            <ac:spMk id="9" creationId="{3982AA79-3077-4A2B-9E68-884F6EE32998}"/>
          </ac:spMkLst>
        </pc:spChg>
        <pc:picChg chg="add mod ord modVis">
          <ac:chgData name="Lim Kelvin" userId="624f6ae12bb7b72b" providerId="LiveId" clId="{6185FF2B-8036-4105-8ADB-9F469B424A73}" dt="2024-12-20T11:18:25.102" v="597" actId="1076"/>
          <ac:picMkLst>
            <pc:docMk/>
            <pc:sldMk cId="1143890734" sldId="264"/>
            <ac:picMk id="6" creationId="{A7404CD2-8F3E-4464-B8C9-80179280227B}"/>
          </ac:picMkLst>
        </pc:picChg>
      </pc:sldChg>
      <pc:sldChg chg="add del">
        <pc:chgData name="Lim Kelvin" userId="624f6ae12bb7b72b" providerId="LiveId" clId="{6185FF2B-8036-4105-8ADB-9F469B424A73}" dt="2024-12-20T10:00:25.838" v="115" actId="47"/>
        <pc:sldMkLst>
          <pc:docMk/>
          <pc:sldMk cId="2434756073" sldId="264"/>
        </pc:sldMkLst>
      </pc:sldChg>
      <pc:sldChg chg="add del">
        <pc:chgData name="Lim Kelvin" userId="624f6ae12bb7b72b" providerId="LiveId" clId="{6185FF2B-8036-4105-8ADB-9F469B424A73}" dt="2024-12-20T10:08:25.404" v="145" actId="47"/>
        <pc:sldMkLst>
          <pc:docMk/>
          <pc:sldMk cId="3509892857" sldId="264"/>
        </pc:sldMkLst>
      </pc:sldChg>
      <pc:sldChg chg="add del">
        <pc:chgData name="Lim Kelvin" userId="624f6ae12bb7b72b" providerId="LiveId" clId="{6185FF2B-8036-4105-8ADB-9F469B424A73}" dt="2024-12-20T11:10:58.258" v="435" actId="47"/>
        <pc:sldMkLst>
          <pc:docMk/>
          <pc:sldMk cId="1270336134" sldId="265"/>
        </pc:sldMkLst>
      </pc:sldChg>
      <pc:sldChg chg="addSp delSp modSp add del mod">
        <pc:chgData name="Lim Kelvin" userId="624f6ae12bb7b72b" providerId="LiveId" clId="{6185FF2B-8036-4105-8ADB-9F469B424A73}" dt="2024-12-20T11:09:02.036" v="422" actId="47"/>
        <pc:sldMkLst>
          <pc:docMk/>
          <pc:sldMk cId="2208349246" sldId="265"/>
        </pc:sldMkLst>
      </pc:sldChg>
      <pc:sldChg chg="add del">
        <pc:chgData name="Lim Kelvin" userId="624f6ae12bb7b72b" providerId="LiveId" clId="{6185FF2B-8036-4105-8ADB-9F469B424A73}" dt="2024-12-20T10:00:25.838" v="115" actId="47"/>
        <pc:sldMkLst>
          <pc:docMk/>
          <pc:sldMk cId="4054441375" sldId="265"/>
        </pc:sldMkLst>
      </pc:sldChg>
      <pc:sldChg chg="add del">
        <pc:chgData name="Lim Kelvin" userId="624f6ae12bb7b72b" providerId="LiveId" clId="{6185FF2B-8036-4105-8ADB-9F469B424A73}" dt="2024-12-20T11:10:39.696" v="431" actId="47"/>
        <pc:sldMkLst>
          <pc:docMk/>
          <pc:sldMk cId="1307730865" sldId="266"/>
        </pc:sldMkLst>
      </pc:sldChg>
      <pc:sldChg chg="addSp delSp modSp add mod modTransition modAnim">
        <pc:chgData name="Lim Kelvin" userId="624f6ae12bb7b72b" providerId="LiveId" clId="{6185FF2B-8036-4105-8ADB-9F469B424A73}" dt="2024-12-20T12:41:52.046" v="1508" actId="1076"/>
        <pc:sldMkLst>
          <pc:docMk/>
          <pc:sldMk cId="1723996530" sldId="266"/>
        </pc:sldMkLst>
        <pc:spChg chg="add del mod">
          <ac:chgData name="Lim Kelvin" userId="624f6ae12bb7b72b" providerId="LiveId" clId="{6185FF2B-8036-4105-8ADB-9F469B424A73}" dt="2024-12-20T12:41:44.091" v="1505" actId="1076"/>
          <ac:spMkLst>
            <pc:docMk/>
            <pc:sldMk cId="1723996530" sldId="266"/>
            <ac:spMk id="2" creationId="{B1B2B459-64A6-4D1D-B698-857A7E6A138B}"/>
          </ac:spMkLst>
        </pc:spChg>
        <pc:spChg chg="add mod">
          <ac:chgData name="Lim Kelvin" userId="624f6ae12bb7b72b" providerId="LiveId" clId="{6185FF2B-8036-4105-8ADB-9F469B424A73}" dt="2024-12-20T12:41:52.046" v="1508" actId="1076"/>
          <ac:spMkLst>
            <pc:docMk/>
            <pc:sldMk cId="1723996530" sldId="266"/>
            <ac:spMk id="3" creationId="{D818404A-881A-4BE3-B2D0-B65785486226}"/>
          </ac:spMkLst>
        </pc:spChg>
        <pc:picChg chg="mod">
          <ac:chgData name="Lim Kelvin" userId="624f6ae12bb7b72b" providerId="LiveId" clId="{6185FF2B-8036-4105-8ADB-9F469B424A73}" dt="2024-12-20T12:41:47.508" v="1507" actId="1076"/>
          <ac:picMkLst>
            <pc:docMk/>
            <pc:sldMk cId="1723996530" sldId="266"/>
            <ac:picMk id="6" creationId="{A7404CD2-8F3E-4464-B8C9-80179280227B}"/>
          </ac:picMkLst>
        </pc:picChg>
      </pc:sldChg>
      <pc:sldChg chg="add del">
        <pc:chgData name="Lim Kelvin" userId="624f6ae12bb7b72b" providerId="LiveId" clId="{6185FF2B-8036-4105-8ADB-9F469B424A73}" dt="2024-12-20T11:09:02.231" v="423" actId="47"/>
        <pc:sldMkLst>
          <pc:docMk/>
          <pc:sldMk cId="3234384307" sldId="266"/>
        </pc:sldMkLst>
      </pc:sldChg>
      <pc:sldChg chg="add del">
        <pc:chgData name="Lim Kelvin" userId="624f6ae12bb7b72b" providerId="LiveId" clId="{6185FF2B-8036-4105-8ADB-9F469B424A73}" dt="2024-12-20T10:00:25.838" v="115" actId="47"/>
        <pc:sldMkLst>
          <pc:docMk/>
          <pc:sldMk cId="4025475700" sldId="266"/>
        </pc:sldMkLst>
      </pc:sldChg>
      <pc:sldChg chg="add del">
        <pc:chgData name="Lim Kelvin" userId="624f6ae12bb7b72b" providerId="LiveId" clId="{6185FF2B-8036-4105-8ADB-9F469B424A73}" dt="2024-12-20T10:00:25.838" v="115" actId="47"/>
        <pc:sldMkLst>
          <pc:docMk/>
          <pc:sldMk cId="540736647" sldId="267"/>
        </pc:sldMkLst>
      </pc:sldChg>
      <pc:sldChg chg="add del">
        <pc:chgData name="Lim Kelvin" userId="624f6ae12bb7b72b" providerId="LiveId" clId="{6185FF2B-8036-4105-8ADB-9F469B424A73}" dt="2024-12-20T11:10:40.304" v="432" actId="47"/>
        <pc:sldMkLst>
          <pc:docMk/>
          <pc:sldMk cId="1796429759" sldId="267"/>
        </pc:sldMkLst>
      </pc:sldChg>
      <pc:sldChg chg="addSp modSp add del mod modTransition">
        <pc:chgData name="Lim Kelvin" userId="624f6ae12bb7b72b" providerId="LiveId" clId="{6185FF2B-8036-4105-8ADB-9F469B424A73}" dt="2024-12-20T12:37:08.120" v="1428" actId="47"/>
        <pc:sldMkLst>
          <pc:docMk/>
          <pc:sldMk cId="3972102905" sldId="267"/>
        </pc:sldMkLst>
      </pc:sldChg>
      <pc:sldChg chg="add del">
        <pc:chgData name="Lim Kelvin" userId="624f6ae12bb7b72b" providerId="LiveId" clId="{6185FF2B-8036-4105-8ADB-9F469B424A73}" dt="2024-12-20T11:09:02.443" v="424" actId="47"/>
        <pc:sldMkLst>
          <pc:docMk/>
          <pc:sldMk cId="4198614409" sldId="267"/>
        </pc:sldMkLst>
      </pc:sldChg>
      <pc:sldChg chg="addSp delSp modSp add del mod modAnim">
        <pc:chgData name="Lim Kelvin" userId="624f6ae12bb7b72b" providerId="LiveId" clId="{6185FF2B-8036-4105-8ADB-9F469B424A73}" dt="2024-12-20T12:19:19.931" v="1250" actId="47"/>
        <pc:sldMkLst>
          <pc:docMk/>
          <pc:sldMk cId="2004098243" sldId="268"/>
        </pc:sldMkLst>
      </pc:sldChg>
      <pc:sldChg chg="add del">
        <pc:chgData name="Lim Kelvin" userId="624f6ae12bb7b72b" providerId="LiveId" clId="{6185FF2B-8036-4105-8ADB-9F469B424A73}" dt="2024-12-20T10:00:25.838" v="115" actId="47"/>
        <pc:sldMkLst>
          <pc:docMk/>
          <pc:sldMk cId="2677533398" sldId="268"/>
        </pc:sldMkLst>
      </pc:sldChg>
      <pc:sldChg chg="add del">
        <pc:chgData name="Lim Kelvin" userId="624f6ae12bb7b72b" providerId="LiveId" clId="{6185FF2B-8036-4105-8ADB-9F469B424A73}" dt="2024-12-20T11:09:02.637" v="425" actId="47"/>
        <pc:sldMkLst>
          <pc:docMk/>
          <pc:sldMk cId="4031982648" sldId="268"/>
        </pc:sldMkLst>
      </pc:sldChg>
      <pc:sldChg chg="addSp delSp modSp add del mod modTransition modAnim">
        <pc:chgData name="Lim Kelvin" userId="624f6ae12bb7b72b" providerId="LiveId" clId="{6185FF2B-8036-4105-8ADB-9F469B424A73}" dt="2024-12-20T12:45:12.275" v="1535" actId="47"/>
        <pc:sldMkLst>
          <pc:docMk/>
          <pc:sldMk cId="1247168951" sldId="269"/>
        </pc:sldMkLst>
      </pc:sldChg>
      <pc:sldChg chg="add del">
        <pc:chgData name="Lim Kelvin" userId="624f6ae12bb7b72b" providerId="LiveId" clId="{6185FF2B-8036-4105-8ADB-9F469B424A73}" dt="2024-12-20T10:00:25.838" v="115" actId="47"/>
        <pc:sldMkLst>
          <pc:docMk/>
          <pc:sldMk cId="2848174736" sldId="269"/>
        </pc:sldMkLst>
      </pc:sldChg>
      <pc:sldChg chg="addSp modSp add del mod modTransition setBg">
        <pc:chgData name="Lim Kelvin" userId="624f6ae12bb7b72b" providerId="LiveId" clId="{6185FF2B-8036-4105-8ADB-9F469B424A73}" dt="2024-12-21T12:03:41.390" v="2258" actId="47"/>
        <pc:sldMkLst>
          <pc:docMk/>
          <pc:sldMk cId="1129099684" sldId="270"/>
        </pc:sldMkLst>
      </pc:sldChg>
      <pc:sldChg chg="add del">
        <pc:chgData name="Lim Kelvin" userId="624f6ae12bb7b72b" providerId="LiveId" clId="{6185FF2B-8036-4105-8ADB-9F469B424A73}" dt="2024-12-20T10:00:25.838" v="115" actId="47"/>
        <pc:sldMkLst>
          <pc:docMk/>
          <pc:sldMk cId="1869720887" sldId="270"/>
        </pc:sldMkLst>
      </pc:sldChg>
      <pc:sldChg chg="add del">
        <pc:chgData name="Lim Kelvin" userId="624f6ae12bb7b72b" providerId="LiveId" clId="{6185FF2B-8036-4105-8ADB-9F469B424A73}" dt="2024-12-20T10:00:25.838" v="115" actId="47"/>
        <pc:sldMkLst>
          <pc:docMk/>
          <pc:sldMk cId="1510934340" sldId="271"/>
        </pc:sldMkLst>
      </pc:sldChg>
      <pc:sldChg chg="addSp delSp modSp add del mod modTransition">
        <pc:chgData name="Lim Kelvin" userId="624f6ae12bb7b72b" providerId="LiveId" clId="{6185FF2B-8036-4105-8ADB-9F469B424A73}" dt="2024-12-21T12:07:52.536" v="2313" actId="47"/>
        <pc:sldMkLst>
          <pc:docMk/>
          <pc:sldMk cId="3034922883" sldId="271"/>
        </pc:sldMkLst>
        <pc:spChg chg="add del mod">
          <ac:chgData name="Lim Kelvin" userId="624f6ae12bb7b72b" providerId="LiveId" clId="{6185FF2B-8036-4105-8ADB-9F469B424A73}" dt="2024-12-21T11:36:29.065" v="2236" actId="478"/>
          <ac:spMkLst>
            <pc:docMk/>
            <pc:sldMk cId="3034922883" sldId="271"/>
            <ac:spMk id="4" creationId="{078EDD55-E999-45D2-B782-B3AC7F1DE6E4}"/>
          </ac:spMkLst>
        </pc:spChg>
        <pc:spChg chg="add del mod">
          <ac:chgData name="Lim Kelvin" userId="624f6ae12bb7b72b" providerId="LiveId" clId="{6185FF2B-8036-4105-8ADB-9F469B424A73}" dt="2024-12-21T11:37:06.781" v="2240" actId="478"/>
          <ac:spMkLst>
            <pc:docMk/>
            <pc:sldMk cId="3034922883" sldId="271"/>
            <ac:spMk id="7" creationId="{01E5715E-3EE8-4B39-AD4B-8AE240593046}"/>
          </ac:spMkLst>
        </pc:spChg>
        <pc:grpChg chg="add mod">
          <ac:chgData name="Lim Kelvin" userId="624f6ae12bb7b72b" providerId="LiveId" clId="{6185FF2B-8036-4105-8ADB-9F469B424A73}" dt="2024-12-21T11:29:57.815" v="2228" actId="164"/>
          <ac:grpSpMkLst>
            <pc:docMk/>
            <pc:sldMk cId="3034922883" sldId="271"/>
            <ac:grpSpMk id="5" creationId="{63C02F48-843F-41D0-AE77-5251B0FCF2ED}"/>
          </ac:grpSpMkLst>
        </pc:grpChg>
        <pc:picChg chg="add del mod">
          <ac:chgData name="Lim Kelvin" userId="624f6ae12bb7b72b" providerId="LiveId" clId="{6185FF2B-8036-4105-8ADB-9F469B424A73}" dt="2024-12-21T11:37:06.781" v="2240" actId="478"/>
          <ac:picMkLst>
            <pc:docMk/>
            <pc:sldMk cId="3034922883" sldId="271"/>
            <ac:picMk id="3" creationId="{CA32E1E5-DED1-45E2-9301-4AE2B1C012C3}"/>
          </ac:picMkLst>
        </pc:picChg>
        <pc:picChg chg="mod">
          <ac:chgData name="Lim Kelvin" userId="624f6ae12bb7b72b" providerId="LiveId" clId="{6185FF2B-8036-4105-8ADB-9F469B424A73}" dt="2024-12-21T11:29:57.815" v="2228" actId="164"/>
          <ac:picMkLst>
            <pc:docMk/>
            <pc:sldMk cId="3034922883" sldId="271"/>
            <ac:picMk id="6" creationId="{A7404CD2-8F3E-4464-B8C9-80179280227B}"/>
          </ac:picMkLst>
        </pc:picChg>
        <pc:picChg chg="add mod">
          <ac:chgData name="Lim Kelvin" userId="624f6ae12bb7b72b" providerId="LiveId" clId="{6185FF2B-8036-4105-8ADB-9F469B424A73}" dt="2024-12-21T12:02:08.605" v="2252" actId="1076"/>
          <ac:picMkLst>
            <pc:docMk/>
            <pc:sldMk cId="3034922883" sldId="271"/>
            <ac:picMk id="9" creationId="{751478B7-28C4-48C9-A8D7-F3F5067A0F23}"/>
          </ac:picMkLst>
        </pc:picChg>
        <pc:picChg chg="add del mod">
          <ac:chgData name="Lim Kelvin" userId="624f6ae12bb7b72b" providerId="LiveId" clId="{6185FF2B-8036-4105-8ADB-9F469B424A73}" dt="2024-12-21T12:07:49.847" v="2311" actId="21"/>
          <ac:picMkLst>
            <pc:docMk/>
            <pc:sldMk cId="3034922883" sldId="271"/>
            <ac:picMk id="10" creationId="{F4F703FB-8478-4FE0-9029-34A744B81949}"/>
          </ac:picMkLst>
        </pc:picChg>
      </pc:sldChg>
      <pc:sldChg chg="add">
        <pc:chgData name="Lim Kelvin" userId="624f6ae12bb7b72b" providerId="LiveId" clId="{6185FF2B-8036-4105-8ADB-9F469B424A73}" dt="2024-12-20T11:24:50.380" v="725" actId="2890"/>
        <pc:sldMkLst>
          <pc:docMk/>
          <pc:sldMk cId="1456229704" sldId="272"/>
        </pc:sldMkLst>
      </pc:sldChg>
      <pc:sldChg chg="add del">
        <pc:chgData name="Lim Kelvin" userId="624f6ae12bb7b72b" providerId="LiveId" clId="{6185FF2B-8036-4105-8ADB-9F469B424A73}" dt="2024-12-20T11:40:16.979" v="816" actId="47"/>
        <pc:sldMkLst>
          <pc:docMk/>
          <pc:sldMk cId="1563757776" sldId="273"/>
        </pc:sldMkLst>
      </pc:sldChg>
      <pc:sldChg chg="add del">
        <pc:chgData name="Lim Kelvin" userId="624f6ae12bb7b72b" providerId="LiveId" clId="{6185FF2B-8036-4105-8ADB-9F469B424A73}" dt="2024-12-20T11:40:17.328" v="817" actId="47"/>
        <pc:sldMkLst>
          <pc:docMk/>
          <pc:sldMk cId="2975564571" sldId="274"/>
        </pc:sldMkLst>
      </pc:sldChg>
      <pc:sldChg chg="add del">
        <pc:chgData name="Lim Kelvin" userId="624f6ae12bb7b72b" providerId="LiveId" clId="{6185FF2B-8036-4105-8ADB-9F469B424A73}" dt="2024-12-20T11:40:17.671" v="818" actId="47"/>
        <pc:sldMkLst>
          <pc:docMk/>
          <pc:sldMk cId="3593612864" sldId="275"/>
        </pc:sldMkLst>
      </pc:sldChg>
      <pc:sldChg chg="add del">
        <pc:chgData name="Lim Kelvin" userId="624f6ae12bb7b72b" providerId="LiveId" clId="{6185FF2B-8036-4105-8ADB-9F469B424A73}" dt="2024-12-20T12:19:19.447" v="1249" actId="47"/>
        <pc:sldMkLst>
          <pc:docMk/>
          <pc:sldMk cId="1340591836" sldId="276"/>
        </pc:sldMkLst>
      </pc:sldChg>
      <pc:sldChg chg="addSp delSp modSp add mod modTransition delAnim modAnim">
        <pc:chgData name="Lim Kelvin" userId="624f6ae12bb7b72b" providerId="LiveId" clId="{6185FF2B-8036-4105-8ADB-9F469B424A73}" dt="2024-12-20T12:34:14.791" v="1371"/>
        <pc:sldMkLst>
          <pc:docMk/>
          <pc:sldMk cId="2518578374" sldId="277"/>
        </pc:sldMkLst>
        <pc:picChg chg="add mod">
          <ac:chgData name="Lim Kelvin" userId="624f6ae12bb7b72b" providerId="LiveId" clId="{6185FF2B-8036-4105-8ADB-9F469B424A73}" dt="2024-12-20T11:42:38.197" v="835" actId="1076"/>
          <ac:picMkLst>
            <pc:docMk/>
            <pc:sldMk cId="2518578374" sldId="277"/>
            <ac:picMk id="14" creationId="{8DF2CAFA-DE90-4D9B-91F1-3B78DD67F36B}"/>
          </ac:picMkLst>
        </pc:picChg>
        <pc:picChg chg="add mod">
          <ac:chgData name="Lim Kelvin" userId="624f6ae12bb7b72b" providerId="LiveId" clId="{6185FF2B-8036-4105-8ADB-9F469B424A73}" dt="2024-12-20T11:42:36.613" v="834" actId="1076"/>
          <ac:picMkLst>
            <pc:docMk/>
            <pc:sldMk cId="2518578374" sldId="277"/>
            <ac:picMk id="16" creationId="{C907DE97-D72C-4BAA-BA81-C4A3070C54CB}"/>
          </ac:picMkLst>
        </pc:picChg>
      </pc:sldChg>
      <pc:sldChg chg="addSp add mod">
        <pc:chgData name="Lim Kelvin" userId="624f6ae12bb7b72b" providerId="LiveId" clId="{6185FF2B-8036-4105-8ADB-9F469B424A73}" dt="2024-12-20T11:40:52.659" v="819" actId="22"/>
        <pc:sldMkLst>
          <pc:docMk/>
          <pc:sldMk cId="2369203459" sldId="278"/>
        </pc:sldMkLst>
        <pc:picChg chg="add">
          <ac:chgData name="Lim Kelvin" userId="624f6ae12bb7b72b" providerId="LiveId" clId="{6185FF2B-8036-4105-8ADB-9F469B424A73}" dt="2024-12-20T11:40:52.659" v="819" actId="22"/>
          <ac:picMkLst>
            <pc:docMk/>
            <pc:sldMk cId="2369203459" sldId="278"/>
            <ac:picMk id="3" creationId="{D0C0CDAB-C569-493E-BC75-358CF0BED3CB}"/>
          </ac:picMkLst>
        </pc:picChg>
      </pc:sldChg>
      <pc:sldChg chg="addSp delSp modSp add mod ord">
        <pc:chgData name="Lim Kelvin" userId="624f6ae12bb7b72b" providerId="LiveId" clId="{6185FF2B-8036-4105-8ADB-9F469B424A73}" dt="2024-12-20T11:35:20.060" v="783" actId="1076"/>
        <pc:sldMkLst>
          <pc:docMk/>
          <pc:sldMk cId="1384247712" sldId="279"/>
        </pc:sldMkLst>
        <pc:picChg chg="add mod">
          <ac:chgData name="Lim Kelvin" userId="624f6ae12bb7b72b" providerId="LiveId" clId="{6185FF2B-8036-4105-8ADB-9F469B424A73}" dt="2024-12-20T11:35:20.060" v="783" actId="1076"/>
          <ac:picMkLst>
            <pc:docMk/>
            <pc:sldMk cId="1384247712" sldId="279"/>
            <ac:picMk id="4" creationId="{7A34A0DF-1D4E-4AD4-9D01-5D01834EF7D3}"/>
          </ac:picMkLst>
        </pc:picChg>
      </pc:sldChg>
      <pc:sldChg chg="addSp delSp modSp add mod modTransition delAnim modAnim">
        <pc:chgData name="Lim Kelvin" userId="624f6ae12bb7b72b" providerId="LiveId" clId="{6185FF2B-8036-4105-8ADB-9F469B424A73}" dt="2024-12-20T12:33:35.937" v="1362"/>
        <pc:sldMkLst>
          <pc:docMk/>
          <pc:sldMk cId="3101691656" sldId="280"/>
        </pc:sldMkLst>
        <pc:picChg chg="add mod">
          <ac:chgData name="Lim Kelvin" userId="624f6ae12bb7b72b" providerId="LiveId" clId="{6185FF2B-8036-4105-8ADB-9F469B424A73}" dt="2024-12-20T11:43:12.905" v="836" actId="1076"/>
          <ac:picMkLst>
            <pc:docMk/>
            <pc:sldMk cId="3101691656" sldId="280"/>
            <ac:picMk id="3" creationId="{6387D1A8-5FA2-40FC-930B-08B147F459E4}"/>
          </ac:picMkLst>
        </pc:picChg>
        <pc:picChg chg="add mod">
          <ac:chgData name="Lim Kelvin" userId="624f6ae12bb7b72b" providerId="LiveId" clId="{6185FF2B-8036-4105-8ADB-9F469B424A73}" dt="2024-12-20T11:44:04.842" v="845" actId="1076"/>
          <ac:picMkLst>
            <pc:docMk/>
            <pc:sldMk cId="3101691656" sldId="280"/>
            <ac:picMk id="7" creationId="{41FB8F31-EEDD-439D-9A8E-F3EC37F010F2}"/>
          </ac:picMkLst>
        </pc:picChg>
        <pc:picChg chg="add mod">
          <ac:chgData name="Lim Kelvin" userId="624f6ae12bb7b72b" providerId="LiveId" clId="{6185FF2B-8036-4105-8ADB-9F469B424A73}" dt="2024-12-20T11:44:48.826" v="849" actId="1076"/>
          <ac:picMkLst>
            <pc:docMk/>
            <pc:sldMk cId="3101691656" sldId="280"/>
            <ac:picMk id="9" creationId="{08011357-5AC3-43DF-A31A-4533EFA48A08}"/>
          </ac:picMkLst>
        </pc:picChg>
      </pc:sldChg>
      <pc:sldChg chg="addSp add mod ord">
        <pc:chgData name="Lim Kelvin" userId="624f6ae12bb7b72b" providerId="LiveId" clId="{6185FF2B-8036-4105-8ADB-9F469B424A73}" dt="2024-12-20T11:39:49.258" v="813" actId="22"/>
        <pc:sldMkLst>
          <pc:docMk/>
          <pc:sldMk cId="4041111393" sldId="281"/>
        </pc:sldMkLst>
        <pc:picChg chg="add">
          <ac:chgData name="Lim Kelvin" userId="624f6ae12bb7b72b" providerId="LiveId" clId="{6185FF2B-8036-4105-8ADB-9F469B424A73}" dt="2024-12-20T11:39:49.258" v="813" actId="22"/>
          <ac:picMkLst>
            <pc:docMk/>
            <pc:sldMk cId="4041111393" sldId="281"/>
            <ac:picMk id="3" creationId="{EA6AFA09-BA9A-493C-AD4F-FA5B6761558E}"/>
          </ac:picMkLst>
        </pc:picChg>
      </pc:sldChg>
      <pc:sldChg chg="addSp modSp add mod">
        <pc:chgData name="Lim Kelvin" userId="624f6ae12bb7b72b" providerId="LiveId" clId="{6185FF2B-8036-4105-8ADB-9F469B424A73}" dt="2024-12-20T13:11:58.866" v="1960" actId="20577"/>
        <pc:sldMkLst>
          <pc:docMk/>
          <pc:sldMk cId="837402601" sldId="282"/>
        </pc:sldMkLst>
        <pc:spChg chg="add mod">
          <ac:chgData name="Lim Kelvin" userId="624f6ae12bb7b72b" providerId="LiveId" clId="{6185FF2B-8036-4105-8ADB-9F469B424A73}" dt="2024-12-20T13:11:38.235" v="1942" actId="1076"/>
          <ac:spMkLst>
            <pc:docMk/>
            <pc:sldMk cId="837402601" sldId="282"/>
            <ac:spMk id="2" creationId="{ADCFFFB2-871A-4E14-86D1-77103B52DEC2}"/>
          </ac:spMkLst>
        </pc:spChg>
        <pc:spChg chg="add mod">
          <ac:chgData name="Lim Kelvin" userId="624f6ae12bb7b72b" providerId="LiveId" clId="{6185FF2B-8036-4105-8ADB-9F469B424A73}" dt="2024-12-20T13:11:41.804" v="1943" actId="1076"/>
          <ac:spMkLst>
            <pc:docMk/>
            <pc:sldMk cId="837402601" sldId="282"/>
            <ac:spMk id="4" creationId="{A32B303B-BCCA-4F3A-A9F1-8EC884FF60AF}"/>
          </ac:spMkLst>
        </pc:spChg>
        <pc:spChg chg="add mod">
          <ac:chgData name="Lim Kelvin" userId="624f6ae12bb7b72b" providerId="LiveId" clId="{6185FF2B-8036-4105-8ADB-9F469B424A73}" dt="2024-12-20T13:11:58.866" v="1960" actId="20577"/>
          <ac:spMkLst>
            <pc:docMk/>
            <pc:sldMk cId="837402601" sldId="282"/>
            <ac:spMk id="5" creationId="{7E220E55-0BAC-4E98-9865-533015BA4E12}"/>
          </ac:spMkLst>
        </pc:spChg>
        <pc:picChg chg="mod">
          <ac:chgData name="Lim Kelvin" userId="624f6ae12bb7b72b" providerId="LiveId" clId="{6185FF2B-8036-4105-8ADB-9F469B424A73}" dt="2024-12-20T13:08:57.293" v="1922" actId="1076"/>
          <ac:picMkLst>
            <pc:docMk/>
            <pc:sldMk cId="837402601" sldId="282"/>
            <ac:picMk id="6" creationId="{A7404CD2-8F3E-4464-B8C9-80179280227B}"/>
          </ac:picMkLst>
        </pc:picChg>
      </pc:sldChg>
      <pc:sldChg chg="addSp modSp add mod">
        <pc:chgData name="Lim Kelvin" userId="624f6ae12bb7b72b" providerId="LiveId" clId="{6185FF2B-8036-4105-8ADB-9F469B424A73}" dt="2024-12-20T13:15:21.824" v="2016" actId="1076"/>
        <pc:sldMkLst>
          <pc:docMk/>
          <pc:sldMk cId="1657566449" sldId="283"/>
        </pc:sldMkLst>
        <pc:spChg chg="add mod">
          <ac:chgData name="Lim Kelvin" userId="624f6ae12bb7b72b" providerId="LiveId" clId="{6185FF2B-8036-4105-8ADB-9F469B424A73}" dt="2024-12-20T13:15:18.626" v="2015" actId="1076"/>
          <ac:spMkLst>
            <pc:docMk/>
            <pc:sldMk cId="1657566449" sldId="283"/>
            <ac:spMk id="2" creationId="{7EACB083-B790-4FFD-9609-353E621F96F0}"/>
          </ac:spMkLst>
        </pc:spChg>
        <pc:spChg chg="add mod">
          <ac:chgData name="Lim Kelvin" userId="624f6ae12bb7b72b" providerId="LiveId" clId="{6185FF2B-8036-4105-8ADB-9F469B424A73}" dt="2024-12-20T13:15:21.824" v="2016" actId="1076"/>
          <ac:spMkLst>
            <pc:docMk/>
            <pc:sldMk cId="1657566449" sldId="283"/>
            <ac:spMk id="4" creationId="{4E514142-752D-4FB7-988D-5844BA082D22}"/>
          </ac:spMkLst>
        </pc:spChg>
      </pc:sldChg>
      <pc:sldChg chg="addSp delSp modSp add del mod modTransition delAnim">
        <pc:chgData name="Lim Kelvin" userId="624f6ae12bb7b72b" providerId="LiveId" clId="{6185FF2B-8036-4105-8ADB-9F469B424A73}" dt="2024-12-21T12:06:00.824" v="2280" actId="47"/>
        <pc:sldMkLst>
          <pc:docMk/>
          <pc:sldMk cId="336162573" sldId="284"/>
        </pc:sldMkLst>
        <pc:spChg chg="mod">
          <ac:chgData name="Lim Kelvin" userId="624f6ae12bb7b72b" providerId="LiveId" clId="{6185FF2B-8036-4105-8ADB-9F469B424A73}" dt="2024-12-21T12:04:13.292" v="2263" actId="1076"/>
          <ac:spMkLst>
            <pc:docMk/>
            <pc:sldMk cId="336162573" sldId="284"/>
            <ac:spMk id="2" creationId="{87E43EB5-5994-45AC-879E-7194D387CEAA}"/>
          </ac:spMkLst>
        </pc:spChg>
        <pc:spChg chg="mod">
          <ac:chgData name="Lim Kelvin" userId="624f6ae12bb7b72b" providerId="LiveId" clId="{6185FF2B-8036-4105-8ADB-9F469B424A73}" dt="2024-12-21T12:03:31.341" v="2255" actId="164"/>
          <ac:spMkLst>
            <pc:docMk/>
            <pc:sldMk cId="336162573" sldId="284"/>
            <ac:spMk id="7" creationId="{23971DAA-655D-4F8D-B08B-8953D4EF6937}"/>
          </ac:spMkLst>
        </pc:spChg>
        <pc:spChg chg="mod">
          <ac:chgData name="Lim Kelvin" userId="624f6ae12bb7b72b" providerId="LiveId" clId="{6185FF2B-8036-4105-8ADB-9F469B424A73}" dt="2024-12-21T12:03:31.341" v="2255" actId="164"/>
          <ac:spMkLst>
            <pc:docMk/>
            <pc:sldMk cId="336162573" sldId="284"/>
            <ac:spMk id="9" creationId="{A35DB24C-5420-4C85-AAB7-F54D49EF2DB3}"/>
          </ac:spMkLst>
        </pc:spChg>
        <pc:grpChg chg="add mod">
          <ac:chgData name="Lim Kelvin" userId="624f6ae12bb7b72b" providerId="LiveId" clId="{6185FF2B-8036-4105-8ADB-9F469B424A73}" dt="2024-12-21T12:03:48.335" v="2260" actId="1076"/>
          <ac:grpSpMkLst>
            <pc:docMk/>
            <pc:sldMk cId="336162573" sldId="284"/>
            <ac:grpSpMk id="3" creationId="{E0C0600C-C0AE-44F7-8E85-A92F0A67C81A}"/>
          </ac:grpSpMkLst>
        </pc:grpChg>
      </pc:sldChg>
      <pc:sldChg chg="add del">
        <pc:chgData name="Lim Kelvin" userId="624f6ae12bb7b72b" providerId="LiveId" clId="{6185FF2B-8036-4105-8ADB-9F469B424A73}" dt="2024-12-20T12:32:35.290" v="1351" actId="2890"/>
        <pc:sldMkLst>
          <pc:docMk/>
          <pc:sldMk cId="380831839" sldId="284"/>
        </pc:sldMkLst>
      </pc:sldChg>
      <pc:sldChg chg="add del ord">
        <pc:chgData name="Lim Kelvin" userId="624f6ae12bb7b72b" providerId="LiveId" clId="{6185FF2B-8036-4105-8ADB-9F469B424A73}" dt="2024-12-20T11:42:31.856" v="831" actId="47"/>
        <pc:sldMkLst>
          <pc:docMk/>
          <pc:sldMk cId="874144971" sldId="284"/>
        </pc:sldMkLst>
      </pc:sldChg>
      <pc:sldChg chg="add del">
        <pc:chgData name="Lim Kelvin" userId="624f6ae12bb7b72b" providerId="LiveId" clId="{6185FF2B-8036-4105-8ADB-9F469B424A73}" dt="2024-12-20T12:32:35.065" v="1350" actId="2890"/>
        <pc:sldMkLst>
          <pc:docMk/>
          <pc:sldMk cId="329156779" sldId="285"/>
        </pc:sldMkLst>
      </pc:sldChg>
      <pc:sldChg chg="modSp add mod ord modTransition">
        <pc:chgData name="Lim Kelvin" userId="624f6ae12bb7b72b" providerId="LiveId" clId="{6185FF2B-8036-4105-8ADB-9F469B424A73}" dt="2024-12-20T12:43:02.774" v="1516"/>
        <pc:sldMkLst>
          <pc:docMk/>
          <pc:sldMk cId="3037727675" sldId="285"/>
        </pc:sldMkLst>
        <pc:spChg chg="mod">
          <ac:chgData name="Lim Kelvin" userId="624f6ae12bb7b72b" providerId="LiveId" clId="{6185FF2B-8036-4105-8ADB-9F469B424A73}" dt="2024-12-20T12:36:29.100" v="1423" actId="1076"/>
          <ac:spMkLst>
            <pc:docMk/>
            <pc:sldMk cId="3037727675" sldId="285"/>
            <ac:spMk id="3" creationId="{819C909D-ABE3-465D-8925-157212325D64}"/>
          </ac:spMkLst>
        </pc:spChg>
      </pc:sldChg>
      <pc:sldChg chg="modSp add del modTransition modAnim">
        <pc:chgData name="Lim Kelvin" userId="624f6ae12bb7b72b" providerId="LiveId" clId="{6185FF2B-8036-4105-8ADB-9F469B424A73}" dt="2024-12-20T12:39:26.606" v="1466" actId="47"/>
        <pc:sldMkLst>
          <pc:docMk/>
          <pc:sldMk cId="295311320" sldId="286"/>
        </pc:sldMkLst>
      </pc:sldChg>
      <pc:sldChg chg="delSp modSp add mod">
        <pc:chgData name="Lim Kelvin" userId="624f6ae12bb7b72b" providerId="LiveId" clId="{6185FF2B-8036-4105-8ADB-9F469B424A73}" dt="2024-12-20T12:40:53.161" v="1498" actId="1076"/>
        <pc:sldMkLst>
          <pc:docMk/>
          <pc:sldMk cId="3487364187" sldId="286"/>
        </pc:sldMkLst>
      </pc:sldChg>
      <pc:sldChg chg="addSp delSp modSp add mod modAnim">
        <pc:chgData name="Lim Kelvin" userId="624f6ae12bb7b72b" providerId="LiveId" clId="{6185FF2B-8036-4105-8ADB-9F469B424A73}" dt="2024-12-21T12:14:15.543" v="2379"/>
        <pc:sldMkLst>
          <pc:docMk/>
          <pc:sldMk cId="724306817" sldId="287"/>
        </pc:sldMkLst>
        <pc:spChg chg="add mod">
          <ac:chgData name="Lim Kelvin" userId="624f6ae12bb7b72b" providerId="LiveId" clId="{6185FF2B-8036-4105-8ADB-9F469B424A73}" dt="2024-12-20T13:18:19.639" v="2074" actId="1076"/>
          <ac:spMkLst>
            <pc:docMk/>
            <pc:sldMk cId="724306817" sldId="287"/>
            <ac:spMk id="8" creationId="{C2427407-BA50-444E-897C-F8664524F83E}"/>
          </ac:spMkLst>
        </pc:spChg>
        <pc:spChg chg="add mod">
          <ac:chgData name="Lim Kelvin" userId="624f6ae12bb7b72b" providerId="LiveId" clId="{6185FF2B-8036-4105-8ADB-9F469B424A73}" dt="2024-12-20T13:18:22.420" v="2075" actId="1076"/>
          <ac:spMkLst>
            <pc:docMk/>
            <pc:sldMk cId="724306817" sldId="287"/>
            <ac:spMk id="16" creationId="{1DE1755F-CAA6-44C1-94BF-FC98BC1E923A}"/>
          </ac:spMkLst>
        </pc:spChg>
        <pc:spChg chg="add mod">
          <ac:chgData name="Lim Kelvin" userId="624f6ae12bb7b72b" providerId="LiveId" clId="{6185FF2B-8036-4105-8ADB-9F469B424A73}" dt="2024-12-20T13:18:01.279" v="2072" actId="1076"/>
          <ac:spMkLst>
            <pc:docMk/>
            <pc:sldMk cId="724306817" sldId="287"/>
            <ac:spMk id="17" creationId="{B674EA31-E91C-4FB3-9C3C-AB9728873EE6}"/>
          </ac:spMkLst>
        </pc:spChg>
        <pc:spChg chg="add mod">
          <ac:chgData name="Lim Kelvin" userId="624f6ae12bb7b72b" providerId="LiveId" clId="{6185FF2B-8036-4105-8ADB-9F469B424A73}" dt="2024-12-20T13:19:53.655" v="2163"/>
          <ac:spMkLst>
            <pc:docMk/>
            <pc:sldMk cId="724306817" sldId="287"/>
            <ac:spMk id="21" creationId="{5E9DBC7F-6C23-43EF-A9A5-968A023682A1}"/>
          </ac:spMkLst>
        </pc:spChg>
        <pc:spChg chg="add mod">
          <ac:chgData name="Lim Kelvin" userId="624f6ae12bb7b72b" providerId="LiveId" clId="{6185FF2B-8036-4105-8ADB-9F469B424A73}" dt="2024-12-20T13:20:25.086" v="2172"/>
          <ac:spMkLst>
            <pc:docMk/>
            <pc:sldMk cId="724306817" sldId="287"/>
            <ac:spMk id="22" creationId="{3B60E43D-AD8A-488E-AD1D-FFB737216F1D}"/>
          </ac:spMkLst>
        </pc:spChg>
        <pc:spChg chg="add mod">
          <ac:chgData name="Lim Kelvin" userId="624f6ae12bb7b72b" providerId="LiveId" clId="{6185FF2B-8036-4105-8ADB-9F469B424A73}" dt="2024-12-20T13:20:38.814" v="2194"/>
          <ac:spMkLst>
            <pc:docMk/>
            <pc:sldMk cId="724306817" sldId="287"/>
            <ac:spMk id="23" creationId="{1D3EC47D-9F17-4925-9446-F1F25E5E3CB3}"/>
          </ac:spMkLst>
        </pc:spChg>
        <pc:spChg chg="add mod">
          <ac:chgData name="Lim Kelvin" userId="624f6ae12bb7b72b" providerId="LiveId" clId="{6185FF2B-8036-4105-8ADB-9F469B424A73}" dt="2024-12-20T13:18:27.003" v="2078" actId="1076"/>
          <ac:spMkLst>
            <pc:docMk/>
            <pc:sldMk cId="724306817" sldId="287"/>
            <ac:spMk id="25" creationId="{E54D077B-02D0-443F-ADDE-D7E0F49F54C5}"/>
          </ac:spMkLst>
        </pc:spChg>
        <pc:spChg chg="add mod">
          <ac:chgData name="Lim Kelvin" userId="624f6ae12bb7b72b" providerId="LiveId" clId="{6185FF2B-8036-4105-8ADB-9F469B424A73}" dt="2024-12-20T13:21:10.924" v="2209" actId="14100"/>
          <ac:spMkLst>
            <pc:docMk/>
            <pc:sldMk cId="724306817" sldId="287"/>
            <ac:spMk id="28" creationId="{5E43CF47-45EA-4929-B560-33A814EB8B92}"/>
          </ac:spMkLst>
        </pc:spChg>
        <pc:spChg chg="add mod">
          <ac:chgData name="Lim Kelvin" userId="624f6ae12bb7b72b" providerId="LiveId" clId="{6185FF2B-8036-4105-8ADB-9F469B424A73}" dt="2024-12-20T13:20:50.308" v="2197"/>
          <ac:spMkLst>
            <pc:docMk/>
            <pc:sldMk cId="724306817" sldId="287"/>
            <ac:spMk id="29" creationId="{990049FB-8903-4D0B-8BF8-6CFFF064E2A9}"/>
          </ac:spMkLst>
        </pc:spChg>
        <pc:spChg chg="add mod">
          <ac:chgData name="Lim Kelvin" userId="624f6ae12bb7b72b" providerId="LiveId" clId="{6185FF2B-8036-4105-8ADB-9F469B424A73}" dt="2024-12-20T13:18:32" v="2080" actId="1076"/>
          <ac:spMkLst>
            <pc:docMk/>
            <pc:sldMk cId="724306817" sldId="287"/>
            <ac:spMk id="30" creationId="{0B4CF2EF-405F-43F2-BE0F-AF0E27472A7A}"/>
          </ac:spMkLst>
        </pc:spChg>
        <pc:picChg chg="mod">
          <ac:chgData name="Lim Kelvin" userId="624f6ae12bb7b72b" providerId="LiveId" clId="{6185FF2B-8036-4105-8ADB-9F469B424A73}" dt="2024-12-20T12:43:30.827" v="1521" actId="1076"/>
          <ac:picMkLst>
            <pc:docMk/>
            <pc:sldMk cId="724306817" sldId="287"/>
            <ac:picMk id="6" creationId="{A7404CD2-8F3E-4464-B8C9-80179280227B}"/>
          </ac:picMkLst>
        </pc:picChg>
        <pc:picChg chg="add mod">
          <ac:chgData name="Lim Kelvin" userId="624f6ae12bb7b72b" providerId="LiveId" clId="{6185FF2B-8036-4105-8ADB-9F469B424A73}" dt="2024-12-21T12:12:45.123" v="2351" actId="1076"/>
          <ac:picMkLst>
            <pc:docMk/>
            <pc:sldMk cId="724306817" sldId="287"/>
            <ac:picMk id="10" creationId="{C779A8BD-6BC3-4CA2-B3FA-3611DF7988E7}"/>
          </ac:picMkLst>
        </pc:picChg>
        <pc:picChg chg="add del mod">
          <ac:chgData name="Lim Kelvin" userId="624f6ae12bb7b72b" providerId="LiveId" clId="{6185FF2B-8036-4105-8ADB-9F469B424A73}" dt="2024-12-20T13:18:01.279" v="2072" actId="1076"/>
          <ac:picMkLst>
            <pc:docMk/>
            <pc:sldMk cId="724306817" sldId="287"/>
            <ac:picMk id="12" creationId="{43EF699A-FF27-4593-AF24-B546ECA13A9A}"/>
          </ac:picMkLst>
        </pc:picChg>
        <pc:picChg chg="add mod">
          <ac:chgData name="Lim Kelvin" userId="624f6ae12bb7b72b" providerId="LiveId" clId="{6185FF2B-8036-4105-8ADB-9F469B424A73}" dt="2024-12-20T13:18:01.279" v="2072" actId="1076"/>
          <ac:picMkLst>
            <pc:docMk/>
            <pc:sldMk cId="724306817" sldId="287"/>
            <ac:picMk id="13" creationId="{0CCCA5AA-F9D8-4ADB-83CB-B22D47C49FC9}"/>
          </ac:picMkLst>
        </pc:picChg>
        <pc:picChg chg="add mod">
          <ac:chgData name="Lim Kelvin" userId="624f6ae12bb7b72b" providerId="LiveId" clId="{6185FF2B-8036-4105-8ADB-9F469B424A73}" dt="2024-12-20T13:18:01.279" v="2072" actId="1076"/>
          <ac:picMkLst>
            <pc:docMk/>
            <pc:sldMk cId="724306817" sldId="287"/>
            <ac:picMk id="15" creationId="{6FD69F0C-080F-4E30-9AAD-43088D3CC8E5}"/>
          </ac:picMkLst>
        </pc:picChg>
        <pc:picChg chg="add mod">
          <ac:chgData name="Lim Kelvin" userId="624f6ae12bb7b72b" providerId="LiveId" clId="{6185FF2B-8036-4105-8ADB-9F469B424A73}" dt="2024-12-20T13:18:01.279" v="2072" actId="1076"/>
          <ac:picMkLst>
            <pc:docMk/>
            <pc:sldMk cId="724306817" sldId="287"/>
            <ac:picMk id="19" creationId="{0247ABD2-8AEA-4310-86B7-1F6048599A76}"/>
          </ac:picMkLst>
        </pc:picChg>
        <pc:picChg chg="add mod">
          <ac:chgData name="Lim Kelvin" userId="624f6ae12bb7b72b" providerId="LiveId" clId="{6185FF2B-8036-4105-8ADB-9F469B424A73}" dt="2024-12-21T12:12:50.377" v="2352" actId="1076"/>
          <ac:picMkLst>
            <pc:docMk/>
            <pc:sldMk cId="724306817" sldId="287"/>
            <ac:picMk id="24" creationId="{815A72B3-6B3E-4B6B-B375-A480412DE8E1}"/>
          </ac:picMkLst>
        </pc:picChg>
        <pc:picChg chg="add mod">
          <ac:chgData name="Lim Kelvin" userId="624f6ae12bb7b72b" providerId="LiveId" clId="{6185FF2B-8036-4105-8ADB-9F469B424A73}" dt="2024-12-20T13:18:23.831" v="2077" actId="1076"/>
          <ac:picMkLst>
            <pc:docMk/>
            <pc:sldMk cId="724306817" sldId="287"/>
            <ac:picMk id="27" creationId="{A742BE41-86D3-463C-9C4D-19027C71C7E9}"/>
          </ac:picMkLst>
        </pc:picChg>
      </pc:sldChg>
      <pc:sldChg chg="addSp modSp add del mod">
        <pc:chgData name="Lim Kelvin" userId="624f6ae12bb7b72b" providerId="LiveId" clId="{6185FF2B-8036-4105-8ADB-9F469B424A73}" dt="2024-12-20T12:43:36.491" v="1523" actId="47"/>
        <pc:sldMkLst>
          <pc:docMk/>
          <pc:sldMk cId="4148972653" sldId="288"/>
        </pc:sldMkLst>
      </pc:sldChg>
      <pc:sldChg chg="addSp modSp add mod">
        <pc:chgData name="Lim Kelvin" userId="624f6ae12bb7b72b" providerId="LiveId" clId="{6185FF2B-8036-4105-8ADB-9F469B424A73}" dt="2024-12-20T12:44:02.374" v="1528" actId="1076"/>
        <pc:sldMkLst>
          <pc:docMk/>
          <pc:sldMk cId="117447334" sldId="289"/>
        </pc:sldMkLst>
        <pc:spChg chg="add mod">
          <ac:chgData name="Lim Kelvin" userId="624f6ae12bb7b72b" providerId="LiveId" clId="{6185FF2B-8036-4105-8ADB-9F469B424A73}" dt="2024-12-20T12:44:02.374" v="1528" actId="1076"/>
          <ac:spMkLst>
            <pc:docMk/>
            <pc:sldMk cId="117447334" sldId="289"/>
            <ac:spMk id="3" creationId="{85B5C729-C0B8-4206-9F9A-B801F7FCE63A}"/>
          </ac:spMkLst>
        </pc:spChg>
      </pc:sldChg>
      <pc:sldChg chg="modSp add del mod">
        <pc:chgData name="Lim Kelvin" userId="624f6ae12bb7b72b" providerId="LiveId" clId="{6185FF2B-8036-4105-8ADB-9F469B424A73}" dt="2024-12-21T12:02:56.935" v="2253" actId="47"/>
        <pc:sldMkLst>
          <pc:docMk/>
          <pc:sldMk cId="79213680" sldId="290"/>
        </pc:sldMkLst>
      </pc:sldChg>
      <pc:sldChg chg="addSp delSp modSp add mod ord">
        <pc:chgData name="Lim Kelvin" userId="624f6ae12bb7b72b" providerId="LiveId" clId="{6185FF2B-8036-4105-8ADB-9F469B424A73}" dt="2024-12-20T13:16:02.031" v="2023"/>
        <pc:sldMkLst>
          <pc:docMk/>
          <pc:sldMk cId="1824890281" sldId="291"/>
        </pc:sldMkLst>
        <pc:spChg chg="add mod">
          <ac:chgData name="Lim Kelvin" userId="624f6ae12bb7b72b" providerId="LiveId" clId="{6185FF2B-8036-4105-8ADB-9F469B424A73}" dt="2024-12-20T13:16:02.031" v="2023"/>
          <ac:spMkLst>
            <pc:docMk/>
            <pc:sldMk cId="1824890281" sldId="291"/>
            <ac:spMk id="4" creationId="{FE5D0866-60CC-42D6-8BFD-B669C3100D04}"/>
          </ac:spMkLst>
        </pc:spChg>
      </pc:sldChg>
      <pc:sldChg chg="modSp add mod">
        <pc:chgData name="Lim Kelvin" userId="624f6ae12bb7b72b" providerId="LiveId" clId="{6185FF2B-8036-4105-8ADB-9F469B424A73}" dt="2024-12-20T13:16:42.601" v="2065" actId="404"/>
        <pc:sldMkLst>
          <pc:docMk/>
          <pc:sldMk cId="2499818263" sldId="292"/>
        </pc:sldMkLst>
      </pc:sldChg>
      <pc:sldChg chg="modSp add del mod modTransition">
        <pc:chgData name="Lim Kelvin" userId="624f6ae12bb7b72b" providerId="LiveId" clId="{6185FF2B-8036-4105-8ADB-9F469B424A73}" dt="2024-12-21T12:07:53.282" v="2314" actId="47"/>
        <pc:sldMkLst>
          <pc:docMk/>
          <pc:sldMk cId="1079871850" sldId="293"/>
        </pc:sldMkLst>
        <pc:picChg chg="mod">
          <ac:chgData name="Lim Kelvin" userId="624f6ae12bb7b72b" providerId="LiveId" clId="{6185FF2B-8036-4105-8ADB-9F469B424A73}" dt="2024-12-21T12:00:56.656" v="2249" actId="1076"/>
          <ac:picMkLst>
            <pc:docMk/>
            <pc:sldMk cId="1079871850" sldId="293"/>
            <ac:picMk id="9" creationId="{751478B7-28C4-48C9-A8D7-F3F5067A0F23}"/>
          </ac:picMkLst>
        </pc:picChg>
      </pc:sldChg>
      <pc:sldChg chg="addSp modSp add del mod">
        <pc:chgData name="Lim Kelvin" userId="624f6ae12bb7b72b" providerId="LiveId" clId="{6185FF2B-8036-4105-8ADB-9F469B424A73}" dt="2024-12-21T12:05:50.059" v="2277" actId="47"/>
        <pc:sldMkLst>
          <pc:docMk/>
          <pc:sldMk cId="3964171758" sldId="294"/>
        </pc:sldMkLst>
        <pc:spChg chg="mod">
          <ac:chgData name="Lim Kelvin" userId="624f6ae12bb7b72b" providerId="LiveId" clId="{6185FF2B-8036-4105-8ADB-9F469B424A73}" dt="2024-12-21T12:04:38.265" v="2269"/>
          <ac:spMkLst>
            <pc:docMk/>
            <pc:sldMk cId="3964171758" sldId="294"/>
            <ac:spMk id="2" creationId="{87E43EB5-5994-45AC-879E-7194D387CEAA}"/>
          </ac:spMkLst>
        </pc:spChg>
        <pc:spChg chg="mod">
          <ac:chgData name="Lim Kelvin" userId="624f6ae12bb7b72b" providerId="LiveId" clId="{6185FF2B-8036-4105-8ADB-9F469B424A73}" dt="2024-12-21T12:04:38.265" v="2269"/>
          <ac:spMkLst>
            <pc:docMk/>
            <pc:sldMk cId="3964171758" sldId="294"/>
            <ac:spMk id="7" creationId="{23971DAA-655D-4F8D-B08B-8953D4EF6937}"/>
          </ac:spMkLst>
        </pc:spChg>
        <pc:spChg chg="add mod ord">
          <ac:chgData name="Lim Kelvin" userId="624f6ae12bb7b72b" providerId="LiveId" clId="{6185FF2B-8036-4105-8ADB-9F469B424A73}" dt="2024-12-21T12:05:04.763" v="2276" actId="1076"/>
          <ac:spMkLst>
            <pc:docMk/>
            <pc:sldMk cId="3964171758" sldId="294"/>
            <ac:spMk id="8" creationId="{733482E8-D37D-4621-8104-5F64234A327C}"/>
          </ac:spMkLst>
        </pc:spChg>
        <pc:spChg chg="mod">
          <ac:chgData name="Lim Kelvin" userId="624f6ae12bb7b72b" providerId="LiveId" clId="{6185FF2B-8036-4105-8ADB-9F469B424A73}" dt="2024-12-21T12:04:38.265" v="2269"/>
          <ac:spMkLst>
            <pc:docMk/>
            <pc:sldMk cId="3964171758" sldId="294"/>
            <ac:spMk id="9" creationId="{A35DB24C-5420-4C85-AAB7-F54D49EF2DB3}"/>
          </ac:spMkLst>
        </pc:spChg>
        <pc:grpChg chg="add mod">
          <ac:chgData name="Lim Kelvin" userId="624f6ae12bb7b72b" providerId="LiveId" clId="{6185FF2B-8036-4105-8ADB-9F469B424A73}" dt="2024-12-21T12:04:46.985" v="2272" actId="1076"/>
          <ac:grpSpMkLst>
            <pc:docMk/>
            <pc:sldMk cId="3964171758" sldId="294"/>
            <ac:grpSpMk id="3" creationId="{369A2A2A-E184-4640-A620-09F35BD76C8C}"/>
          </ac:grpSpMkLst>
        </pc:grpChg>
      </pc:sldChg>
      <pc:sldChg chg="modSp add del mod">
        <pc:chgData name="Lim Kelvin" userId="624f6ae12bb7b72b" providerId="LiveId" clId="{6185FF2B-8036-4105-8ADB-9F469B424A73}" dt="2024-12-21T12:06:58.478" v="2300" actId="1076"/>
        <pc:sldMkLst>
          <pc:docMk/>
          <pc:sldMk cId="1220389483" sldId="295"/>
        </pc:sldMkLst>
        <pc:spChg chg="mod">
          <ac:chgData name="Lim Kelvin" userId="624f6ae12bb7b72b" providerId="LiveId" clId="{6185FF2B-8036-4105-8ADB-9F469B424A73}" dt="2024-12-21T12:06:50.615" v="2296" actId="1076"/>
          <ac:spMkLst>
            <pc:docMk/>
            <pc:sldMk cId="1220389483" sldId="295"/>
            <ac:spMk id="2" creationId="{87E43EB5-5994-45AC-879E-7194D387CEAA}"/>
          </ac:spMkLst>
        </pc:spChg>
        <pc:grpChg chg="mod">
          <ac:chgData name="Lim Kelvin" userId="624f6ae12bb7b72b" providerId="LiveId" clId="{6185FF2B-8036-4105-8ADB-9F469B424A73}" dt="2024-12-21T12:06:58.478" v="2300" actId="1076"/>
          <ac:grpSpMkLst>
            <pc:docMk/>
            <pc:sldMk cId="1220389483" sldId="295"/>
            <ac:grpSpMk id="3" creationId="{369A2A2A-E184-4640-A620-09F35BD76C8C}"/>
          </ac:grpSpMkLst>
        </pc:grpChg>
      </pc:sldChg>
      <pc:sldChg chg="modSp add del mod">
        <pc:chgData name="Lim Kelvin" userId="624f6ae12bb7b72b" providerId="LiveId" clId="{6185FF2B-8036-4105-8ADB-9F469B424A73}" dt="2024-12-21T12:07:15.303" v="2304" actId="47"/>
        <pc:sldMkLst>
          <pc:docMk/>
          <pc:sldMk cId="823494367" sldId="296"/>
        </pc:sldMkLst>
        <pc:grpChg chg="mod">
          <ac:chgData name="Lim Kelvin" userId="624f6ae12bb7b72b" providerId="LiveId" clId="{6185FF2B-8036-4105-8ADB-9F469B424A73}" dt="2024-12-21T12:07:12.794" v="2303" actId="1076"/>
          <ac:grpSpMkLst>
            <pc:docMk/>
            <pc:sldMk cId="823494367" sldId="296"/>
            <ac:grpSpMk id="3" creationId="{369A2A2A-E184-4640-A620-09F35BD76C8C}"/>
          </ac:grpSpMkLst>
        </pc:grpChg>
      </pc:sldChg>
      <pc:sldChg chg="addSp delSp modSp add mod ord">
        <pc:chgData name="Lim Kelvin" userId="624f6ae12bb7b72b" providerId="LiveId" clId="{6185FF2B-8036-4105-8ADB-9F469B424A73}" dt="2024-12-21T12:08:30.812" v="2319" actId="14100"/>
        <pc:sldMkLst>
          <pc:docMk/>
          <pc:sldMk cId="2725090165" sldId="296"/>
        </pc:sldMkLst>
        <pc:spChg chg="del">
          <ac:chgData name="Lim Kelvin" userId="624f6ae12bb7b72b" providerId="LiveId" clId="{6185FF2B-8036-4105-8ADB-9F469B424A73}" dt="2024-12-21T12:07:44.412" v="2308" actId="478"/>
          <ac:spMkLst>
            <pc:docMk/>
            <pc:sldMk cId="2725090165" sldId="296"/>
            <ac:spMk id="3" creationId="{85B5C729-C0B8-4206-9F9A-B801F7FCE63A}"/>
          </ac:spMkLst>
        </pc:spChg>
        <pc:picChg chg="add mod">
          <ac:chgData name="Lim Kelvin" userId="624f6ae12bb7b72b" providerId="LiveId" clId="{6185FF2B-8036-4105-8ADB-9F469B424A73}" dt="2024-12-21T12:08:30.812" v="2319" actId="14100"/>
          <ac:picMkLst>
            <pc:docMk/>
            <pc:sldMk cId="2725090165" sldId="296"/>
            <ac:picMk id="4" creationId="{AEE3D789-32A3-4116-9890-0E86AA0196E0}"/>
          </ac:picMkLst>
        </pc:picChg>
      </pc:sldChg>
      <pc:sldChg chg="modSp add del mod">
        <pc:chgData name="Lim Kelvin" userId="624f6ae12bb7b72b" providerId="LiveId" clId="{6185FF2B-8036-4105-8ADB-9F469B424A73}" dt="2024-12-21T12:06:51.416" v="2298" actId="2890"/>
        <pc:sldMkLst>
          <pc:docMk/>
          <pc:sldMk cId="3042663295" sldId="296"/>
        </pc:sldMkLst>
        <pc:spChg chg="mod">
          <ac:chgData name="Lim Kelvin" userId="624f6ae12bb7b72b" providerId="LiveId" clId="{6185FF2B-8036-4105-8ADB-9F469B424A73}" dt="2024-12-21T12:06:50.131" v="2294" actId="1076"/>
          <ac:spMkLst>
            <pc:docMk/>
            <pc:sldMk cId="3042663295" sldId="296"/>
            <ac:spMk id="2" creationId="{87E43EB5-5994-45AC-879E-7194D387CEAA}"/>
          </ac:spMkLst>
        </pc:spChg>
        <pc:spChg chg="mod">
          <ac:chgData name="Lim Kelvin" userId="624f6ae12bb7b72b" providerId="LiveId" clId="{6185FF2B-8036-4105-8ADB-9F469B424A73}" dt="2024-12-21T12:06:49.829" v="2293" actId="1076"/>
          <ac:spMkLst>
            <pc:docMk/>
            <pc:sldMk cId="3042663295" sldId="296"/>
            <ac:spMk id="7" creationId="{23971DAA-655D-4F8D-B08B-8953D4EF6937}"/>
          </ac:spMkLst>
        </pc:spChg>
      </pc:sldChg>
      <pc:sldChg chg="addSp modSp add mod">
        <pc:chgData name="Lim Kelvin" userId="624f6ae12bb7b72b" providerId="LiveId" clId="{6185FF2B-8036-4105-8ADB-9F469B424A73}" dt="2024-12-21T12:10:08.318" v="2334" actId="1076"/>
        <pc:sldMkLst>
          <pc:docMk/>
          <pc:sldMk cId="2361083677" sldId="297"/>
        </pc:sldMkLst>
        <pc:picChg chg="mod">
          <ac:chgData name="Lim Kelvin" userId="624f6ae12bb7b72b" providerId="LiveId" clId="{6185FF2B-8036-4105-8ADB-9F469B424A73}" dt="2024-12-21T12:10:08.318" v="2334" actId="1076"/>
          <ac:picMkLst>
            <pc:docMk/>
            <pc:sldMk cId="2361083677" sldId="297"/>
            <ac:picMk id="4" creationId="{AEE3D789-32A3-4116-9890-0E86AA0196E0}"/>
          </ac:picMkLst>
        </pc:picChg>
        <pc:picChg chg="add mod">
          <ac:chgData name="Lim Kelvin" userId="624f6ae12bb7b72b" providerId="LiveId" clId="{6185FF2B-8036-4105-8ADB-9F469B424A73}" dt="2024-12-21T12:09:27.965" v="2331" actId="571"/>
          <ac:picMkLst>
            <pc:docMk/>
            <pc:sldMk cId="2361083677" sldId="297"/>
            <ac:picMk id="5" creationId="{0EC64B92-E32B-42F7-9DB0-0F2B1A90259F}"/>
          </ac:picMkLst>
        </pc:picChg>
      </pc:sldChg>
      <pc:sldChg chg="modSp add del mod">
        <pc:chgData name="Lim Kelvin" userId="624f6ae12bb7b72b" providerId="LiveId" clId="{6185FF2B-8036-4105-8ADB-9F469B424A73}" dt="2024-12-21T12:06:50.852" v="2297" actId="2890"/>
        <pc:sldMkLst>
          <pc:docMk/>
          <pc:sldMk cId="2987951398" sldId="297"/>
        </pc:sldMkLst>
        <pc:spChg chg="mod">
          <ac:chgData name="Lim Kelvin" userId="624f6ae12bb7b72b" providerId="LiveId" clId="{6185FF2B-8036-4105-8ADB-9F469B424A73}" dt="2024-12-21T12:06:48.404" v="2292" actId="1076"/>
          <ac:spMkLst>
            <pc:docMk/>
            <pc:sldMk cId="2987951398" sldId="297"/>
            <ac:spMk id="2" creationId="{87E43EB5-5994-45AC-879E-7194D387CEAA}"/>
          </ac:spMkLst>
        </pc:spChg>
        <pc:spChg chg="mod">
          <ac:chgData name="Lim Kelvin" userId="624f6ae12bb7b72b" providerId="LiveId" clId="{6185FF2B-8036-4105-8ADB-9F469B424A73}" dt="2024-12-21T12:06:48.070" v="2291" actId="1076"/>
          <ac:spMkLst>
            <pc:docMk/>
            <pc:sldMk cId="2987951398" sldId="297"/>
            <ac:spMk id="7" creationId="{23971DAA-655D-4F8D-B08B-8953D4EF6937}"/>
          </ac:spMkLst>
        </pc:spChg>
        <pc:spChg chg="mod">
          <ac:chgData name="Lim Kelvin" userId="624f6ae12bb7b72b" providerId="LiveId" clId="{6185FF2B-8036-4105-8ADB-9F469B424A73}" dt="2024-12-21T12:06:47.754" v="2290" actId="1076"/>
          <ac:spMkLst>
            <pc:docMk/>
            <pc:sldMk cId="2987951398" sldId="297"/>
            <ac:spMk id="9" creationId="{A35DB24C-5420-4C85-AAB7-F54D49EF2DB3}"/>
          </ac:spMkLst>
        </pc:spChg>
      </pc:sldChg>
      <pc:sldChg chg="modSp add del mod">
        <pc:chgData name="Lim Kelvin" userId="624f6ae12bb7b72b" providerId="LiveId" clId="{6185FF2B-8036-4105-8ADB-9F469B424A73}" dt="2024-12-21T12:10:25.585" v="2336" actId="1076"/>
        <pc:sldMkLst>
          <pc:docMk/>
          <pc:sldMk cId="1415293658" sldId="298"/>
        </pc:sldMkLst>
        <pc:picChg chg="mod">
          <ac:chgData name="Lim Kelvin" userId="624f6ae12bb7b72b" providerId="LiveId" clId="{6185FF2B-8036-4105-8ADB-9F469B424A73}" dt="2024-12-21T12:10:25.585" v="2336" actId="1076"/>
          <ac:picMkLst>
            <pc:docMk/>
            <pc:sldMk cId="1415293658" sldId="298"/>
            <ac:picMk id="4" creationId="{AEE3D789-32A3-4116-9890-0E86AA0196E0}"/>
          </ac:picMkLst>
        </pc:picChg>
      </pc:sldChg>
      <pc:sldChg chg="delSp add mod ord">
        <pc:chgData name="Lim Kelvin" userId="624f6ae12bb7b72b" providerId="LiveId" clId="{6185FF2B-8036-4105-8ADB-9F469B424A73}" dt="2024-12-21T12:16:10.427" v="2383"/>
        <pc:sldMkLst>
          <pc:docMk/>
          <pc:sldMk cId="497070582" sldId="299"/>
        </pc:sldMkLst>
        <pc:spChg chg="del">
          <ac:chgData name="Lim Kelvin" userId="624f6ae12bb7b72b" providerId="LiveId" clId="{6185FF2B-8036-4105-8ADB-9F469B424A73}" dt="2024-12-21T12:16:08.496" v="2381" actId="478"/>
          <ac:spMkLst>
            <pc:docMk/>
            <pc:sldMk cId="497070582" sldId="299"/>
            <ac:spMk id="3" creationId="{85B5C729-C0B8-4206-9F9A-B801F7FCE63A}"/>
          </ac:spMkLst>
        </pc:spChg>
      </pc:sldChg>
      <pc:sldChg chg="add">
        <pc:chgData name="Lim Kelvin" userId="624f6ae12bb7b72b" providerId="LiveId" clId="{6185FF2B-8036-4105-8ADB-9F469B424A73}" dt="2024-12-21T12:16:11.344" v="2384" actId="2890"/>
        <pc:sldMkLst>
          <pc:docMk/>
          <pc:sldMk cId="4227735067" sldId="300"/>
        </pc:sldMkLst>
      </pc:sldChg>
      <pc:sldChg chg="modSp add mod ord">
        <pc:chgData name="Lim Kelvin" userId="624f6ae12bb7b72b" providerId="LiveId" clId="{6185FF2B-8036-4105-8ADB-9F469B424A73}" dt="2024-12-21T12:17:00.294" v="2404" actId="1076"/>
        <pc:sldMkLst>
          <pc:docMk/>
          <pc:sldMk cId="840083161" sldId="301"/>
        </pc:sldMkLst>
        <pc:spChg chg="mod">
          <ac:chgData name="Lim Kelvin" userId="624f6ae12bb7b72b" providerId="LiveId" clId="{6185FF2B-8036-4105-8ADB-9F469B424A73}" dt="2024-12-21T12:17:00.294" v="2404" actId="1076"/>
          <ac:spMkLst>
            <pc:docMk/>
            <pc:sldMk cId="840083161" sldId="301"/>
            <ac:spMk id="3" creationId="{D818404A-881A-4BE3-B2D0-B65785486226}"/>
          </ac:spMkLst>
        </pc:spChg>
        <pc:picChg chg="mod">
          <ac:chgData name="Lim Kelvin" userId="624f6ae12bb7b72b" providerId="LiveId" clId="{6185FF2B-8036-4105-8ADB-9F469B424A73}" dt="2024-12-21T12:16:48.251" v="2402" actId="1076"/>
          <ac:picMkLst>
            <pc:docMk/>
            <pc:sldMk cId="840083161" sldId="301"/>
            <ac:picMk id="6" creationId="{A7404CD2-8F3E-4464-B8C9-8017928022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2123C1-E92C-4368-8144-2E36EFBB5485}" type="datetimeFigureOut">
              <a:rPr lang="zh-TW" altLang="en-US" smtClean="0"/>
              <a:t>2024/12/22</a:t>
            </a:fld>
            <a:endParaRPr lang="zh-TW"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A688C7-906C-4FDE-BCA2-BCE5D90118F9}" type="slidenum">
              <a:rPr lang="zh-TW" altLang="en-US" smtClean="0"/>
              <a:t>‹#›</a:t>
            </a:fld>
            <a:endParaRPr lang="zh-TW" altLang="en-US"/>
          </a:p>
        </p:txBody>
      </p:sp>
    </p:spTree>
    <p:extLst>
      <p:ext uri="{BB962C8B-B14F-4D97-AF65-F5344CB8AC3E}">
        <p14:creationId xmlns:p14="http://schemas.microsoft.com/office/powerpoint/2010/main" val="1885102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9</a:t>
            </a:fld>
            <a:endParaRPr lang="zh-TW" altLang="en-US"/>
          </a:p>
        </p:txBody>
      </p:sp>
    </p:spTree>
    <p:extLst>
      <p:ext uri="{BB962C8B-B14F-4D97-AF65-F5344CB8AC3E}">
        <p14:creationId xmlns:p14="http://schemas.microsoft.com/office/powerpoint/2010/main" val="3789580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48</a:t>
            </a:fld>
            <a:endParaRPr lang="zh-TW" altLang="en-US"/>
          </a:p>
        </p:txBody>
      </p:sp>
    </p:spTree>
    <p:extLst>
      <p:ext uri="{BB962C8B-B14F-4D97-AF65-F5344CB8AC3E}">
        <p14:creationId xmlns:p14="http://schemas.microsoft.com/office/powerpoint/2010/main" val="3621845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49</a:t>
            </a:fld>
            <a:endParaRPr lang="zh-TW" altLang="en-US"/>
          </a:p>
        </p:txBody>
      </p:sp>
    </p:spTree>
    <p:extLst>
      <p:ext uri="{BB962C8B-B14F-4D97-AF65-F5344CB8AC3E}">
        <p14:creationId xmlns:p14="http://schemas.microsoft.com/office/powerpoint/2010/main" val="30578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50</a:t>
            </a:fld>
            <a:endParaRPr lang="zh-TW" altLang="en-US"/>
          </a:p>
        </p:txBody>
      </p:sp>
    </p:spTree>
    <p:extLst>
      <p:ext uri="{BB962C8B-B14F-4D97-AF65-F5344CB8AC3E}">
        <p14:creationId xmlns:p14="http://schemas.microsoft.com/office/powerpoint/2010/main" val="3594697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51</a:t>
            </a:fld>
            <a:endParaRPr lang="zh-TW" altLang="en-US"/>
          </a:p>
        </p:txBody>
      </p:sp>
    </p:spTree>
    <p:extLst>
      <p:ext uri="{BB962C8B-B14F-4D97-AF65-F5344CB8AC3E}">
        <p14:creationId xmlns:p14="http://schemas.microsoft.com/office/powerpoint/2010/main" val="188066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52</a:t>
            </a:fld>
            <a:endParaRPr lang="zh-TW" altLang="en-US"/>
          </a:p>
        </p:txBody>
      </p:sp>
    </p:spTree>
    <p:extLst>
      <p:ext uri="{BB962C8B-B14F-4D97-AF65-F5344CB8AC3E}">
        <p14:creationId xmlns:p14="http://schemas.microsoft.com/office/powerpoint/2010/main" val="3588467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53</a:t>
            </a:fld>
            <a:endParaRPr lang="zh-TW" altLang="en-US"/>
          </a:p>
        </p:txBody>
      </p:sp>
    </p:spTree>
    <p:extLst>
      <p:ext uri="{BB962C8B-B14F-4D97-AF65-F5344CB8AC3E}">
        <p14:creationId xmlns:p14="http://schemas.microsoft.com/office/powerpoint/2010/main" val="2871869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54</a:t>
            </a:fld>
            <a:endParaRPr lang="zh-TW" altLang="en-US"/>
          </a:p>
        </p:txBody>
      </p:sp>
    </p:spTree>
    <p:extLst>
      <p:ext uri="{BB962C8B-B14F-4D97-AF65-F5344CB8AC3E}">
        <p14:creationId xmlns:p14="http://schemas.microsoft.com/office/powerpoint/2010/main" val="4166956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55</a:t>
            </a:fld>
            <a:endParaRPr lang="zh-TW" altLang="en-US"/>
          </a:p>
        </p:txBody>
      </p:sp>
    </p:spTree>
    <p:extLst>
      <p:ext uri="{BB962C8B-B14F-4D97-AF65-F5344CB8AC3E}">
        <p14:creationId xmlns:p14="http://schemas.microsoft.com/office/powerpoint/2010/main" val="358960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56</a:t>
            </a:fld>
            <a:endParaRPr lang="zh-TW" altLang="en-US"/>
          </a:p>
        </p:txBody>
      </p:sp>
    </p:spTree>
    <p:extLst>
      <p:ext uri="{BB962C8B-B14F-4D97-AF65-F5344CB8AC3E}">
        <p14:creationId xmlns:p14="http://schemas.microsoft.com/office/powerpoint/2010/main" val="2538812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57</a:t>
            </a:fld>
            <a:endParaRPr lang="zh-TW" altLang="en-US"/>
          </a:p>
        </p:txBody>
      </p:sp>
    </p:spTree>
    <p:extLst>
      <p:ext uri="{BB962C8B-B14F-4D97-AF65-F5344CB8AC3E}">
        <p14:creationId xmlns:p14="http://schemas.microsoft.com/office/powerpoint/2010/main" val="132210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13</a:t>
            </a:fld>
            <a:endParaRPr lang="zh-TW" altLang="en-US"/>
          </a:p>
        </p:txBody>
      </p:sp>
    </p:spTree>
    <p:extLst>
      <p:ext uri="{BB962C8B-B14F-4D97-AF65-F5344CB8AC3E}">
        <p14:creationId xmlns:p14="http://schemas.microsoft.com/office/powerpoint/2010/main" val="3265883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58</a:t>
            </a:fld>
            <a:endParaRPr lang="zh-TW" altLang="en-US"/>
          </a:p>
        </p:txBody>
      </p:sp>
    </p:spTree>
    <p:extLst>
      <p:ext uri="{BB962C8B-B14F-4D97-AF65-F5344CB8AC3E}">
        <p14:creationId xmlns:p14="http://schemas.microsoft.com/office/powerpoint/2010/main" val="2946371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59</a:t>
            </a:fld>
            <a:endParaRPr lang="zh-TW" altLang="en-US"/>
          </a:p>
        </p:txBody>
      </p:sp>
    </p:spTree>
    <p:extLst>
      <p:ext uri="{BB962C8B-B14F-4D97-AF65-F5344CB8AC3E}">
        <p14:creationId xmlns:p14="http://schemas.microsoft.com/office/powerpoint/2010/main" val="92307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60</a:t>
            </a:fld>
            <a:endParaRPr lang="zh-TW" altLang="en-US"/>
          </a:p>
        </p:txBody>
      </p:sp>
    </p:spTree>
    <p:extLst>
      <p:ext uri="{BB962C8B-B14F-4D97-AF65-F5344CB8AC3E}">
        <p14:creationId xmlns:p14="http://schemas.microsoft.com/office/powerpoint/2010/main" val="2801203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61</a:t>
            </a:fld>
            <a:endParaRPr lang="zh-TW" altLang="en-US"/>
          </a:p>
        </p:txBody>
      </p:sp>
    </p:spTree>
    <p:extLst>
      <p:ext uri="{BB962C8B-B14F-4D97-AF65-F5344CB8AC3E}">
        <p14:creationId xmlns:p14="http://schemas.microsoft.com/office/powerpoint/2010/main" val="1960696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62</a:t>
            </a:fld>
            <a:endParaRPr lang="zh-TW" altLang="en-US"/>
          </a:p>
        </p:txBody>
      </p:sp>
    </p:spTree>
    <p:extLst>
      <p:ext uri="{BB962C8B-B14F-4D97-AF65-F5344CB8AC3E}">
        <p14:creationId xmlns:p14="http://schemas.microsoft.com/office/powerpoint/2010/main" val="1723088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66</a:t>
            </a:fld>
            <a:endParaRPr lang="zh-TW" altLang="en-US"/>
          </a:p>
        </p:txBody>
      </p:sp>
    </p:spTree>
    <p:extLst>
      <p:ext uri="{BB962C8B-B14F-4D97-AF65-F5344CB8AC3E}">
        <p14:creationId xmlns:p14="http://schemas.microsoft.com/office/powerpoint/2010/main" val="1920020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20</a:t>
            </a:fld>
            <a:endParaRPr lang="zh-TW" altLang="en-US"/>
          </a:p>
        </p:txBody>
      </p:sp>
    </p:spTree>
    <p:extLst>
      <p:ext uri="{BB962C8B-B14F-4D97-AF65-F5344CB8AC3E}">
        <p14:creationId xmlns:p14="http://schemas.microsoft.com/office/powerpoint/2010/main" val="713845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21</a:t>
            </a:fld>
            <a:endParaRPr lang="zh-TW" altLang="en-US"/>
          </a:p>
        </p:txBody>
      </p:sp>
    </p:spTree>
    <p:extLst>
      <p:ext uri="{BB962C8B-B14F-4D97-AF65-F5344CB8AC3E}">
        <p14:creationId xmlns:p14="http://schemas.microsoft.com/office/powerpoint/2010/main" val="2021696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22</a:t>
            </a:fld>
            <a:endParaRPr lang="zh-TW" altLang="en-US"/>
          </a:p>
        </p:txBody>
      </p:sp>
    </p:spTree>
    <p:extLst>
      <p:ext uri="{BB962C8B-B14F-4D97-AF65-F5344CB8AC3E}">
        <p14:creationId xmlns:p14="http://schemas.microsoft.com/office/powerpoint/2010/main" val="3974120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23</a:t>
            </a:fld>
            <a:endParaRPr lang="zh-TW" altLang="en-US"/>
          </a:p>
        </p:txBody>
      </p:sp>
    </p:spTree>
    <p:extLst>
      <p:ext uri="{BB962C8B-B14F-4D97-AF65-F5344CB8AC3E}">
        <p14:creationId xmlns:p14="http://schemas.microsoft.com/office/powerpoint/2010/main" val="1571311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24</a:t>
            </a:fld>
            <a:endParaRPr lang="zh-TW" altLang="en-US"/>
          </a:p>
        </p:txBody>
      </p:sp>
    </p:spTree>
    <p:extLst>
      <p:ext uri="{BB962C8B-B14F-4D97-AF65-F5344CB8AC3E}">
        <p14:creationId xmlns:p14="http://schemas.microsoft.com/office/powerpoint/2010/main" val="3488758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25</a:t>
            </a:fld>
            <a:endParaRPr lang="zh-TW" altLang="en-US"/>
          </a:p>
        </p:txBody>
      </p:sp>
    </p:spTree>
    <p:extLst>
      <p:ext uri="{BB962C8B-B14F-4D97-AF65-F5344CB8AC3E}">
        <p14:creationId xmlns:p14="http://schemas.microsoft.com/office/powerpoint/2010/main" val="2514618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32</a:t>
            </a:fld>
            <a:endParaRPr lang="zh-TW" altLang="en-US"/>
          </a:p>
        </p:txBody>
      </p:sp>
    </p:spTree>
    <p:extLst>
      <p:ext uri="{BB962C8B-B14F-4D97-AF65-F5344CB8AC3E}">
        <p14:creationId xmlns:p14="http://schemas.microsoft.com/office/powerpoint/2010/main" val="3115661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DFC1-861E-4D82-89B0-44603199CC31}"/>
              </a:ext>
            </a:extLst>
          </p:cNvPr>
          <p:cNvSpPr>
            <a:spLocks noGrp="1"/>
          </p:cNvSpPr>
          <p:nvPr>
            <p:ph type="ctrTitle"/>
          </p:nvPr>
        </p:nvSpPr>
        <p:spPr>
          <a:xfrm>
            <a:off x="1524000" y="1122363"/>
            <a:ext cx="9144000" cy="2387600"/>
          </a:xfrm>
        </p:spPr>
        <p:txBody>
          <a:bodyPr anchor="b"/>
          <a:lstStyle>
            <a:lvl1pPr algn="ctr">
              <a:defRPr sz="6000"/>
            </a:lvl1pPr>
          </a:lstStyle>
          <a:p>
            <a:r>
              <a:rPr lang="en-US" altLang="zh-TW"/>
              <a:t>Click to edit Master title style</a:t>
            </a:r>
            <a:endParaRPr lang="zh-TW" altLang="en-US"/>
          </a:p>
        </p:txBody>
      </p:sp>
      <p:sp>
        <p:nvSpPr>
          <p:cNvPr id="3" name="Subtitle 2">
            <a:extLst>
              <a:ext uri="{FF2B5EF4-FFF2-40B4-BE49-F238E27FC236}">
                <a16:creationId xmlns:a16="http://schemas.microsoft.com/office/drawing/2014/main" id="{79440C77-28F8-484E-85F7-827ECA0A33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zh-TW" altLang="en-US"/>
          </a:p>
        </p:txBody>
      </p:sp>
      <p:sp>
        <p:nvSpPr>
          <p:cNvPr id="4" name="Date Placeholder 3">
            <a:extLst>
              <a:ext uri="{FF2B5EF4-FFF2-40B4-BE49-F238E27FC236}">
                <a16:creationId xmlns:a16="http://schemas.microsoft.com/office/drawing/2014/main" id="{F7F097BA-F462-417C-8B63-D5339DBD2017}"/>
              </a:ext>
            </a:extLst>
          </p:cNvPr>
          <p:cNvSpPr>
            <a:spLocks noGrp="1"/>
          </p:cNvSpPr>
          <p:nvPr>
            <p:ph type="dt" sz="half" idx="10"/>
          </p:nvPr>
        </p:nvSpPr>
        <p:spPr/>
        <p:txBody>
          <a:bodyPr/>
          <a:lstStyle/>
          <a:p>
            <a:fld id="{1BF9D96F-A1FB-4CE3-B984-71774A14217D}" type="datetimeFigureOut">
              <a:rPr lang="zh-TW" altLang="en-US" smtClean="0"/>
              <a:t>2024/12/22</a:t>
            </a:fld>
            <a:endParaRPr lang="zh-TW" altLang="en-US"/>
          </a:p>
        </p:txBody>
      </p:sp>
      <p:sp>
        <p:nvSpPr>
          <p:cNvPr id="5" name="Footer Placeholder 4">
            <a:extLst>
              <a:ext uri="{FF2B5EF4-FFF2-40B4-BE49-F238E27FC236}">
                <a16:creationId xmlns:a16="http://schemas.microsoft.com/office/drawing/2014/main" id="{2617F64C-4220-4CAE-AA3A-3F78BAD8C6B0}"/>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A2F72F08-9686-4F5A-9909-B61DD892924B}"/>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1334712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82D3E-A5EB-47AF-AF8E-7B77EE7EAECE}"/>
              </a:ext>
            </a:extLst>
          </p:cNvPr>
          <p:cNvSpPr>
            <a:spLocks noGrp="1"/>
          </p:cNvSpPr>
          <p:nvPr>
            <p:ph type="title"/>
          </p:nvPr>
        </p:nvSpPr>
        <p:spPr/>
        <p:txBody>
          <a:bodyPr/>
          <a:lstStyle/>
          <a:p>
            <a:r>
              <a:rPr lang="en-US" altLang="zh-TW"/>
              <a:t>Click to edit Master title style</a:t>
            </a:r>
            <a:endParaRPr lang="zh-TW" altLang="en-US"/>
          </a:p>
        </p:txBody>
      </p:sp>
      <p:sp>
        <p:nvSpPr>
          <p:cNvPr id="3" name="Vertical Text Placeholder 2">
            <a:extLst>
              <a:ext uri="{FF2B5EF4-FFF2-40B4-BE49-F238E27FC236}">
                <a16:creationId xmlns:a16="http://schemas.microsoft.com/office/drawing/2014/main" id="{6DE4A15D-2F00-4D51-9282-41FFE0604FEE}"/>
              </a:ext>
            </a:extLst>
          </p:cNvPr>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4FF6EC47-2553-4A8F-899A-BAE51D579A30}"/>
              </a:ext>
            </a:extLst>
          </p:cNvPr>
          <p:cNvSpPr>
            <a:spLocks noGrp="1"/>
          </p:cNvSpPr>
          <p:nvPr>
            <p:ph type="dt" sz="half" idx="10"/>
          </p:nvPr>
        </p:nvSpPr>
        <p:spPr/>
        <p:txBody>
          <a:bodyPr/>
          <a:lstStyle/>
          <a:p>
            <a:fld id="{1BF9D96F-A1FB-4CE3-B984-71774A14217D}" type="datetimeFigureOut">
              <a:rPr lang="zh-TW" altLang="en-US" smtClean="0"/>
              <a:t>2024/12/22</a:t>
            </a:fld>
            <a:endParaRPr lang="zh-TW" altLang="en-US"/>
          </a:p>
        </p:txBody>
      </p:sp>
      <p:sp>
        <p:nvSpPr>
          <p:cNvPr id="5" name="Footer Placeholder 4">
            <a:extLst>
              <a:ext uri="{FF2B5EF4-FFF2-40B4-BE49-F238E27FC236}">
                <a16:creationId xmlns:a16="http://schemas.microsoft.com/office/drawing/2014/main" id="{9970389F-19EB-4570-AD85-D6F224950D21}"/>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B5F95ADD-616E-4620-A5C1-B4998B846942}"/>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3956868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CB4E0F-3EA3-406D-8719-9B39F585A180}"/>
              </a:ext>
            </a:extLst>
          </p:cNvPr>
          <p:cNvSpPr>
            <a:spLocks noGrp="1"/>
          </p:cNvSpPr>
          <p:nvPr>
            <p:ph type="title" orient="vert"/>
          </p:nvPr>
        </p:nvSpPr>
        <p:spPr>
          <a:xfrm>
            <a:off x="8724900" y="365125"/>
            <a:ext cx="2628900" cy="5811838"/>
          </a:xfrm>
        </p:spPr>
        <p:txBody>
          <a:bodyPr vert="eaVert"/>
          <a:lstStyle/>
          <a:p>
            <a:r>
              <a:rPr lang="en-US" altLang="zh-TW"/>
              <a:t>Click to edit Master title style</a:t>
            </a:r>
            <a:endParaRPr lang="zh-TW" altLang="en-US"/>
          </a:p>
        </p:txBody>
      </p:sp>
      <p:sp>
        <p:nvSpPr>
          <p:cNvPr id="3" name="Vertical Text Placeholder 2">
            <a:extLst>
              <a:ext uri="{FF2B5EF4-FFF2-40B4-BE49-F238E27FC236}">
                <a16:creationId xmlns:a16="http://schemas.microsoft.com/office/drawing/2014/main" id="{6D8D57F0-B78F-402E-B5E9-9A36C999BA12}"/>
              </a:ext>
            </a:extLst>
          </p:cNvPr>
          <p:cNvSpPr>
            <a:spLocks noGrp="1"/>
          </p:cNvSpPr>
          <p:nvPr>
            <p:ph type="body" orient="vert" idx="1"/>
          </p:nvPr>
        </p:nvSpPr>
        <p:spPr>
          <a:xfrm>
            <a:off x="838200" y="365125"/>
            <a:ext cx="7734300" cy="5811838"/>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6E216F5E-B540-4774-8499-090264E57D78}"/>
              </a:ext>
            </a:extLst>
          </p:cNvPr>
          <p:cNvSpPr>
            <a:spLocks noGrp="1"/>
          </p:cNvSpPr>
          <p:nvPr>
            <p:ph type="dt" sz="half" idx="10"/>
          </p:nvPr>
        </p:nvSpPr>
        <p:spPr/>
        <p:txBody>
          <a:bodyPr/>
          <a:lstStyle/>
          <a:p>
            <a:fld id="{1BF9D96F-A1FB-4CE3-B984-71774A14217D}" type="datetimeFigureOut">
              <a:rPr lang="zh-TW" altLang="en-US" smtClean="0"/>
              <a:t>2024/12/22</a:t>
            </a:fld>
            <a:endParaRPr lang="zh-TW" altLang="en-US"/>
          </a:p>
        </p:txBody>
      </p:sp>
      <p:sp>
        <p:nvSpPr>
          <p:cNvPr id="5" name="Footer Placeholder 4">
            <a:extLst>
              <a:ext uri="{FF2B5EF4-FFF2-40B4-BE49-F238E27FC236}">
                <a16:creationId xmlns:a16="http://schemas.microsoft.com/office/drawing/2014/main" id="{0FD7BF9C-E380-4637-AB69-0DD4B9EDD69C}"/>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6441C195-C707-48DE-B2CD-E4F79DC147D3}"/>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2483514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52229-F4BB-48AD-A4B9-ED572ABF5BF7}"/>
              </a:ext>
            </a:extLst>
          </p:cNvPr>
          <p:cNvSpPr>
            <a:spLocks noGrp="1"/>
          </p:cNvSpPr>
          <p:nvPr>
            <p:ph type="title"/>
          </p:nvPr>
        </p:nvSpPr>
        <p:spPr/>
        <p:txBody>
          <a:bodyPr/>
          <a:lstStyle/>
          <a:p>
            <a:r>
              <a:rPr lang="en-US" altLang="zh-TW"/>
              <a:t>Click to edit Master title style</a:t>
            </a:r>
            <a:endParaRPr lang="zh-TW" altLang="en-US"/>
          </a:p>
        </p:txBody>
      </p:sp>
      <p:sp>
        <p:nvSpPr>
          <p:cNvPr id="3" name="Content Placeholder 2">
            <a:extLst>
              <a:ext uri="{FF2B5EF4-FFF2-40B4-BE49-F238E27FC236}">
                <a16:creationId xmlns:a16="http://schemas.microsoft.com/office/drawing/2014/main" id="{6632C472-B78F-468F-BC4B-9952AED3CCF6}"/>
              </a:ext>
            </a:extLst>
          </p:cNvPr>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26CE7295-2699-41D9-BF74-37D9A10ADEEC}"/>
              </a:ext>
            </a:extLst>
          </p:cNvPr>
          <p:cNvSpPr>
            <a:spLocks noGrp="1"/>
          </p:cNvSpPr>
          <p:nvPr>
            <p:ph type="dt" sz="half" idx="10"/>
          </p:nvPr>
        </p:nvSpPr>
        <p:spPr/>
        <p:txBody>
          <a:bodyPr/>
          <a:lstStyle/>
          <a:p>
            <a:fld id="{1BF9D96F-A1FB-4CE3-B984-71774A14217D}" type="datetimeFigureOut">
              <a:rPr lang="zh-TW" altLang="en-US" smtClean="0"/>
              <a:t>2024/12/22</a:t>
            </a:fld>
            <a:endParaRPr lang="zh-TW" altLang="en-US"/>
          </a:p>
        </p:txBody>
      </p:sp>
      <p:sp>
        <p:nvSpPr>
          <p:cNvPr id="5" name="Footer Placeholder 4">
            <a:extLst>
              <a:ext uri="{FF2B5EF4-FFF2-40B4-BE49-F238E27FC236}">
                <a16:creationId xmlns:a16="http://schemas.microsoft.com/office/drawing/2014/main" id="{A3794661-C7F9-400C-B5A2-4AFB0D32917B}"/>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EF5A316D-50F6-4D11-B5FC-0D068CF02B99}"/>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3667684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F70B-AA68-4979-B654-AFCBD421AD97}"/>
              </a:ext>
            </a:extLst>
          </p:cNvPr>
          <p:cNvSpPr>
            <a:spLocks noGrp="1"/>
          </p:cNvSpPr>
          <p:nvPr>
            <p:ph type="title"/>
          </p:nvPr>
        </p:nvSpPr>
        <p:spPr>
          <a:xfrm>
            <a:off x="831850" y="1709738"/>
            <a:ext cx="10515600" cy="2852737"/>
          </a:xfrm>
        </p:spPr>
        <p:txBody>
          <a:bodyPr anchor="b"/>
          <a:lstStyle>
            <a:lvl1pPr>
              <a:defRPr sz="6000"/>
            </a:lvl1pPr>
          </a:lstStyle>
          <a:p>
            <a:r>
              <a:rPr lang="en-US" altLang="zh-TW"/>
              <a:t>Click to edit Master title style</a:t>
            </a:r>
            <a:endParaRPr lang="zh-TW" altLang="en-US"/>
          </a:p>
        </p:txBody>
      </p:sp>
      <p:sp>
        <p:nvSpPr>
          <p:cNvPr id="3" name="Text Placeholder 2">
            <a:extLst>
              <a:ext uri="{FF2B5EF4-FFF2-40B4-BE49-F238E27FC236}">
                <a16:creationId xmlns:a16="http://schemas.microsoft.com/office/drawing/2014/main" id="{7E53792A-3B78-461A-9FF7-763B5B38C4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Click to edit Master text styles</a:t>
            </a:r>
          </a:p>
        </p:txBody>
      </p:sp>
      <p:sp>
        <p:nvSpPr>
          <p:cNvPr id="4" name="Date Placeholder 3">
            <a:extLst>
              <a:ext uri="{FF2B5EF4-FFF2-40B4-BE49-F238E27FC236}">
                <a16:creationId xmlns:a16="http://schemas.microsoft.com/office/drawing/2014/main" id="{CD2210AC-1EE5-4BFD-A76F-5725C24A36A8}"/>
              </a:ext>
            </a:extLst>
          </p:cNvPr>
          <p:cNvSpPr>
            <a:spLocks noGrp="1"/>
          </p:cNvSpPr>
          <p:nvPr>
            <p:ph type="dt" sz="half" idx="10"/>
          </p:nvPr>
        </p:nvSpPr>
        <p:spPr/>
        <p:txBody>
          <a:bodyPr/>
          <a:lstStyle/>
          <a:p>
            <a:fld id="{1BF9D96F-A1FB-4CE3-B984-71774A14217D}" type="datetimeFigureOut">
              <a:rPr lang="zh-TW" altLang="en-US" smtClean="0"/>
              <a:t>2024/12/22</a:t>
            </a:fld>
            <a:endParaRPr lang="zh-TW" altLang="en-US"/>
          </a:p>
        </p:txBody>
      </p:sp>
      <p:sp>
        <p:nvSpPr>
          <p:cNvPr id="5" name="Footer Placeholder 4">
            <a:extLst>
              <a:ext uri="{FF2B5EF4-FFF2-40B4-BE49-F238E27FC236}">
                <a16:creationId xmlns:a16="http://schemas.microsoft.com/office/drawing/2014/main" id="{A39CE0A5-1F6E-4F52-80D1-C06A79651FCC}"/>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F7F0748D-DF2B-4097-841C-7A74F216CE18}"/>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2505248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3767-821C-484B-8F54-CD9691B91C2A}"/>
              </a:ext>
            </a:extLst>
          </p:cNvPr>
          <p:cNvSpPr>
            <a:spLocks noGrp="1"/>
          </p:cNvSpPr>
          <p:nvPr>
            <p:ph type="title"/>
          </p:nvPr>
        </p:nvSpPr>
        <p:spPr/>
        <p:txBody>
          <a:bodyPr/>
          <a:lstStyle/>
          <a:p>
            <a:r>
              <a:rPr lang="en-US" altLang="zh-TW"/>
              <a:t>Click to edit Master title style</a:t>
            </a:r>
            <a:endParaRPr lang="zh-TW" altLang="en-US"/>
          </a:p>
        </p:txBody>
      </p:sp>
      <p:sp>
        <p:nvSpPr>
          <p:cNvPr id="3" name="Content Placeholder 2">
            <a:extLst>
              <a:ext uri="{FF2B5EF4-FFF2-40B4-BE49-F238E27FC236}">
                <a16:creationId xmlns:a16="http://schemas.microsoft.com/office/drawing/2014/main" id="{1E8D4151-6FA7-4ABB-B844-739C82D2F56C}"/>
              </a:ext>
            </a:extLst>
          </p:cNvPr>
          <p:cNvSpPr>
            <a:spLocks noGrp="1"/>
          </p:cNvSpPr>
          <p:nvPr>
            <p:ph sz="half" idx="1"/>
          </p:nvPr>
        </p:nvSpPr>
        <p:spPr>
          <a:xfrm>
            <a:off x="838200" y="1825625"/>
            <a:ext cx="5181600" cy="4351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a:extLst>
              <a:ext uri="{FF2B5EF4-FFF2-40B4-BE49-F238E27FC236}">
                <a16:creationId xmlns:a16="http://schemas.microsoft.com/office/drawing/2014/main" id="{8B9822BD-20C4-4664-9493-22B6ECA6DBA8}"/>
              </a:ext>
            </a:extLst>
          </p:cNvPr>
          <p:cNvSpPr>
            <a:spLocks noGrp="1"/>
          </p:cNvSpPr>
          <p:nvPr>
            <p:ph sz="half" idx="2"/>
          </p:nvPr>
        </p:nvSpPr>
        <p:spPr>
          <a:xfrm>
            <a:off x="6172200" y="1825625"/>
            <a:ext cx="5181600" cy="4351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Date Placeholder 4">
            <a:extLst>
              <a:ext uri="{FF2B5EF4-FFF2-40B4-BE49-F238E27FC236}">
                <a16:creationId xmlns:a16="http://schemas.microsoft.com/office/drawing/2014/main" id="{099B53D2-E8BD-4D57-A62B-CE67323E6FF7}"/>
              </a:ext>
            </a:extLst>
          </p:cNvPr>
          <p:cNvSpPr>
            <a:spLocks noGrp="1"/>
          </p:cNvSpPr>
          <p:nvPr>
            <p:ph type="dt" sz="half" idx="10"/>
          </p:nvPr>
        </p:nvSpPr>
        <p:spPr/>
        <p:txBody>
          <a:bodyPr/>
          <a:lstStyle/>
          <a:p>
            <a:fld id="{1BF9D96F-A1FB-4CE3-B984-71774A14217D}" type="datetimeFigureOut">
              <a:rPr lang="zh-TW" altLang="en-US" smtClean="0"/>
              <a:t>2024/12/22</a:t>
            </a:fld>
            <a:endParaRPr lang="zh-TW" altLang="en-US"/>
          </a:p>
        </p:txBody>
      </p:sp>
      <p:sp>
        <p:nvSpPr>
          <p:cNvPr id="6" name="Footer Placeholder 5">
            <a:extLst>
              <a:ext uri="{FF2B5EF4-FFF2-40B4-BE49-F238E27FC236}">
                <a16:creationId xmlns:a16="http://schemas.microsoft.com/office/drawing/2014/main" id="{90BD0CA4-A2F0-43BB-9C4E-6679932CAD7D}"/>
              </a:ext>
            </a:extLst>
          </p:cNvPr>
          <p:cNvSpPr>
            <a:spLocks noGrp="1"/>
          </p:cNvSpPr>
          <p:nvPr>
            <p:ph type="ftr" sz="quarter" idx="11"/>
          </p:nvPr>
        </p:nvSpPr>
        <p:spPr/>
        <p:txBody>
          <a:bodyPr/>
          <a:lstStyle/>
          <a:p>
            <a:endParaRPr lang="zh-TW" altLang="en-US"/>
          </a:p>
        </p:txBody>
      </p:sp>
      <p:sp>
        <p:nvSpPr>
          <p:cNvPr id="7" name="Slide Number Placeholder 6">
            <a:extLst>
              <a:ext uri="{FF2B5EF4-FFF2-40B4-BE49-F238E27FC236}">
                <a16:creationId xmlns:a16="http://schemas.microsoft.com/office/drawing/2014/main" id="{09388584-C4E2-4C50-89DF-E4D82E502746}"/>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157735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04ADD-FF64-4FA2-8127-079A6A3B24A7}"/>
              </a:ext>
            </a:extLst>
          </p:cNvPr>
          <p:cNvSpPr>
            <a:spLocks noGrp="1"/>
          </p:cNvSpPr>
          <p:nvPr>
            <p:ph type="title"/>
          </p:nvPr>
        </p:nvSpPr>
        <p:spPr>
          <a:xfrm>
            <a:off x="839788" y="365125"/>
            <a:ext cx="10515600" cy="1325563"/>
          </a:xfrm>
        </p:spPr>
        <p:txBody>
          <a:bodyPr/>
          <a:lstStyle/>
          <a:p>
            <a:r>
              <a:rPr lang="en-US" altLang="zh-TW"/>
              <a:t>Click to edit Master title style</a:t>
            </a:r>
            <a:endParaRPr lang="zh-TW" altLang="en-US"/>
          </a:p>
        </p:txBody>
      </p:sp>
      <p:sp>
        <p:nvSpPr>
          <p:cNvPr id="3" name="Text Placeholder 2">
            <a:extLst>
              <a:ext uri="{FF2B5EF4-FFF2-40B4-BE49-F238E27FC236}">
                <a16:creationId xmlns:a16="http://schemas.microsoft.com/office/drawing/2014/main" id="{BAF90E20-6996-40A7-A3A8-AB22BD8B4E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4" name="Content Placeholder 3">
            <a:extLst>
              <a:ext uri="{FF2B5EF4-FFF2-40B4-BE49-F238E27FC236}">
                <a16:creationId xmlns:a16="http://schemas.microsoft.com/office/drawing/2014/main" id="{3EE71E55-67F3-4D65-B9AD-B39057783022}"/>
              </a:ext>
            </a:extLst>
          </p:cNvPr>
          <p:cNvSpPr>
            <a:spLocks noGrp="1"/>
          </p:cNvSpPr>
          <p:nvPr>
            <p:ph sz="half" idx="2"/>
          </p:nvPr>
        </p:nvSpPr>
        <p:spPr>
          <a:xfrm>
            <a:off x="839788" y="2505075"/>
            <a:ext cx="5157787" cy="368458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Text Placeholder 4">
            <a:extLst>
              <a:ext uri="{FF2B5EF4-FFF2-40B4-BE49-F238E27FC236}">
                <a16:creationId xmlns:a16="http://schemas.microsoft.com/office/drawing/2014/main" id="{A530263A-A022-483B-8DA1-E44CE7E44E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6" name="Content Placeholder 5">
            <a:extLst>
              <a:ext uri="{FF2B5EF4-FFF2-40B4-BE49-F238E27FC236}">
                <a16:creationId xmlns:a16="http://schemas.microsoft.com/office/drawing/2014/main" id="{BEF647D9-A580-44ED-940D-B4ACC83C378A}"/>
              </a:ext>
            </a:extLst>
          </p:cNvPr>
          <p:cNvSpPr>
            <a:spLocks noGrp="1"/>
          </p:cNvSpPr>
          <p:nvPr>
            <p:ph sz="quarter" idx="4"/>
          </p:nvPr>
        </p:nvSpPr>
        <p:spPr>
          <a:xfrm>
            <a:off x="6172200" y="2505075"/>
            <a:ext cx="5183188" cy="368458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Date Placeholder 6">
            <a:extLst>
              <a:ext uri="{FF2B5EF4-FFF2-40B4-BE49-F238E27FC236}">
                <a16:creationId xmlns:a16="http://schemas.microsoft.com/office/drawing/2014/main" id="{97AF1333-DB61-493A-9B05-13BFC879777F}"/>
              </a:ext>
            </a:extLst>
          </p:cNvPr>
          <p:cNvSpPr>
            <a:spLocks noGrp="1"/>
          </p:cNvSpPr>
          <p:nvPr>
            <p:ph type="dt" sz="half" idx="10"/>
          </p:nvPr>
        </p:nvSpPr>
        <p:spPr/>
        <p:txBody>
          <a:bodyPr/>
          <a:lstStyle/>
          <a:p>
            <a:fld id="{1BF9D96F-A1FB-4CE3-B984-71774A14217D}" type="datetimeFigureOut">
              <a:rPr lang="zh-TW" altLang="en-US" smtClean="0"/>
              <a:t>2024/12/22</a:t>
            </a:fld>
            <a:endParaRPr lang="zh-TW" altLang="en-US"/>
          </a:p>
        </p:txBody>
      </p:sp>
      <p:sp>
        <p:nvSpPr>
          <p:cNvPr id="8" name="Footer Placeholder 7">
            <a:extLst>
              <a:ext uri="{FF2B5EF4-FFF2-40B4-BE49-F238E27FC236}">
                <a16:creationId xmlns:a16="http://schemas.microsoft.com/office/drawing/2014/main" id="{8BAE8A07-8E04-4729-AA66-389877337C2A}"/>
              </a:ext>
            </a:extLst>
          </p:cNvPr>
          <p:cNvSpPr>
            <a:spLocks noGrp="1"/>
          </p:cNvSpPr>
          <p:nvPr>
            <p:ph type="ftr" sz="quarter" idx="11"/>
          </p:nvPr>
        </p:nvSpPr>
        <p:spPr/>
        <p:txBody>
          <a:bodyPr/>
          <a:lstStyle/>
          <a:p>
            <a:endParaRPr lang="zh-TW" altLang="en-US"/>
          </a:p>
        </p:txBody>
      </p:sp>
      <p:sp>
        <p:nvSpPr>
          <p:cNvPr id="9" name="Slide Number Placeholder 8">
            <a:extLst>
              <a:ext uri="{FF2B5EF4-FFF2-40B4-BE49-F238E27FC236}">
                <a16:creationId xmlns:a16="http://schemas.microsoft.com/office/drawing/2014/main" id="{920F6053-40A6-4EE8-848D-CA5BFE4084F7}"/>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3365120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8352F-9FB0-4A66-8C01-9B8961CF7780}"/>
              </a:ext>
            </a:extLst>
          </p:cNvPr>
          <p:cNvSpPr>
            <a:spLocks noGrp="1"/>
          </p:cNvSpPr>
          <p:nvPr>
            <p:ph type="title"/>
          </p:nvPr>
        </p:nvSpPr>
        <p:spPr/>
        <p:txBody>
          <a:bodyPr/>
          <a:lstStyle/>
          <a:p>
            <a:r>
              <a:rPr lang="en-US" altLang="zh-TW"/>
              <a:t>Click to edit Master title style</a:t>
            </a:r>
            <a:endParaRPr lang="zh-TW" altLang="en-US"/>
          </a:p>
        </p:txBody>
      </p:sp>
      <p:sp>
        <p:nvSpPr>
          <p:cNvPr id="3" name="Date Placeholder 2">
            <a:extLst>
              <a:ext uri="{FF2B5EF4-FFF2-40B4-BE49-F238E27FC236}">
                <a16:creationId xmlns:a16="http://schemas.microsoft.com/office/drawing/2014/main" id="{884DAD7F-A639-4625-91B1-4EC12D836758}"/>
              </a:ext>
            </a:extLst>
          </p:cNvPr>
          <p:cNvSpPr>
            <a:spLocks noGrp="1"/>
          </p:cNvSpPr>
          <p:nvPr>
            <p:ph type="dt" sz="half" idx="10"/>
          </p:nvPr>
        </p:nvSpPr>
        <p:spPr/>
        <p:txBody>
          <a:bodyPr/>
          <a:lstStyle/>
          <a:p>
            <a:fld id="{1BF9D96F-A1FB-4CE3-B984-71774A14217D}" type="datetimeFigureOut">
              <a:rPr lang="zh-TW" altLang="en-US" smtClean="0"/>
              <a:t>2024/12/22</a:t>
            </a:fld>
            <a:endParaRPr lang="zh-TW" altLang="en-US"/>
          </a:p>
        </p:txBody>
      </p:sp>
      <p:sp>
        <p:nvSpPr>
          <p:cNvPr id="4" name="Footer Placeholder 3">
            <a:extLst>
              <a:ext uri="{FF2B5EF4-FFF2-40B4-BE49-F238E27FC236}">
                <a16:creationId xmlns:a16="http://schemas.microsoft.com/office/drawing/2014/main" id="{F99ED5C6-2393-438E-8DA3-DEF7A3B47BFA}"/>
              </a:ext>
            </a:extLst>
          </p:cNvPr>
          <p:cNvSpPr>
            <a:spLocks noGrp="1"/>
          </p:cNvSpPr>
          <p:nvPr>
            <p:ph type="ftr" sz="quarter" idx="11"/>
          </p:nvPr>
        </p:nvSpPr>
        <p:spPr/>
        <p:txBody>
          <a:bodyPr/>
          <a:lstStyle/>
          <a:p>
            <a:endParaRPr lang="zh-TW" altLang="en-US"/>
          </a:p>
        </p:txBody>
      </p:sp>
      <p:sp>
        <p:nvSpPr>
          <p:cNvPr id="5" name="Slide Number Placeholder 4">
            <a:extLst>
              <a:ext uri="{FF2B5EF4-FFF2-40B4-BE49-F238E27FC236}">
                <a16:creationId xmlns:a16="http://schemas.microsoft.com/office/drawing/2014/main" id="{1F15F5F9-C0A9-427E-9D2B-26406251D9E9}"/>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3559641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A33609-B8BE-4FF9-B1E1-84074DC04497}"/>
              </a:ext>
            </a:extLst>
          </p:cNvPr>
          <p:cNvSpPr>
            <a:spLocks noGrp="1"/>
          </p:cNvSpPr>
          <p:nvPr>
            <p:ph type="dt" sz="half" idx="10"/>
          </p:nvPr>
        </p:nvSpPr>
        <p:spPr/>
        <p:txBody>
          <a:bodyPr/>
          <a:lstStyle/>
          <a:p>
            <a:fld id="{1BF9D96F-A1FB-4CE3-B984-71774A14217D}" type="datetimeFigureOut">
              <a:rPr lang="zh-TW" altLang="en-US" smtClean="0"/>
              <a:t>2024/12/22</a:t>
            </a:fld>
            <a:endParaRPr lang="zh-TW" altLang="en-US"/>
          </a:p>
        </p:txBody>
      </p:sp>
      <p:sp>
        <p:nvSpPr>
          <p:cNvPr id="3" name="Footer Placeholder 2">
            <a:extLst>
              <a:ext uri="{FF2B5EF4-FFF2-40B4-BE49-F238E27FC236}">
                <a16:creationId xmlns:a16="http://schemas.microsoft.com/office/drawing/2014/main" id="{11D55A4D-FE1A-413D-8264-485F5CA8CD43}"/>
              </a:ext>
            </a:extLst>
          </p:cNvPr>
          <p:cNvSpPr>
            <a:spLocks noGrp="1"/>
          </p:cNvSpPr>
          <p:nvPr>
            <p:ph type="ftr" sz="quarter" idx="11"/>
          </p:nvPr>
        </p:nvSpPr>
        <p:spPr/>
        <p:txBody>
          <a:bodyPr/>
          <a:lstStyle/>
          <a:p>
            <a:endParaRPr lang="zh-TW" altLang="en-US"/>
          </a:p>
        </p:txBody>
      </p:sp>
      <p:sp>
        <p:nvSpPr>
          <p:cNvPr id="4" name="Slide Number Placeholder 3">
            <a:extLst>
              <a:ext uri="{FF2B5EF4-FFF2-40B4-BE49-F238E27FC236}">
                <a16:creationId xmlns:a16="http://schemas.microsoft.com/office/drawing/2014/main" id="{C96A76A9-DE4E-4812-8098-F71C2AFF28B2}"/>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840395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68504-EFE1-43E6-A2B4-271FBA7D4F0A}"/>
              </a:ext>
            </a:extLst>
          </p:cNvPr>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zh-TW" altLang="en-US"/>
          </a:p>
        </p:txBody>
      </p:sp>
      <p:sp>
        <p:nvSpPr>
          <p:cNvPr id="3" name="Content Placeholder 2">
            <a:extLst>
              <a:ext uri="{FF2B5EF4-FFF2-40B4-BE49-F238E27FC236}">
                <a16:creationId xmlns:a16="http://schemas.microsoft.com/office/drawing/2014/main" id="{712C588D-EF4B-465F-BAAF-700392F0F3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Text Placeholder 3">
            <a:extLst>
              <a:ext uri="{FF2B5EF4-FFF2-40B4-BE49-F238E27FC236}">
                <a16:creationId xmlns:a16="http://schemas.microsoft.com/office/drawing/2014/main" id="{752304F1-4C67-4912-B6FD-FFA02A60D6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5" name="Date Placeholder 4">
            <a:extLst>
              <a:ext uri="{FF2B5EF4-FFF2-40B4-BE49-F238E27FC236}">
                <a16:creationId xmlns:a16="http://schemas.microsoft.com/office/drawing/2014/main" id="{AE63B22E-5F1B-4C54-9C05-73F4C3347E20}"/>
              </a:ext>
            </a:extLst>
          </p:cNvPr>
          <p:cNvSpPr>
            <a:spLocks noGrp="1"/>
          </p:cNvSpPr>
          <p:nvPr>
            <p:ph type="dt" sz="half" idx="10"/>
          </p:nvPr>
        </p:nvSpPr>
        <p:spPr/>
        <p:txBody>
          <a:bodyPr/>
          <a:lstStyle/>
          <a:p>
            <a:fld id="{1BF9D96F-A1FB-4CE3-B984-71774A14217D}" type="datetimeFigureOut">
              <a:rPr lang="zh-TW" altLang="en-US" smtClean="0"/>
              <a:t>2024/12/22</a:t>
            </a:fld>
            <a:endParaRPr lang="zh-TW" altLang="en-US"/>
          </a:p>
        </p:txBody>
      </p:sp>
      <p:sp>
        <p:nvSpPr>
          <p:cNvPr id="6" name="Footer Placeholder 5">
            <a:extLst>
              <a:ext uri="{FF2B5EF4-FFF2-40B4-BE49-F238E27FC236}">
                <a16:creationId xmlns:a16="http://schemas.microsoft.com/office/drawing/2014/main" id="{C3719A2A-837F-45C7-B7A8-214B84A14344}"/>
              </a:ext>
            </a:extLst>
          </p:cNvPr>
          <p:cNvSpPr>
            <a:spLocks noGrp="1"/>
          </p:cNvSpPr>
          <p:nvPr>
            <p:ph type="ftr" sz="quarter" idx="11"/>
          </p:nvPr>
        </p:nvSpPr>
        <p:spPr/>
        <p:txBody>
          <a:bodyPr/>
          <a:lstStyle/>
          <a:p>
            <a:endParaRPr lang="zh-TW" altLang="en-US"/>
          </a:p>
        </p:txBody>
      </p:sp>
      <p:sp>
        <p:nvSpPr>
          <p:cNvPr id="7" name="Slide Number Placeholder 6">
            <a:extLst>
              <a:ext uri="{FF2B5EF4-FFF2-40B4-BE49-F238E27FC236}">
                <a16:creationId xmlns:a16="http://schemas.microsoft.com/office/drawing/2014/main" id="{4D042263-86C1-4418-A3C4-AB6F6F05F9D7}"/>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4086069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6EEDD-7106-4E62-B504-B7BCC8A0033F}"/>
              </a:ext>
            </a:extLst>
          </p:cNvPr>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zh-TW" altLang="en-US"/>
          </a:p>
        </p:txBody>
      </p:sp>
      <p:sp>
        <p:nvSpPr>
          <p:cNvPr id="3" name="Picture Placeholder 2">
            <a:extLst>
              <a:ext uri="{FF2B5EF4-FFF2-40B4-BE49-F238E27FC236}">
                <a16:creationId xmlns:a16="http://schemas.microsoft.com/office/drawing/2014/main" id="{C191B2D4-0001-4BA8-94D3-B0EF55D82B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Text Placeholder 3">
            <a:extLst>
              <a:ext uri="{FF2B5EF4-FFF2-40B4-BE49-F238E27FC236}">
                <a16:creationId xmlns:a16="http://schemas.microsoft.com/office/drawing/2014/main" id="{0FC2BFD1-E397-44F4-B10A-DE52012465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5" name="Date Placeholder 4">
            <a:extLst>
              <a:ext uri="{FF2B5EF4-FFF2-40B4-BE49-F238E27FC236}">
                <a16:creationId xmlns:a16="http://schemas.microsoft.com/office/drawing/2014/main" id="{2EA1595D-4F53-43AE-AE62-8F514C079AD5}"/>
              </a:ext>
            </a:extLst>
          </p:cNvPr>
          <p:cNvSpPr>
            <a:spLocks noGrp="1"/>
          </p:cNvSpPr>
          <p:nvPr>
            <p:ph type="dt" sz="half" idx="10"/>
          </p:nvPr>
        </p:nvSpPr>
        <p:spPr/>
        <p:txBody>
          <a:bodyPr/>
          <a:lstStyle/>
          <a:p>
            <a:fld id="{1BF9D96F-A1FB-4CE3-B984-71774A14217D}" type="datetimeFigureOut">
              <a:rPr lang="zh-TW" altLang="en-US" smtClean="0"/>
              <a:t>2024/12/22</a:t>
            </a:fld>
            <a:endParaRPr lang="zh-TW" altLang="en-US"/>
          </a:p>
        </p:txBody>
      </p:sp>
      <p:sp>
        <p:nvSpPr>
          <p:cNvPr id="6" name="Footer Placeholder 5">
            <a:extLst>
              <a:ext uri="{FF2B5EF4-FFF2-40B4-BE49-F238E27FC236}">
                <a16:creationId xmlns:a16="http://schemas.microsoft.com/office/drawing/2014/main" id="{55314B70-9ED1-4ED9-AC7E-7EE707E90D4C}"/>
              </a:ext>
            </a:extLst>
          </p:cNvPr>
          <p:cNvSpPr>
            <a:spLocks noGrp="1"/>
          </p:cNvSpPr>
          <p:nvPr>
            <p:ph type="ftr" sz="quarter" idx="11"/>
          </p:nvPr>
        </p:nvSpPr>
        <p:spPr/>
        <p:txBody>
          <a:bodyPr/>
          <a:lstStyle/>
          <a:p>
            <a:endParaRPr lang="zh-TW" altLang="en-US"/>
          </a:p>
        </p:txBody>
      </p:sp>
      <p:sp>
        <p:nvSpPr>
          <p:cNvPr id="7" name="Slide Number Placeholder 6">
            <a:extLst>
              <a:ext uri="{FF2B5EF4-FFF2-40B4-BE49-F238E27FC236}">
                <a16:creationId xmlns:a16="http://schemas.microsoft.com/office/drawing/2014/main" id="{74A8543B-AEEC-45FE-B662-696D25BABF57}"/>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85256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6583B8-A3F2-4A69-A259-FEB4A55FF9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TW"/>
              <a:t>Click to edit Master title style</a:t>
            </a:r>
            <a:endParaRPr lang="zh-TW" altLang="en-US"/>
          </a:p>
        </p:txBody>
      </p:sp>
      <p:sp>
        <p:nvSpPr>
          <p:cNvPr id="3" name="Text Placeholder 2">
            <a:extLst>
              <a:ext uri="{FF2B5EF4-FFF2-40B4-BE49-F238E27FC236}">
                <a16:creationId xmlns:a16="http://schemas.microsoft.com/office/drawing/2014/main" id="{5883D0CB-72D4-4959-8F9C-5A1121C9FF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6E83634D-4CD4-4724-8CCE-698E371320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9D96F-A1FB-4CE3-B984-71774A14217D}" type="datetimeFigureOut">
              <a:rPr lang="zh-TW" altLang="en-US" smtClean="0"/>
              <a:t>2024/12/22</a:t>
            </a:fld>
            <a:endParaRPr lang="zh-TW" altLang="en-US"/>
          </a:p>
        </p:txBody>
      </p:sp>
      <p:sp>
        <p:nvSpPr>
          <p:cNvPr id="5" name="Footer Placeholder 4">
            <a:extLst>
              <a:ext uri="{FF2B5EF4-FFF2-40B4-BE49-F238E27FC236}">
                <a16:creationId xmlns:a16="http://schemas.microsoft.com/office/drawing/2014/main" id="{CB853228-D210-4CE2-A14E-D2D6947C6C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a:extLst>
              <a:ext uri="{FF2B5EF4-FFF2-40B4-BE49-F238E27FC236}">
                <a16:creationId xmlns:a16="http://schemas.microsoft.com/office/drawing/2014/main" id="{3CC0D129-2B13-40BF-8DAA-B9675E219F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2537504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miro.com/app/board/uXjVL9s4nWg=/" TargetMode="External"/><Relationship Id="rId4" Type="http://schemas.openxmlformats.org/officeDocument/2006/relationships/hyperlink" Target="https://github.com/weisiangXD/PythonFinalProject2024" TargetMode="Externa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8.svg"/><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image" Target="../media/image28.svg"/></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image" Target="../media/image28.svg"/></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image" Target="../media/image28.sv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6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8.svg"/></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8" y="0"/>
            <a:ext cx="9138721" cy="6858000"/>
          </a:xfrm>
          <a:prstGeom prst="rect">
            <a:avLst/>
          </a:prstGeom>
        </p:spPr>
      </p:pic>
      <p:sp>
        <p:nvSpPr>
          <p:cNvPr id="8" name="TextBox 7">
            <a:extLst>
              <a:ext uri="{FF2B5EF4-FFF2-40B4-BE49-F238E27FC236}">
                <a16:creationId xmlns:a16="http://schemas.microsoft.com/office/drawing/2014/main" id="{CF0CDDE1-DCAB-4918-81F6-0C7ACEA234E4}"/>
              </a:ext>
            </a:extLst>
          </p:cNvPr>
          <p:cNvSpPr txBox="1"/>
          <p:nvPr/>
        </p:nvSpPr>
        <p:spPr>
          <a:xfrm>
            <a:off x="3164043" y="2813447"/>
            <a:ext cx="5863910" cy="1292662"/>
          </a:xfrm>
          <a:prstGeom prst="rect">
            <a:avLst/>
          </a:prstGeom>
          <a:noFill/>
        </p:spPr>
        <p:txBody>
          <a:bodyPr wrap="square" rtlCol="0">
            <a:spAutoFit/>
          </a:bodyPr>
          <a:lstStyle/>
          <a:p>
            <a:pPr algn="ctr"/>
            <a:r>
              <a:rPr lang="zh-CN" altLang="en-US" sz="5400" dirty="0">
                <a:solidFill>
                  <a:schemeClr val="bg1"/>
                </a:solidFill>
                <a:latin typeface="微软雅黑 Light" panose="020B0502040204020203" pitchFamily="34" charset="-122"/>
                <a:ea typeface="微软雅黑 Light" panose="020B0502040204020203" pitchFamily="34" charset="-122"/>
              </a:rPr>
              <a:t>蘋果隊（第十九組）</a:t>
            </a:r>
            <a:endParaRPr lang="en-US" altLang="zh-CN" sz="5400" dirty="0">
              <a:solidFill>
                <a:schemeClr val="bg1"/>
              </a:solidFill>
              <a:latin typeface="微软雅黑 Light" panose="020B0502040204020203" pitchFamily="34" charset="-122"/>
              <a:ea typeface="微软雅黑 Light" panose="020B0502040204020203" pitchFamily="34" charset="-122"/>
            </a:endParaRPr>
          </a:p>
          <a:p>
            <a:pPr algn="r"/>
            <a:r>
              <a:rPr lang="en-US" altLang="zh-TW" sz="2400" dirty="0">
                <a:solidFill>
                  <a:schemeClr val="bg1"/>
                </a:solidFill>
                <a:latin typeface="微软雅黑 Light" panose="020B0502040204020203" pitchFamily="34" charset="-122"/>
                <a:ea typeface="微软雅黑 Light" panose="020B0502040204020203" pitchFamily="34" charset="-122"/>
              </a:rPr>
              <a:t>2024 Python</a:t>
            </a:r>
            <a:r>
              <a:rPr lang="zh-CN" altLang="en-US" sz="2400" dirty="0">
                <a:solidFill>
                  <a:schemeClr val="bg1"/>
                </a:solidFill>
                <a:latin typeface="微软雅黑 Light" panose="020B0502040204020203" pitchFamily="34" charset="-122"/>
                <a:ea typeface="微软雅黑 Light" panose="020B0502040204020203" pitchFamily="34" charset="-122"/>
              </a:rPr>
              <a:t>專案簡報</a:t>
            </a:r>
            <a:r>
              <a:rPr lang="en-US" altLang="zh-CN" sz="2400" dirty="0">
                <a:solidFill>
                  <a:schemeClr val="bg1"/>
                </a:solidFill>
                <a:latin typeface="微软雅黑 Light" panose="020B0502040204020203" pitchFamily="34" charset="-122"/>
                <a:ea typeface="微软雅黑 Light" panose="020B0502040204020203" pitchFamily="34" charset="-122"/>
              </a:rPr>
              <a:t>.</a:t>
            </a:r>
            <a:r>
              <a:rPr lang="en-US" altLang="zh-CN" sz="2400" dirty="0" err="1">
                <a:solidFill>
                  <a:schemeClr val="bg1"/>
                </a:solidFill>
                <a:latin typeface="微软雅黑 Light" panose="020B0502040204020203" pitchFamily="34" charset="-122"/>
                <a:ea typeface="微软雅黑 Light" panose="020B0502040204020203" pitchFamily="34" charset="-122"/>
              </a:rPr>
              <a:t>py</a:t>
            </a:r>
            <a:endParaRPr lang="zh-TW"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9" name="TextBox 8">
            <a:extLst>
              <a:ext uri="{FF2B5EF4-FFF2-40B4-BE49-F238E27FC236}">
                <a16:creationId xmlns:a16="http://schemas.microsoft.com/office/drawing/2014/main" id="{3982AA79-3077-4A2B-9E68-884F6EE32998}"/>
              </a:ext>
            </a:extLst>
          </p:cNvPr>
          <p:cNvSpPr txBox="1"/>
          <p:nvPr/>
        </p:nvSpPr>
        <p:spPr>
          <a:xfrm>
            <a:off x="0" y="5780782"/>
            <a:ext cx="4507965" cy="1077218"/>
          </a:xfrm>
          <a:prstGeom prst="rect">
            <a:avLst/>
          </a:prstGeom>
          <a:noFill/>
        </p:spPr>
        <p:txBody>
          <a:bodyPr wrap="non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組長</a:t>
            </a: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dirty="0">
                <a:solidFill>
                  <a:schemeClr val="bg1"/>
                </a:solidFill>
                <a:latin typeface="微软雅黑 Light" panose="020B0502040204020203" pitchFamily="34" charset="-122"/>
                <a:ea typeface="微软雅黑 Light" panose="020B0502040204020203" pitchFamily="34" charset="-122"/>
              </a:rPr>
              <a:t>林偉翔</a:t>
            </a:r>
            <a:r>
              <a:rPr lang="en-US" altLang="zh-CN" sz="1200" dirty="0">
                <a:solidFill>
                  <a:schemeClr val="bg1"/>
                </a:solidFill>
                <a:latin typeface="微软雅黑 Light" panose="020B0502040204020203" pitchFamily="34" charset="-122"/>
                <a:ea typeface="微软雅黑 Light" panose="020B0502040204020203" pitchFamily="34" charset="-122"/>
              </a:rPr>
              <a:t>01257174</a:t>
            </a:r>
            <a:r>
              <a:rPr lang="en-US" altLang="zh-CN" dirty="0">
                <a:solidFill>
                  <a:schemeClr val="bg1"/>
                </a:solidFill>
                <a:latin typeface="微软雅黑 Light" panose="020B0502040204020203" pitchFamily="34" charset="-122"/>
                <a:ea typeface="微软雅黑 Light" panose="020B0502040204020203" pitchFamily="34" charset="-122"/>
              </a:rPr>
              <a:t> </a:t>
            </a:r>
          </a:p>
          <a:p>
            <a:r>
              <a:rPr lang="zh-CN" altLang="en-US" sz="3200" dirty="0">
                <a:solidFill>
                  <a:schemeClr val="bg1"/>
                </a:solidFill>
                <a:latin typeface="微软雅黑 Light" panose="020B0502040204020203" pitchFamily="34" charset="-122"/>
                <a:ea typeface="微软雅黑 Light" panose="020B0502040204020203" pitchFamily="34" charset="-122"/>
              </a:rPr>
              <a:t>組</a:t>
            </a:r>
            <a:r>
              <a:rPr lang="zh-CN" altLang="en-US" sz="3200" b="0" dirty="0">
                <a:solidFill>
                  <a:schemeClr val="bg1"/>
                </a:solidFill>
                <a:effectLst/>
                <a:latin typeface="微软雅黑 Light" panose="020B0502040204020203" pitchFamily="34" charset="-122"/>
                <a:ea typeface="微软雅黑 Light" panose="020B0502040204020203" pitchFamily="34" charset="-122"/>
              </a:rPr>
              <a:t>员</a:t>
            </a: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b="0" dirty="0">
                <a:solidFill>
                  <a:schemeClr val="bg1"/>
                </a:solidFill>
                <a:effectLst/>
                <a:latin typeface="微软雅黑 Light" panose="020B0502040204020203" pitchFamily="34" charset="-122"/>
                <a:ea typeface="微软雅黑 Light" panose="020B0502040204020203" pitchFamily="34" charset="-122"/>
              </a:rPr>
              <a:t>陈科宇</a:t>
            </a:r>
            <a:r>
              <a:rPr lang="en-US" altLang="zh-CN" sz="1200" b="0" dirty="0">
                <a:solidFill>
                  <a:schemeClr val="bg1"/>
                </a:solidFill>
                <a:effectLst/>
                <a:latin typeface="微软雅黑 Light" panose="020B0502040204020203" pitchFamily="34" charset="-122"/>
                <a:ea typeface="微软雅黑 Light" panose="020B0502040204020203" pitchFamily="34" charset="-122"/>
              </a:rPr>
              <a:t>01257175</a:t>
            </a:r>
            <a:r>
              <a:rPr lang="zh-CN" altLang="en-US" b="0" dirty="0">
                <a:solidFill>
                  <a:schemeClr val="bg1"/>
                </a:solidFill>
                <a:effectLst/>
                <a:latin typeface="微软雅黑 Light" panose="020B0502040204020203" pitchFamily="34" charset="-122"/>
                <a:ea typeface="微软雅黑 Light" panose="020B0502040204020203" pitchFamily="34" charset="-122"/>
              </a:rPr>
              <a:t>、</a:t>
            </a:r>
            <a:r>
              <a:rPr lang="zh-CN" altLang="en-US" sz="2400" b="0" dirty="0">
                <a:solidFill>
                  <a:schemeClr val="bg1"/>
                </a:solidFill>
                <a:effectLst/>
                <a:latin typeface="微软雅黑 Light" panose="020B0502040204020203" pitchFamily="34" charset="-122"/>
                <a:ea typeface="微软雅黑 Light" panose="020B0502040204020203" pitchFamily="34" charset="-122"/>
              </a:rPr>
              <a:t>林承濬</a:t>
            </a:r>
            <a:r>
              <a:rPr lang="en-US" altLang="zh-CN" sz="1200" b="0" dirty="0">
                <a:solidFill>
                  <a:schemeClr val="bg1"/>
                </a:solidFill>
                <a:effectLst/>
                <a:latin typeface="微软雅黑 Light" panose="020B0502040204020203" pitchFamily="34" charset="-122"/>
                <a:ea typeface="微软雅黑 Light" panose="020B0502040204020203" pitchFamily="34" charset="-122"/>
              </a:rPr>
              <a:t>01257171</a:t>
            </a:r>
            <a:endParaRPr lang="zh-CN" altLang="en-US" b="0" dirty="0">
              <a:solidFill>
                <a:schemeClr val="bg1"/>
              </a:solidFill>
              <a:effectLst/>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EB10F144-0D0F-45AC-8C6A-C9C84D0D6A7E}"/>
              </a:ext>
            </a:extLst>
          </p:cNvPr>
          <p:cNvGrpSpPr/>
          <p:nvPr/>
        </p:nvGrpSpPr>
        <p:grpSpPr>
          <a:xfrm>
            <a:off x="6655911" y="4106109"/>
            <a:ext cx="2290168" cy="226847"/>
            <a:chOff x="862608" y="680150"/>
            <a:chExt cx="2290168" cy="226847"/>
          </a:xfrm>
        </p:grpSpPr>
        <p:sp>
          <p:nvSpPr>
            <p:cNvPr id="7" name="Rectangle: Rounded Corners 6">
              <a:extLst>
                <a:ext uri="{FF2B5EF4-FFF2-40B4-BE49-F238E27FC236}">
                  <a16:creationId xmlns:a16="http://schemas.microsoft.com/office/drawing/2014/main" id="{A476C762-E70B-47FD-AAF8-0BDE8C0ADAC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Rounded Corners 9">
              <a:extLst>
                <a:ext uri="{FF2B5EF4-FFF2-40B4-BE49-F238E27FC236}">
                  <a16:creationId xmlns:a16="http://schemas.microsoft.com/office/drawing/2014/main" id="{016AB1A5-4E24-4F2C-88A1-69D77D758B83}"/>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 name="Rectangle 10">
            <a:extLst>
              <a:ext uri="{FF2B5EF4-FFF2-40B4-BE49-F238E27FC236}">
                <a16:creationId xmlns:a16="http://schemas.microsoft.com/office/drawing/2014/main" id="{97F08CB4-BAF8-40E9-BDF8-E84882EBB624}"/>
              </a:ext>
            </a:extLst>
          </p:cNvPr>
          <p:cNvSpPr/>
          <p:nvPr/>
        </p:nvSpPr>
        <p:spPr>
          <a:xfrm>
            <a:off x="-2" y="-3514634"/>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Rectangle 11">
            <a:extLst>
              <a:ext uri="{FF2B5EF4-FFF2-40B4-BE49-F238E27FC236}">
                <a16:creationId xmlns:a16="http://schemas.microsoft.com/office/drawing/2014/main" id="{18D621EA-EC80-4CD7-8966-BC2E622E7669}"/>
              </a:ext>
            </a:extLst>
          </p:cNvPr>
          <p:cNvSpPr/>
          <p:nvPr/>
        </p:nvSpPr>
        <p:spPr>
          <a:xfrm>
            <a:off x="-2" y="3352800"/>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143890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pic>
        <p:nvPicPr>
          <p:cNvPr id="4" name="Picture 3">
            <a:extLst>
              <a:ext uri="{FF2B5EF4-FFF2-40B4-BE49-F238E27FC236}">
                <a16:creationId xmlns:a16="http://schemas.microsoft.com/office/drawing/2014/main" id="{AEE3D789-32A3-4116-9890-0E86AA0196E0}"/>
              </a:ext>
            </a:extLst>
          </p:cNvPr>
          <p:cNvPicPr>
            <a:picLocks noChangeAspect="1"/>
          </p:cNvPicPr>
          <p:nvPr/>
        </p:nvPicPr>
        <p:blipFill>
          <a:blip r:embed="rId3"/>
          <a:stretch>
            <a:fillRect/>
          </a:stretch>
        </p:blipFill>
        <p:spPr>
          <a:xfrm>
            <a:off x="5486401" y="-395741"/>
            <a:ext cx="9288520" cy="21043483"/>
          </a:xfrm>
          <a:prstGeom prst="rect">
            <a:avLst/>
          </a:prstGeom>
        </p:spPr>
      </p:pic>
      <p:sp>
        <p:nvSpPr>
          <p:cNvPr id="5" name="Rectangle: Rounded Corners 4">
            <a:extLst>
              <a:ext uri="{FF2B5EF4-FFF2-40B4-BE49-F238E27FC236}">
                <a16:creationId xmlns:a16="http://schemas.microsoft.com/office/drawing/2014/main" id="{77D9EBD9-B2D7-438D-B1CF-EAB9884D0A8E}"/>
              </a:ext>
            </a:extLst>
          </p:cNvPr>
          <p:cNvSpPr/>
          <p:nvPr/>
        </p:nvSpPr>
        <p:spPr>
          <a:xfrm>
            <a:off x="548165" y="14429"/>
            <a:ext cx="5667997" cy="6073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專案介紹</a:t>
            </a:r>
            <a:endParaRPr lang="zh-TW" altLang="en-US" sz="3500" dirty="0">
              <a:latin typeface="微软雅黑 Light" panose="020B0502040204020203" pitchFamily="34" charset="-122"/>
              <a:ea typeface="微软雅黑 Light" panose="020B0502040204020203" pitchFamily="34" charset="-122"/>
            </a:endParaRPr>
          </a:p>
        </p:txBody>
      </p:sp>
      <p:sp>
        <p:nvSpPr>
          <p:cNvPr id="2" name="TextBox 1">
            <a:extLst>
              <a:ext uri="{FF2B5EF4-FFF2-40B4-BE49-F238E27FC236}">
                <a16:creationId xmlns:a16="http://schemas.microsoft.com/office/drawing/2014/main" id="{435CA43C-4C97-4C21-A1C8-0CB64117B860}"/>
              </a:ext>
            </a:extLst>
          </p:cNvPr>
          <p:cNvSpPr txBox="1"/>
          <p:nvPr/>
        </p:nvSpPr>
        <p:spPr>
          <a:xfrm>
            <a:off x="2520692" y="252463"/>
            <a:ext cx="740652" cy="369332"/>
          </a:xfrm>
          <a:prstGeom prst="rect">
            <a:avLst/>
          </a:prstGeom>
          <a:noFill/>
        </p:spPr>
        <p:txBody>
          <a:bodyPr wrap="none" rtlCol="0">
            <a:spAutoFit/>
          </a:bodyPr>
          <a:lstStyle/>
          <a:p>
            <a:r>
              <a:rPr lang="en-US" altLang="zh-TW" dirty="0">
                <a:solidFill>
                  <a:schemeClr val="bg1"/>
                </a:solidFill>
                <a:latin typeface="微软雅黑 Light" panose="020B0502040204020203" pitchFamily="34" charset="-122"/>
                <a:ea typeface="微软雅黑 Light" panose="020B0502040204020203" pitchFamily="34" charset="-122"/>
              </a:rPr>
              <a:t>1 of 3</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grpSp>
        <p:nvGrpSpPr>
          <p:cNvPr id="16" name="Group 15">
            <a:extLst>
              <a:ext uri="{FF2B5EF4-FFF2-40B4-BE49-F238E27FC236}">
                <a16:creationId xmlns:a16="http://schemas.microsoft.com/office/drawing/2014/main" id="{613D34C8-6D22-4B7A-8E66-14B94F116664}"/>
              </a:ext>
            </a:extLst>
          </p:cNvPr>
          <p:cNvGrpSpPr/>
          <p:nvPr/>
        </p:nvGrpSpPr>
        <p:grpSpPr>
          <a:xfrm>
            <a:off x="862608" y="680150"/>
            <a:ext cx="2290168" cy="226847"/>
            <a:chOff x="862608" y="680150"/>
            <a:chExt cx="2290168" cy="226847"/>
          </a:xfrm>
        </p:grpSpPr>
        <p:sp>
          <p:nvSpPr>
            <p:cNvPr id="13" name="Rectangle: Rounded Corners 12">
              <a:extLst>
                <a:ext uri="{FF2B5EF4-FFF2-40B4-BE49-F238E27FC236}">
                  <a16:creationId xmlns:a16="http://schemas.microsoft.com/office/drawing/2014/main" id="{CBD16DE9-5933-4960-9480-A2CC7C55DCB2}"/>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21B8A1DB-D3B0-4FE8-923F-3F1D7E6735B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 name="Group 8">
            <a:extLst>
              <a:ext uri="{FF2B5EF4-FFF2-40B4-BE49-F238E27FC236}">
                <a16:creationId xmlns:a16="http://schemas.microsoft.com/office/drawing/2014/main" id="{1132C59F-0B51-4960-BA8B-EAC70625BE97}"/>
              </a:ext>
            </a:extLst>
          </p:cNvPr>
          <p:cNvGrpSpPr/>
          <p:nvPr/>
        </p:nvGrpSpPr>
        <p:grpSpPr>
          <a:xfrm>
            <a:off x="2865611" y="417313"/>
            <a:ext cx="3230389" cy="3012380"/>
            <a:chOff x="2865611" y="417313"/>
            <a:chExt cx="3230389" cy="3012380"/>
          </a:xfrm>
        </p:grpSpPr>
        <p:cxnSp>
          <p:nvCxnSpPr>
            <p:cNvPr id="10" name="Straight Connector 9">
              <a:extLst>
                <a:ext uri="{FF2B5EF4-FFF2-40B4-BE49-F238E27FC236}">
                  <a16:creationId xmlns:a16="http://schemas.microsoft.com/office/drawing/2014/main" id="{BA9B9B7D-A293-48E7-8115-DC5442E7B5D6}"/>
                </a:ext>
              </a:extLst>
            </p:cNvPr>
            <p:cNvCxnSpPr>
              <a:cxnSpLocks/>
            </p:cNvCxnSpPr>
            <p:nvPr/>
          </p:nvCxnSpPr>
          <p:spPr>
            <a:xfrm>
              <a:off x="3676650" y="876391"/>
              <a:ext cx="0" cy="2552609"/>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72B704B-884F-44F3-B545-571CAF4CC791}"/>
                </a:ext>
              </a:extLst>
            </p:cNvPr>
            <p:cNvCxnSpPr>
              <a:cxnSpLocks/>
            </p:cNvCxnSpPr>
            <p:nvPr/>
          </p:nvCxnSpPr>
          <p:spPr>
            <a:xfrm flipH="1">
              <a:off x="2865611" y="3429693"/>
              <a:ext cx="81103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BF24FDE-53D6-4BF2-B0CB-AC3F64609FB2}"/>
                </a:ext>
              </a:extLst>
            </p:cNvPr>
            <p:cNvCxnSpPr>
              <a:cxnSpLocks/>
            </p:cNvCxnSpPr>
            <p:nvPr/>
          </p:nvCxnSpPr>
          <p:spPr>
            <a:xfrm flipH="1">
              <a:off x="5779420" y="417313"/>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12D9DE9-8D7C-4FA9-B6E4-5B322D1B04D4}"/>
                </a:ext>
              </a:extLst>
            </p:cNvPr>
            <p:cNvCxnSpPr>
              <a:cxnSpLocks/>
            </p:cNvCxnSpPr>
            <p:nvPr/>
          </p:nvCxnSpPr>
          <p:spPr>
            <a:xfrm>
              <a:off x="5779420" y="417313"/>
              <a:ext cx="0" cy="661987"/>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413B455-8A00-4155-B2D9-C64E6D19650C}"/>
                </a:ext>
              </a:extLst>
            </p:cNvPr>
            <p:cNvCxnSpPr>
              <a:cxnSpLocks/>
            </p:cNvCxnSpPr>
            <p:nvPr/>
          </p:nvCxnSpPr>
          <p:spPr>
            <a:xfrm flipH="1">
              <a:off x="3676650" y="876391"/>
              <a:ext cx="210277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8C2950-9566-4478-8705-024975942437}"/>
                </a:ext>
              </a:extLst>
            </p:cNvPr>
            <p:cNvCxnSpPr>
              <a:cxnSpLocks/>
            </p:cNvCxnSpPr>
            <p:nvPr/>
          </p:nvCxnSpPr>
          <p:spPr>
            <a:xfrm flipH="1">
              <a:off x="5779420" y="1079300"/>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04899FB2-D073-4E67-9A7A-17B263C8D087}"/>
              </a:ext>
            </a:extLst>
          </p:cNvPr>
          <p:cNvGrpSpPr/>
          <p:nvPr/>
        </p:nvGrpSpPr>
        <p:grpSpPr>
          <a:xfrm>
            <a:off x="2863356" y="1538377"/>
            <a:ext cx="3230389" cy="1887737"/>
            <a:chOff x="2865610" y="1541263"/>
            <a:chExt cx="3230389" cy="1887737"/>
          </a:xfrm>
        </p:grpSpPr>
        <p:cxnSp>
          <p:nvCxnSpPr>
            <p:cNvPr id="20" name="Straight Connector 19">
              <a:extLst>
                <a:ext uri="{FF2B5EF4-FFF2-40B4-BE49-F238E27FC236}">
                  <a16:creationId xmlns:a16="http://schemas.microsoft.com/office/drawing/2014/main" id="{539C1616-C284-49B0-A524-90BF093464BF}"/>
                </a:ext>
              </a:extLst>
            </p:cNvPr>
            <p:cNvCxnSpPr>
              <a:cxnSpLocks/>
            </p:cNvCxnSpPr>
            <p:nvPr/>
          </p:nvCxnSpPr>
          <p:spPr>
            <a:xfrm>
              <a:off x="5779420" y="1541263"/>
              <a:ext cx="0" cy="1227337"/>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10A7B3B-DC90-4885-98E2-06613C35819F}"/>
                </a:ext>
              </a:extLst>
            </p:cNvPr>
            <p:cNvCxnSpPr>
              <a:cxnSpLocks/>
            </p:cNvCxnSpPr>
            <p:nvPr/>
          </p:nvCxnSpPr>
          <p:spPr>
            <a:xfrm flipH="1">
              <a:off x="3676649" y="2632780"/>
              <a:ext cx="2100515"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1EC8CE-70CE-4A26-9560-F13C127C313F}"/>
                </a:ext>
              </a:extLst>
            </p:cNvPr>
            <p:cNvCxnSpPr>
              <a:cxnSpLocks/>
            </p:cNvCxnSpPr>
            <p:nvPr/>
          </p:nvCxnSpPr>
          <p:spPr>
            <a:xfrm flipH="1">
              <a:off x="5779419" y="1541263"/>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D1B0D1-002A-4560-95F4-6176213E64AB}"/>
                </a:ext>
              </a:extLst>
            </p:cNvPr>
            <p:cNvCxnSpPr>
              <a:cxnSpLocks/>
            </p:cNvCxnSpPr>
            <p:nvPr/>
          </p:nvCxnSpPr>
          <p:spPr>
            <a:xfrm flipH="1">
              <a:off x="5771274" y="2768600"/>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218D660-C649-4F9A-AE1B-4BA13BDEE7D4}"/>
                </a:ext>
              </a:extLst>
            </p:cNvPr>
            <p:cNvCxnSpPr>
              <a:cxnSpLocks/>
            </p:cNvCxnSpPr>
            <p:nvPr/>
          </p:nvCxnSpPr>
          <p:spPr>
            <a:xfrm>
              <a:off x="3676649" y="2632780"/>
              <a:ext cx="0" cy="79622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558A13-60CE-4BB9-9BAB-A18984346A2C}"/>
                </a:ext>
              </a:extLst>
            </p:cNvPr>
            <p:cNvCxnSpPr>
              <a:cxnSpLocks/>
            </p:cNvCxnSpPr>
            <p:nvPr/>
          </p:nvCxnSpPr>
          <p:spPr>
            <a:xfrm>
              <a:off x="2865610" y="3429000"/>
              <a:ext cx="81103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461DF08-101F-40C5-9B13-119D2EACC898}"/>
              </a:ext>
            </a:extLst>
          </p:cNvPr>
          <p:cNvGrpSpPr/>
          <p:nvPr/>
        </p:nvGrpSpPr>
        <p:grpSpPr>
          <a:xfrm>
            <a:off x="2863356" y="3093838"/>
            <a:ext cx="3230389" cy="3592712"/>
            <a:chOff x="2863356" y="3093838"/>
            <a:chExt cx="3230389" cy="3592712"/>
          </a:xfrm>
        </p:grpSpPr>
        <p:cxnSp>
          <p:nvCxnSpPr>
            <p:cNvPr id="27" name="Straight Connector 26">
              <a:extLst>
                <a:ext uri="{FF2B5EF4-FFF2-40B4-BE49-F238E27FC236}">
                  <a16:creationId xmlns:a16="http://schemas.microsoft.com/office/drawing/2014/main" id="{4F418432-4365-49BC-B894-0B6DE5DA9CC2}"/>
                </a:ext>
              </a:extLst>
            </p:cNvPr>
            <p:cNvCxnSpPr>
              <a:cxnSpLocks/>
            </p:cNvCxnSpPr>
            <p:nvPr/>
          </p:nvCxnSpPr>
          <p:spPr>
            <a:xfrm flipH="1">
              <a:off x="5777165" y="3093838"/>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D2E0BCD-E4A5-42F5-B1F7-68458FBFCDB6}"/>
                </a:ext>
              </a:extLst>
            </p:cNvPr>
            <p:cNvCxnSpPr>
              <a:cxnSpLocks/>
            </p:cNvCxnSpPr>
            <p:nvPr/>
          </p:nvCxnSpPr>
          <p:spPr>
            <a:xfrm>
              <a:off x="5777165" y="3093838"/>
              <a:ext cx="0" cy="3592712"/>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4F060F6-C10E-4027-803A-9A687D18DF42}"/>
                </a:ext>
              </a:extLst>
            </p:cNvPr>
            <p:cNvCxnSpPr>
              <a:cxnSpLocks/>
            </p:cNvCxnSpPr>
            <p:nvPr/>
          </p:nvCxnSpPr>
          <p:spPr>
            <a:xfrm flipH="1">
              <a:off x="5777165" y="6686550"/>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9D2CB1-3EAB-4101-9C24-AFF47BC7B157}"/>
                </a:ext>
              </a:extLst>
            </p:cNvPr>
            <p:cNvCxnSpPr>
              <a:cxnSpLocks/>
            </p:cNvCxnSpPr>
            <p:nvPr/>
          </p:nvCxnSpPr>
          <p:spPr>
            <a:xfrm>
              <a:off x="3674395" y="4797714"/>
              <a:ext cx="2094625"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A49841-FC47-4282-A6CB-BF167FE469C8}"/>
                </a:ext>
              </a:extLst>
            </p:cNvPr>
            <p:cNvCxnSpPr>
              <a:cxnSpLocks/>
            </p:cNvCxnSpPr>
            <p:nvPr/>
          </p:nvCxnSpPr>
          <p:spPr>
            <a:xfrm>
              <a:off x="3674395" y="3429000"/>
              <a:ext cx="0" cy="1368714"/>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5EDBC5D-DF2A-4E1A-9A36-5FA54F5D82B9}"/>
                </a:ext>
              </a:extLst>
            </p:cNvPr>
            <p:cNvCxnSpPr>
              <a:cxnSpLocks/>
            </p:cNvCxnSpPr>
            <p:nvPr/>
          </p:nvCxnSpPr>
          <p:spPr>
            <a:xfrm>
              <a:off x="2863356" y="3426114"/>
              <a:ext cx="81103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3117C39A-9C4B-4763-9AB7-B8E55EC83D8C}"/>
              </a:ext>
            </a:extLst>
          </p:cNvPr>
          <p:cNvSpPr txBox="1"/>
          <p:nvPr/>
        </p:nvSpPr>
        <p:spPr>
          <a:xfrm>
            <a:off x="229903" y="3265612"/>
            <a:ext cx="3701654" cy="1477328"/>
          </a:xfrm>
          <a:prstGeom prst="rect">
            <a:avLst/>
          </a:prstGeom>
          <a:noFill/>
        </p:spPr>
        <p:txBody>
          <a:bodyPr wrap="none" rtlCol="0">
            <a:spAutoFit/>
          </a:bodyPr>
          <a:lstStyle/>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使用的模组：</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Time</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（用於取得當前時間）、</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Csv</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（存儲排行榜數據用）、</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Random</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（產生隨機數</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CN" dirty="0" err="1">
                <a:solidFill>
                  <a:schemeClr val="tx2">
                    <a:lumMod val="40000"/>
                    <a:lumOff val="60000"/>
                  </a:schemeClr>
                </a:solidFill>
                <a:latin typeface="微软雅黑 Light" panose="020B0502040204020203" pitchFamily="34" charset="-122"/>
                <a:ea typeface="微软雅黑 Light" panose="020B0502040204020203" pitchFamily="34" charset="-122"/>
              </a:rPr>
              <a:t>Os</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（獲取文件的路徑以及清屏用）</a:t>
            </a:r>
            <a:endParaRPr lang="zh-TW" altLang="en-US"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
        <p:nvSpPr>
          <p:cNvPr id="34" name="TextBox 33">
            <a:extLst>
              <a:ext uri="{FF2B5EF4-FFF2-40B4-BE49-F238E27FC236}">
                <a16:creationId xmlns:a16="http://schemas.microsoft.com/office/drawing/2014/main" id="{4A8BF1E7-280B-4609-BB5C-69E317851DFA}"/>
              </a:ext>
            </a:extLst>
          </p:cNvPr>
          <p:cNvSpPr txBox="1"/>
          <p:nvPr/>
        </p:nvSpPr>
        <p:spPr>
          <a:xfrm>
            <a:off x="124685" y="3320386"/>
            <a:ext cx="3241593" cy="1477328"/>
          </a:xfrm>
          <a:prstGeom prst="rect">
            <a:avLst/>
          </a:prstGeom>
          <a:noFill/>
        </p:spPr>
        <p:txBody>
          <a:bodyPr wrap="none" rtlCol="0">
            <a:spAutoFit/>
          </a:bodyPr>
          <a:lstStyle/>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一些基本功能的定義：</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Clear()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把終端上的內容清除掉</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err="1">
                <a:solidFill>
                  <a:schemeClr val="tx2">
                    <a:lumMod val="40000"/>
                    <a:lumOff val="60000"/>
                  </a:schemeClr>
                </a:solidFill>
                <a:latin typeface="微软雅黑 Light" panose="020B0502040204020203" pitchFamily="34" charset="-122"/>
                <a:ea typeface="微软雅黑 Light" panose="020B0502040204020203" pitchFamily="34" charset="-122"/>
              </a:rPr>
              <a:t>Rnumber</a:t>
            </a:r>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獲得隨機數</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loading()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加載動畫</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
        <p:nvSpPr>
          <p:cNvPr id="35" name="TextBox 34">
            <a:extLst>
              <a:ext uri="{FF2B5EF4-FFF2-40B4-BE49-F238E27FC236}">
                <a16:creationId xmlns:a16="http://schemas.microsoft.com/office/drawing/2014/main" id="{27785B55-EA46-45D2-900E-96E093A0066B}"/>
              </a:ext>
            </a:extLst>
          </p:cNvPr>
          <p:cNvSpPr txBox="1"/>
          <p:nvPr/>
        </p:nvSpPr>
        <p:spPr>
          <a:xfrm>
            <a:off x="132221" y="3369687"/>
            <a:ext cx="2031325" cy="1200329"/>
          </a:xfrm>
          <a:prstGeom prst="rect">
            <a:avLst/>
          </a:prstGeom>
          <a:noFill/>
        </p:spPr>
        <p:txBody>
          <a:bodyPr wrap="none" rtlCol="0">
            <a:spAutoFit/>
          </a:bodyPr>
          <a:lstStyle/>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小遊戲的藍圖區：</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總共有</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6</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款小遊戲</a:t>
            </a:r>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725090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xit" presetSubtype="32" fill="hold" nodeType="clickEffect">
                                  <p:stCondLst>
                                    <p:cond delay="0"/>
                                  </p:stCondLst>
                                  <p:childTnLst>
                                    <p:anim calcmode="lin" valueType="num">
                                      <p:cBhvr>
                                        <p:cTn id="16" dur="500"/>
                                        <p:tgtEl>
                                          <p:spTgt spid="9"/>
                                        </p:tgtEl>
                                        <p:attrNameLst>
                                          <p:attrName>ppt_w</p:attrName>
                                        </p:attrNameLst>
                                      </p:cBhvr>
                                      <p:tavLst>
                                        <p:tav tm="0">
                                          <p:val>
                                            <p:strVal val="ppt_w"/>
                                          </p:val>
                                        </p:tav>
                                        <p:tav tm="100000">
                                          <p:val>
                                            <p:fltVal val="0"/>
                                          </p:val>
                                        </p:tav>
                                      </p:tavLst>
                                    </p:anim>
                                    <p:anim calcmode="lin" valueType="num">
                                      <p:cBhvr>
                                        <p:cTn id="17" dur="500"/>
                                        <p:tgtEl>
                                          <p:spTgt spid="9"/>
                                        </p:tgtEl>
                                        <p:attrNameLst>
                                          <p:attrName>ppt_h</p:attrName>
                                        </p:attrNameLst>
                                      </p:cBhvr>
                                      <p:tavLst>
                                        <p:tav tm="0">
                                          <p:val>
                                            <p:strVal val="ppt_h"/>
                                          </p:val>
                                        </p:tav>
                                        <p:tav tm="100000">
                                          <p:val>
                                            <p:fltVal val="0"/>
                                          </p:val>
                                        </p:tav>
                                      </p:tavLst>
                                    </p:anim>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33"/>
                                        </p:tgtEl>
                                      </p:cBhvr>
                                    </p:animEffect>
                                    <p:set>
                                      <p:cBhvr>
                                        <p:cTn id="22" dur="1" fill="hold">
                                          <p:stCondLst>
                                            <p:cond delay="499"/>
                                          </p:stCondLst>
                                        </p:cTn>
                                        <p:tgtEl>
                                          <p:spTgt spid="33"/>
                                        </p:tgtEl>
                                        <p:attrNameLst>
                                          <p:attrName>style.visibility</p:attrName>
                                        </p:attrNameLst>
                                      </p:cBhvr>
                                      <p:to>
                                        <p:strVal val="hidden"/>
                                      </p:to>
                                    </p:set>
                                  </p:childTnLst>
                                </p:cTn>
                              </p:par>
                              <p:par>
                                <p:cTn id="23" presetID="53" presetClass="entr" presetSubtype="16"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fltVal val="0"/>
                                          </p:val>
                                        </p:tav>
                                        <p:tav tm="100000">
                                          <p:val>
                                            <p:strVal val="#ppt_h"/>
                                          </p:val>
                                        </p:tav>
                                      </p:tavLst>
                                    </p:anim>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xit" presetSubtype="32" fill="hold" nodeType="clickEffect">
                                  <p:stCondLst>
                                    <p:cond delay="0"/>
                                  </p:stCondLst>
                                  <p:childTnLst>
                                    <p:anim calcmode="lin" valueType="num">
                                      <p:cBhvr>
                                        <p:cTn id="34" dur="500"/>
                                        <p:tgtEl>
                                          <p:spTgt spid="19"/>
                                        </p:tgtEl>
                                        <p:attrNameLst>
                                          <p:attrName>ppt_w</p:attrName>
                                        </p:attrNameLst>
                                      </p:cBhvr>
                                      <p:tavLst>
                                        <p:tav tm="0">
                                          <p:val>
                                            <p:strVal val="ppt_w"/>
                                          </p:val>
                                        </p:tav>
                                        <p:tav tm="100000">
                                          <p:val>
                                            <p:fltVal val="0"/>
                                          </p:val>
                                        </p:tav>
                                      </p:tavLst>
                                    </p:anim>
                                    <p:anim calcmode="lin" valueType="num">
                                      <p:cBhvr>
                                        <p:cTn id="35" dur="500"/>
                                        <p:tgtEl>
                                          <p:spTgt spid="19"/>
                                        </p:tgtEl>
                                        <p:attrNameLst>
                                          <p:attrName>ppt_h</p:attrName>
                                        </p:attrNameLst>
                                      </p:cBhvr>
                                      <p:tavLst>
                                        <p:tav tm="0">
                                          <p:val>
                                            <p:strVal val="ppt_h"/>
                                          </p:val>
                                        </p:tav>
                                        <p:tav tm="100000">
                                          <p:val>
                                            <p:fltVal val="0"/>
                                          </p:val>
                                        </p:tav>
                                      </p:tavLst>
                                    </p:anim>
                                    <p:animEffect transition="out" filter="fade">
                                      <p:cBhvr>
                                        <p:cTn id="36" dur="500"/>
                                        <p:tgtEl>
                                          <p:spTgt spid="19"/>
                                        </p:tgtEl>
                                      </p:cBhvr>
                                    </p:animEffect>
                                    <p:set>
                                      <p:cBhvr>
                                        <p:cTn id="37" dur="1" fill="hold">
                                          <p:stCondLst>
                                            <p:cond delay="499"/>
                                          </p:stCondLst>
                                        </p:cTn>
                                        <p:tgtEl>
                                          <p:spTgt spid="19"/>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34"/>
                                        </p:tgtEl>
                                      </p:cBhvr>
                                    </p:animEffect>
                                    <p:set>
                                      <p:cBhvr>
                                        <p:cTn id="40" dur="1" fill="hold">
                                          <p:stCondLst>
                                            <p:cond delay="499"/>
                                          </p:stCondLst>
                                        </p:cTn>
                                        <p:tgtEl>
                                          <p:spTgt spid="34"/>
                                        </p:tgtEl>
                                        <p:attrNameLst>
                                          <p:attrName>style.visibility</p:attrName>
                                        </p:attrNameLst>
                                      </p:cBhvr>
                                      <p:to>
                                        <p:strVal val="hidden"/>
                                      </p:to>
                                    </p:set>
                                  </p:childTnLst>
                                </p:cTn>
                              </p:par>
                              <p:par>
                                <p:cTn id="41" presetID="53" presetClass="entr" presetSubtype="16"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000">
                                          <p:val>
                                            <p:strVal val="#ppt_w"/>
                                          </p:val>
                                        </p:tav>
                                      </p:tavLst>
                                    </p:anim>
                                    <p:anim calcmode="lin" valueType="num">
                                      <p:cBhvr>
                                        <p:cTn id="44" dur="500" fill="hold"/>
                                        <p:tgtEl>
                                          <p:spTgt spid="26"/>
                                        </p:tgtEl>
                                        <p:attrNameLst>
                                          <p:attrName>ppt_h</p:attrName>
                                        </p:attrNameLst>
                                      </p:cBhvr>
                                      <p:tavLst>
                                        <p:tav tm="0">
                                          <p:val>
                                            <p:fltVal val="0"/>
                                          </p:val>
                                        </p:tav>
                                        <p:tav tm="100000">
                                          <p:val>
                                            <p:strVal val="#ppt_h"/>
                                          </p:val>
                                        </p:tav>
                                      </p:tavLst>
                                    </p:anim>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4" grpId="0"/>
      <p:bldP spid="34" grpId="1"/>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pic>
        <p:nvPicPr>
          <p:cNvPr id="4" name="Picture 3">
            <a:extLst>
              <a:ext uri="{FF2B5EF4-FFF2-40B4-BE49-F238E27FC236}">
                <a16:creationId xmlns:a16="http://schemas.microsoft.com/office/drawing/2014/main" id="{AEE3D789-32A3-4116-9890-0E86AA0196E0}"/>
              </a:ext>
            </a:extLst>
          </p:cNvPr>
          <p:cNvPicPr>
            <a:picLocks noChangeAspect="1"/>
          </p:cNvPicPr>
          <p:nvPr/>
        </p:nvPicPr>
        <p:blipFill>
          <a:blip r:embed="rId3"/>
          <a:stretch>
            <a:fillRect/>
          </a:stretch>
        </p:blipFill>
        <p:spPr>
          <a:xfrm>
            <a:off x="5486401" y="-6663191"/>
            <a:ext cx="9288520" cy="21043483"/>
          </a:xfrm>
          <a:prstGeom prst="rect">
            <a:avLst/>
          </a:prstGeom>
        </p:spPr>
      </p:pic>
      <p:sp>
        <p:nvSpPr>
          <p:cNvPr id="5" name="Rectangle: Rounded Corners 4">
            <a:extLst>
              <a:ext uri="{FF2B5EF4-FFF2-40B4-BE49-F238E27FC236}">
                <a16:creationId xmlns:a16="http://schemas.microsoft.com/office/drawing/2014/main" id="{FD018939-668D-44AA-ABFC-237FDDB47B1C}"/>
              </a:ext>
            </a:extLst>
          </p:cNvPr>
          <p:cNvSpPr/>
          <p:nvPr/>
        </p:nvSpPr>
        <p:spPr>
          <a:xfrm>
            <a:off x="548165" y="14429"/>
            <a:ext cx="5667997" cy="6073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專案介紹</a:t>
            </a:r>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F00F6612-3509-46EE-8173-F6CB52413E4B}"/>
              </a:ext>
            </a:extLst>
          </p:cNvPr>
          <p:cNvSpPr txBox="1"/>
          <p:nvPr/>
        </p:nvSpPr>
        <p:spPr>
          <a:xfrm>
            <a:off x="2520692" y="252463"/>
            <a:ext cx="780727" cy="369332"/>
          </a:xfrm>
          <a:prstGeom prst="rect">
            <a:avLst/>
          </a:prstGeom>
          <a:noFill/>
        </p:spPr>
        <p:txBody>
          <a:bodyPr wrap="none" rtlCol="0">
            <a:spAutoFit/>
          </a:bodyPr>
          <a:lstStyle/>
          <a:p>
            <a:r>
              <a:rPr lang="en-US" altLang="zh-TW" dirty="0">
                <a:solidFill>
                  <a:schemeClr val="bg1"/>
                </a:solidFill>
                <a:latin typeface="微软雅黑 Light" panose="020B0502040204020203" pitchFamily="34" charset="-122"/>
                <a:ea typeface="微软雅黑 Light" panose="020B0502040204020203" pitchFamily="34" charset="-122"/>
              </a:rPr>
              <a:t>2 of 3</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grpSp>
        <p:nvGrpSpPr>
          <p:cNvPr id="18" name="Group 17">
            <a:extLst>
              <a:ext uri="{FF2B5EF4-FFF2-40B4-BE49-F238E27FC236}">
                <a16:creationId xmlns:a16="http://schemas.microsoft.com/office/drawing/2014/main" id="{6999070B-1320-4620-9414-5E869B1F41FB}"/>
              </a:ext>
            </a:extLst>
          </p:cNvPr>
          <p:cNvGrpSpPr/>
          <p:nvPr/>
        </p:nvGrpSpPr>
        <p:grpSpPr>
          <a:xfrm>
            <a:off x="862608" y="680150"/>
            <a:ext cx="2290168" cy="226847"/>
            <a:chOff x="862608" y="680150"/>
            <a:chExt cx="2290168" cy="226847"/>
          </a:xfrm>
        </p:grpSpPr>
        <p:sp>
          <p:nvSpPr>
            <p:cNvPr id="19" name="Rectangle: Rounded Corners 18">
              <a:extLst>
                <a:ext uri="{FF2B5EF4-FFF2-40B4-BE49-F238E27FC236}">
                  <a16:creationId xmlns:a16="http://schemas.microsoft.com/office/drawing/2014/main" id="{305BDAEF-0553-4A33-B108-C2AE5D0B231D}"/>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Rectangle: Rounded Corners 19">
              <a:extLst>
                <a:ext uri="{FF2B5EF4-FFF2-40B4-BE49-F238E27FC236}">
                  <a16:creationId xmlns:a16="http://schemas.microsoft.com/office/drawing/2014/main" id="{E4D808E7-6431-4BE7-A5B0-C0BDD61A5895}"/>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 name="Group 15">
            <a:extLst>
              <a:ext uri="{FF2B5EF4-FFF2-40B4-BE49-F238E27FC236}">
                <a16:creationId xmlns:a16="http://schemas.microsoft.com/office/drawing/2014/main" id="{11D30112-51A2-4EC1-B70B-0CF669F75F21}"/>
              </a:ext>
            </a:extLst>
          </p:cNvPr>
          <p:cNvGrpSpPr/>
          <p:nvPr/>
        </p:nvGrpSpPr>
        <p:grpSpPr>
          <a:xfrm>
            <a:off x="2841091" y="1450344"/>
            <a:ext cx="3254909" cy="4585738"/>
            <a:chOff x="2841091" y="1450344"/>
            <a:chExt cx="3254909" cy="4585738"/>
          </a:xfrm>
        </p:grpSpPr>
        <p:grpSp>
          <p:nvGrpSpPr>
            <p:cNvPr id="17" name="Group 16">
              <a:extLst>
                <a:ext uri="{FF2B5EF4-FFF2-40B4-BE49-F238E27FC236}">
                  <a16:creationId xmlns:a16="http://schemas.microsoft.com/office/drawing/2014/main" id="{B08CCBFC-C890-4761-8438-AB2BF292F54B}"/>
                </a:ext>
              </a:extLst>
            </p:cNvPr>
            <p:cNvGrpSpPr/>
            <p:nvPr/>
          </p:nvGrpSpPr>
          <p:grpSpPr>
            <a:xfrm>
              <a:off x="2841091" y="1450344"/>
              <a:ext cx="3254909" cy="4585738"/>
              <a:chOff x="2841091" y="1446013"/>
              <a:chExt cx="3254909" cy="4585738"/>
            </a:xfrm>
          </p:grpSpPr>
          <p:cxnSp>
            <p:nvCxnSpPr>
              <p:cNvPr id="22" name="Straight Connector 21">
                <a:extLst>
                  <a:ext uri="{FF2B5EF4-FFF2-40B4-BE49-F238E27FC236}">
                    <a16:creationId xmlns:a16="http://schemas.microsoft.com/office/drawing/2014/main" id="{B5925E5C-8703-4E20-B9EF-E49AE8709437}"/>
                  </a:ext>
                </a:extLst>
              </p:cNvPr>
              <p:cNvCxnSpPr>
                <a:cxnSpLocks/>
              </p:cNvCxnSpPr>
              <p:nvPr/>
            </p:nvCxnSpPr>
            <p:spPr>
              <a:xfrm flipV="1">
                <a:off x="3676650" y="3429000"/>
                <a:ext cx="0" cy="523966"/>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CCF02F0-FCA3-4B14-A381-E94C86A01DB5}"/>
                  </a:ext>
                </a:extLst>
              </p:cNvPr>
              <p:cNvCxnSpPr>
                <a:cxnSpLocks/>
              </p:cNvCxnSpPr>
              <p:nvPr/>
            </p:nvCxnSpPr>
            <p:spPr>
              <a:xfrm flipH="1">
                <a:off x="2841091" y="3429000"/>
                <a:ext cx="83555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EF4A87D-9550-4B75-A591-AC9FDFB4DBFC}"/>
                  </a:ext>
                </a:extLst>
              </p:cNvPr>
              <p:cNvCxnSpPr>
                <a:cxnSpLocks/>
              </p:cNvCxnSpPr>
              <p:nvPr/>
            </p:nvCxnSpPr>
            <p:spPr>
              <a:xfrm flipH="1">
                <a:off x="5779420" y="1446013"/>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79ECC42-AE49-418B-A55D-6751E289B4D6}"/>
                  </a:ext>
                </a:extLst>
              </p:cNvPr>
              <p:cNvCxnSpPr>
                <a:cxnSpLocks/>
              </p:cNvCxnSpPr>
              <p:nvPr/>
            </p:nvCxnSpPr>
            <p:spPr>
              <a:xfrm>
                <a:off x="5779420" y="1446013"/>
                <a:ext cx="0" cy="4585738"/>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51671C6-2960-4E2A-A0DA-1A26B1ACF8E7}"/>
                  </a:ext>
                </a:extLst>
              </p:cNvPr>
              <p:cNvCxnSpPr>
                <a:cxnSpLocks/>
              </p:cNvCxnSpPr>
              <p:nvPr/>
            </p:nvCxnSpPr>
            <p:spPr>
              <a:xfrm flipH="1">
                <a:off x="3676650" y="3952966"/>
                <a:ext cx="210277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44178F1F-716B-4256-9B8D-86C6813CDCA9}"/>
                </a:ext>
              </a:extLst>
            </p:cNvPr>
            <p:cNvCxnSpPr>
              <a:cxnSpLocks/>
            </p:cNvCxnSpPr>
            <p:nvPr/>
          </p:nvCxnSpPr>
          <p:spPr>
            <a:xfrm flipH="1">
              <a:off x="5779420" y="6031751"/>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C161889D-DB02-4583-9C2F-5055FDAEEECB}"/>
              </a:ext>
            </a:extLst>
          </p:cNvPr>
          <p:cNvSpPr txBox="1"/>
          <p:nvPr/>
        </p:nvSpPr>
        <p:spPr>
          <a:xfrm>
            <a:off x="666763" y="3178708"/>
            <a:ext cx="4472571" cy="3416320"/>
          </a:xfrm>
          <a:prstGeom prst="rect">
            <a:avLst/>
          </a:prstGeom>
          <a:noFill/>
        </p:spPr>
        <p:txBody>
          <a:bodyPr wrap="none" rtlCol="0">
            <a:spAutoFit/>
          </a:bodyPr>
          <a:lstStyle/>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名人堂程序：</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Add()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添加数据</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Sort()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排序</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Save()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将数据写入</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csv file</a:t>
            </a: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Load()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加载</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csv file</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，并读取内容</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Display()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显示排行榜</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err="1">
                <a:solidFill>
                  <a:schemeClr val="tx2">
                    <a:lumMod val="40000"/>
                    <a:lumOff val="60000"/>
                  </a:schemeClr>
                </a:solidFill>
                <a:latin typeface="微软雅黑 Light" panose="020B0502040204020203" pitchFamily="34" charset="-122"/>
                <a:ea typeface="微软雅黑 Light" panose="020B0502040204020203" pitchFamily="34" charset="-122"/>
              </a:rPr>
              <a:t>Save_data</a:t>
            </a:r>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与用户交互的功能</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err="1">
                <a:solidFill>
                  <a:schemeClr val="tx2">
                    <a:lumMod val="40000"/>
                    <a:lumOff val="60000"/>
                  </a:schemeClr>
                </a:solidFill>
                <a:latin typeface="微软雅黑 Light" panose="020B0502040204020203" pitchFamily="34" charset="-122"/>
                <a:ea typeface="微软雅黑 Light" panose="020B0502040204020203" pitchFamily="34" charset="-122"/>
              </a:rPr>
              <a:t>Get_file_path</a:t>
            </a:r>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获得</a:t>
            </a:r>
            <a:r>
              <a:rPr lang="en-US" altLang="zh-CN" dirty="0" err="1">
                <a:solidFill>
                  <a:schemeClr val="tx2">
                    <a:lumMod val="40000"/>
                    <a:lumOff val="60000"/>
                  </a:schemeClr>
                </a:solidFill>
                <a:latin typeface="微软雅黑 Light" panose="020B0502040204020203" pitchFamily="34" charset="-122"/>
                <a:ea typeface="微软雅黑 Light" panose="020B0502040204020203" pitchFamily="34" charset="-122"/>
              </a:rPr>
              <a:t>csvfile</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的路径</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（各个小游戏有独立的文件存储）</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err="1">
                <a:solidFill>
                  <a:schemeClr val="tx2">
                    <a:lumMod val="40000"/>
                    <a:lumOff val="60000"/>
                  </a:schemeClr>
                </a:solidFill>
                <a:latin typeface="微软雅黑 Light" panose="020B0502040204020203" pitchFamily="34" charset="-122"/>
                <a:ea typeface="微软雅黑 Light" panose="020B0502040204020203" pitchFamily="34" charset="-122"/>
              </a:rPr>
              <a:t>Leaderboard_console</a:t>
            </a:r>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管理员使用的后台</a:t>
            </a:r>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zh-TW" altLang="en-US"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361083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pic>
        <p:nvPicPr>
          <p:cNvPr id="4" name="Picture 3">
            <a:extLst>
              <a:ext uri="{FF2B5EF4-FFF2-40B4-BE49-F238E27FC236}">
                <a16:creationId xmlns:a16="http://schemas.microsoft.com/office/drawing/2014/main" id="{AEE3D789-32A3-4116-9890-0E86AA0196E0}"/>
              </a:ext>
            </a:extLst>
          </p:cNvPr>
          <p:cNvPicPr>
            <a:picLocks noChangeAspect="1"/>
          </p:cNvPicPr>
          <p:nvPr/>
        </p:nvPicPr>
        <p:blipFill>
          <a:blip r:embed="rId3"/>
          <a:stretch>
            <a:fillRect/>
          </a:stretch>
        </p:blipFill>
        <p:spPr>
          <a:xfrm>
            <a:off x="5486401" y="-13254491"/>
            <a:ext cx="9288520" cy="21043483"/>
          </a:xfrm>
          <a:prstGeom prst="rect">
            <a:avLst/>
          </a:prstGeom>
        </p:spPr>
      </p:pic>
      <p:sp>
        <p:nvSpPr>
          <p:cNvPr id="5" name="Rectangle: Rounded Corners 4">
            <a:extLst>
              <a:ext uri="{FF2B5EF4-FFF2-40B4-BE49-F238E27FC236}">
                <a16:creationId xmlns:a16="http://schemas.microsoft.com/office/drawing/2014/main" id="{00A707D0-488E-4157-9E67-87421790D421}"/>
              </a:ext>
            </a:extLst>
          </p:cNvPr>
          <p:cNvSpPr/>
          <p:nvPr/>
        </p:nvSpPr>
        <p:spPr>
          <a:xfrm>
            <a:off x="548165" y="14429"/>
            <a:ext cx="5667997" cy="6073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專案介紹</a:t>
            </a:r>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244691EC-0613-4EF3-87A6-CF34207629ED}"/>
              </a:ext>
            </a:extLst>
          </p:cNvPr>
          <p:cNvSpPr txBox="1"/>
          <p:nvPr/>
        </p:nvSpPr>
        <p:spPr>
          <a:xfrm>
            <a:off x="2520692" y="252463"/>
            <a:ext cx="780727" cy="369332"/>
          </a:xfrm>
          <a:prstGeom prst="rect">
            <a:avLst/>
          </a:prstGeom>
          <a:noFill/>
        </p:spPr>
        <p:txBody>
          <a:bodyPr wrap="none" rtlCol="0">
            <a:spAutoFit/>
          </a:bodyPr>
          <a:lstStyle/>
          <a:p>
            <a:r>
              <a:rPr lang="en-US" altLang="zh-TW" dirty="0">
                <a:solidFill>
                  <a:schemeClr val="bg1"/>
                </a:solidFill>
                <a:latin typeface="微软雅黑 Light" panose="020B0502040204020203" pitchFamily="34" charset="-122"/>
                <a:ea typeface="微软雅黑 Light" panose="020B0502040204020203" pitchFamily="34" charset="-122"/>
              </a:rPr>
              <a:t>3 of 3</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grpSp>
        <p:nvGrpSpPr>
          <p:cNvPr id="17" name="Group 16">
            <a:extLst>
              <a:ext uri="{FF2B5EF4-FFF2-40B4-BE49-F238E27FC236}">
                <a16:creationId xmlns:a16="http://schemas.microsoft.com/office/drawing/2014/main" id="{C4DB7552-4EFD-49FF-A1E1-49CB1766F600}"/>
              </a:ext>
            </a:extLst>
          </p:cNvPr>
          <p:cNvGrpSpPr/>
          <p:nvPr/>
        </p:nvGrpSpPr>
        <p:grpSpPr>
          <a:xfrm>
            <a:off x="862608" y="680150"/>
            <a:ext cx="2290168" cy="226847"/>
            <a:chOff x="862608" y="680150"/>
            <a:chExt cx="2290168" cy="226847"/>
          </a:xfrm>
        </p:grpSpPr>
        <p:sp>
          <p:nvSpPr>
            <p:cNvPr id="18" name="Rectangle: Rounded Corners 17">
              <a:extLst>
                <a:ext uri="{FF2B5EF4-FFF2-40B4-BE49-F238E27FC236}">
                  <a16:creationId xmlns:a16="http://schemas.microsoft.com/office/drawing/2014/main" id="{EC3E7A48-3A94-46AC-B6B5-16EB8A09109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Rectangle: Rounded Corners 18">
              <a:extLst>
                <a:ext uri="{FF2B5EF4-FFF2-40B4-BE49-F238E27FC236}">
                  <a16:creationId xmlns:a16="http://schemas.microsoft.com/office/drawing/2014/main" id="{BFD02109-274E-417D-8E73-7963397275A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 name="Group 8">
            <a:extLst>
              <a:ext uri="{FF2B5EF4-FFF2-40B4-BE49-F238E27FC236}">
                <a16:creationId xmlns:a16="http://schemas.microsoft.com/office/drawing/2014/main" id="{65A19ABE-B93D-4397-8B44-8E8269CACF3E}"/>
              </a:ext>
            </a:extLst>
          </p:cNvPr>
          <p:cNvGrpSpPr/>
          <p:nvPr/>
        </p:nvGrpSpPr>
        <p:grpSpPr>
          <a:xfrm>
            <a:off x="2865611" y="39430"/>
            <a:ext cx="3230389" cy="3389570"/>
            <a:chOff x="2865611" y="39430"/>
            <a:chExt cx="3230389" cy="3389570"/>
          </a:xfrm>
        </p:grpSpPr>
        <p:cxnSp>
          <p:nvCxnSpPr>
            <p:cNvPr id="10" name="Straight Connector 9">
              <a:extLst>
                <a:ext uri="{FF2B5EF4-FFF2-40B4-BE49-F238E27FC236}">
                  <a16:creationId xmlns:a16="http://schemas.microsoft.com/office/drawing/2014/main" id="{957F8FB8-F6C2-47D4-9FA3-1CAA9D346D50}"/>
                </a:ext>
              </a:extLst>
            </p:cNvPr>
            <p:cNvCxnSpPr>
              <a:cxnSpLocks/>
            </p:cNvCxnSpPr>
            <p:nvPr/>
          </p:nvCxnSpPr>
          <p:spPr>
            <a:xfrm>
              <a:off x="3676650" y="822358"/>
              <a:ext cx="0" cy="2606642"/>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E49B0BD-3AD8-4846-AB1B-05E8B53E407A}"/>
                </a:ext>
              </a:extLst>
            </p:cNvPr>
            <p:cNvCxnSpPr>
              <a:cxnSpLocks/>
            </p:cNvCxnSpPr>
            <p:nvPr/>
          </p:nvCxnSpPr>
          <p:spPr>
            <a:xfrm flipH="1">
              <a:off x="2865611" y="3429000"/>
              <a:ext cx="81103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9631FE-4948-48F2-AC23-1542195B2CA4}"/>
                </a:ext>
              </a:extLst>
            </p:cNvPr>
            <p:cNvCxnSpPr>
              <a:cxnSpLocks/>
            </p:cNvCxnSpPr>
            <p:nvPr/>
          </p:nvCxnSpPr>
          <p:spPr>
            <a:xfrm flipH="1">
              <a:off x="5779420" y="39430"/>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041CF29-160F-46A2-852D-E3094FD0D1F8}"/>
                </a:ext>
              </a:extLst>
            </p:cNvPr>
            <p:cNvCxnSpPr>
              <a:cxnSpLocks/>
            </p:cNvCxnSpPr>
            <p:nvPr/>
          </p:nvCxnSpPr>
          <p:spPr>
            <a:xfrm>
              <a:off x="5779420" y="39430"/>
              <a:ext cx="0" cy="169031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D752BE-299B-41C4-90C7-B5FF13B1C611}"/>
                </a:ext>
              </a:extLst>
            </p:cNvPr>
            <p:cNvCxnSpPr>
              <a:cxnSpLocks/>
            </p:cNvCxnSpPr>
            <p:nvPr/>
          </p:nvCxnSpPr>
          <p:spPr>
            <a:xfrm flipH="1">
              <a:off x="3676650" y="822358"/>
              <a:ext cx="210277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27489B4-2D3F-4A3C-BB7D-66E0E7698246}"/>
                </a:ext>
              </a:extLst>
            </p:cNvPr>
            <p:cNvCxnSpPr>
              <a:cxnSpLocks/>
            </p:cNvCxnSpPr>
            <p:nvPr/>
          </p:nvCxnSpPr>
          <p:spPr>
            <a:xfrm flipH="1">
              <a:off x="5779420" y="1729740"/>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BE86F8-E84D-4B93-A0C7-F45A3CC8C61D}"/>
              </a:ext>
            </a:extLst>
          </p:cNvPr>
          <p:cNvGrpSpPr/>
          <p:nvPr/>
        </p:nvGrpSpPr>
        <p:grpSpPr>
          <a:xfrm>
            <a:off x="2865611" y="2487358"/>
            <a:ext cx="3230389" cy="1675067"/>
            <a:chOff x="2865611" y="2487358"/>
            <a:chExt cx="3230389" cy="1675067"/>
          </a:xfrm>
        </p:grpSpPr>
        <p:cxnSp>
          <p:nvCxnSpPr>
            <p:cNvPr id="20" name="Straight Connector 19">
              <a:extLst>
                <a:ext uri="{FF2B5EF4-FFF2-40B4-BE49-F238E27FC236}">
                  <a16:creationId xmlns:a16="http://schemas.microsoft.com/office/drawing/2014/main" id="{7943620A-8AAB-4903-888E-A0225B9EFB01}"/>
                </a:ext>
              </a:extLst>
            </p:cNvPr>
            <p:cNvCxnSpPr>
              <a:cxnSpLocks/>
            </p:cNvCxnSpPr>
            <p:nvPr/>
          </p:nvCxnSpPr>
          <p:spPr>
            <a:xfrm flipH="1">
              <a:off x="5779420" y="2487358"/>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43879AE-CC3F-4D41-A51A-CCD562C098B5}"/>
                </a:ext>
              </a:extLst>
            </p:cNvPr>
            <p:cNvCxnSpPr>
              <a:cxnSpLocks/>
            </p:cNvCxnSpPr>
            <p:nvPr/>
          </p:nvCxnSpPr>
          <p:spPr>
            <a:xfrm>
              <a:off x="5779420" y="2487358"/>
              <a:ext cx="0" cy="1675067"/>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891254A-159E-43F7-8B86-95B214FFA1ED}"/>
                </a:ext>
              </a:extLst>
            </p:cNvPr>
            <p:cNvCxnSpPr>
              <a:cxnSpLocks/>
            </p:cNvCxnSpPr>
            <p:nvPr/>
          </p:nvCxnSpPr>
          <p:spPr>
            <a:xfrm flipH="1">
              <a:off x="2865611" y="3429000"/>
              <a:ext cx="291380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59F8D5D-FACA-4550-99BC-C6607C7BA7D4}"/>
                </a:ext>
              </a:extLst>
            </p:cNvPr>
            <p:cNvCxnSpPr>
              <a:cxnSpLocks/>
            </p:cNvCxnSpPr>
            <p:nvPr/>
          </p:nvCxnSpPr>
          <p:spPr>
            <a:xfrm flipH="1">
              <a:off x="5779420" y="4162425"/>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E95493D2-FFA7-4A77-8CB1-29D0A84BFFED}"/>
              </a:ext>
            </a:extLst>
          </p:cNvPr>
          <p:cNvGrpSpPr/>
          <p:nvPr/>
        </p:nvGrpSpPr>
        <p:grpSpPr>
          <a:xfrm>
            <a:off x="2865610" y="3429000"/>
            <a:ext cx="3230390" cy="3082995"/>
            <a:chOff x="2865610" y="3429000"/>
            <a:chExt cx="3230390" cy="3082995"/>
          </a:xfrm>
        </p:grpSpPr>
        <p:cxnSp>
          <p:nvCxnSpPr>
            <p:cNvPr id="25" name="Straight Connector 24">
              <a:extLst>
                <a:ext uri="{FF2B5EF4-FFF2-40B4-BE49-F238E27FC236}">
                  <a16:creationId xmlns:a16="http://schemas.microsoft.com/office/drawing/2014/main" id="{5BE7A9CA-06B7-411A-AD22-221E1189DCC4}"/>
                </a:ext>
              </a:extLst>
            </p:cNvPr>
            <p:cNvCxnSpPr>
              <a:cxnSpLocks/>
            </p:cNvCxnSpPr>
            <p:nvPr/>
          </p:nvCxnSpPr>
          <p:spPr>
            <a:xfrm>
              <a:off x="3676650" y="3429000"/>
              <a:ext cx="0" cy="1806691"/>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B5CECF-37DF-4180-B591-0BF2B9C97B58}"/>
                </a:ext>
              </a:extLst>
            </p:cNvPr>
            <p:cNvCxnSpPr>
              <a:cxnSpLocks/>
            </p:cNvCxnSpPr>
            <p:nvPr/>
          </p:nvCxnSpPr>
          <p:spPr>
            <a:xfrm flipH="1">
              <a:off x="2865610" y="3430182"/>
              <a:ext cx="81103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E16DD8A-5964-4F4A-8D48-0158A4659550}"/>
                </a:ext>
              </a:extLst>
            </p:cNvPr>
            <p:cNvCxnSpPr>
              <a:cxnSpLocks/>
            </p:cNvCxnSpPr>
            <p:nvPr/>
          </p:nvCxnSpPr>
          <p:spPr>
            <a:xfrm flipH="1">
              <a:off x="5779420" y="4452763"/>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80DD192-DCDA-43C2-B011-A9457EF8647F}"/>
                </a:ext>
              </a:extLst>
            </p:cNvPr>
            <p:cNvCxnSpPr>
              <a:cxnSpLocks/>
            </p:cNvCxnSpPr>
            <p:nvPr/>
          </p:nvCxnSpPr>
          <p:spPr>
            <a:xfrm>
              <a:off x="5779420" y="4452763"/>
              <a:ext cx="0" cy="2059232"/>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445E2F2-9420-464E-A1CA-00D13F20E4B2}"/>
                </a:ext>
              </a:extLst>
            </p:cNvPr>
            <p:cNvCxnSpPr>
              <a:cxnSpLocks/>
            </p:cNvCxnSpPr>
            <p:nvPr/>
          </p:nvCxnSpPr>
          <p:spPr>
            <a:xfrm flipH="1">
              <a:off x="3676650" y="5235691"/>
              <a:ext cx="210277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E1A9FD2-82C5-4872-8557-FE19257ECD49}"/>
                </a:ext>
              </a:extLst>
            </p:cNvPr>
            <p:cNvCxnSpPr>
              <a:cxnSpLocks/>
            </p:cNvCxnSpPr>
            <p:nvPr/>
          </p:nvCxnSpPr>
          <p:spPr>
            <a:xfrm flipH="1">
              <a:off x="5779420" y="6511995"/>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D238EC74-B09B-4A08-B08F-442E5651BD63}"/>
              </a:ext>
            </a:extLst>
          </p:cNvPr>
          <p:cNvSpPr txBox="1"/>
          <p:nvPr/>
        </p:nvSpPr>
        <p:spPr>
          <a:xfrm>
            <a:off x="234374" y="3296620"/>
            <a:ext cx="2621230" cy="1754326"/>
          </a:xfrm>
          <a:prstGeom prst="rect">
            <a:avLst/>
          </a:prstGeom>
          <a:noFill/>
        </p:spPr>
        <p:txBody>
          <a:bodyPr wrap="none" rtlCol="0">
            <a:spAutoFit/>
          </a:bodyPr>
          <a:lstStyle/>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最後部分：</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分數結算的實作</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只有分數大於</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0</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才會進入</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否則直接結束囖</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
        <p:nvSpPr>
          <p:cNvPr id="32" name="TextBox 31">
            <a:extLst>
              <a:ext uri="{FF2B5EF4-FFF2-40B4-BE49-F238E27FC236}">
                <a16:creationId xmlns:a16="http://schemas.microsoft.com/office/drawing/2014/main" id="{87984826-F4D6-45AD-AAD3-E018E76B53DE}"/>
              </a:ext>
            </a:extLst>
          </p:cNvPr>
          <p:cNvSpPr txBox="1"/>
          <p:nvPr/>
        </p:nvSpPr>
        <p:spPr>
          <a:xfrm>
            <a:off x="-15376" y="3525489"/>
            <a:ext cx="4562468" cy="1754326"/>
          </a:xfrm>
          <a:prstGeom prst="rect">
            <a:avLst/>
          </a:prstGeom>
          <a:noFill/>
        </p:spPr>
        <p:txBody>
          <a:bodyPr wrap="square" rtlCol="0">
            <a:spAutoFit/>
          </a:bodyPr>
          <a:lstStyle/>
          <a:p>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Solo</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变数来判断玩家是否选择了</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单一游戏模式（预设值为</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false</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这里是菜单实作的部分，让玩家输</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入数字进行功能的选取。</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10086</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为管理员访问模式。</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
        <p:nvSpPr>
          <p:cNvPr id="33" name="TextBox 32">
            <a:extLst>
              <a:ext uri="{FF2B5EF4-FFF2-40B4-BE49-F238E27FC236}">
                <a16:creationId xmlns:a16="http://schemas.microsoft.com/office/drawing/2014/main" id="{672C90D5-B239-4CB9-BCF1-7F3D9559085A}"/>
              </a:ext>
            </a:extLst>
          </p:cNvPr>
          <p:cNvSpPr txBox="1"/>
          <p:nvPr/>
        </p:nvSpPr>
        <p:spPr>
          <a:xfrm>
            <a:off x="112725" y="3300781"/>
            <a:ext cx="3148619" cy="1477328"/>
          </a:xfrm>
          <a:prstGeom prst="rect">
            <a:avLst/>
          </a:prstGeom>
          <a:noFill/>
        </p:spPr>
        <p:txBody>
          <a:bodyPr wrap="none" rtlCol="0">
            <a:spAutoFit/>
          </a:bodyPr>
          <a:lstStyle/>
          <a:p>
            <a:r>
              <a:rPr lang="en-US" altLang="zh-TW" dirty="0" err="1">
                <a:solidFill>
                  <a:schemeClr val="tx2">
                    <a:lumMod val="40000"/>
                    <a:lumOff val="60000"/>
                  </a:schemeClr>
                </a:solidFill>
                <a:latin typeface="微软雅黑 Light" panose="020B0502040204020203" pitchFamily="34" charset="-122"/>
                <a:ea typeface="微软雅黑 Light" panose="020B0502040204020203" pitchFamily="34" charset="-122"/>
              </a:rPr>
              <a:t>i</a:t>
            </a:r>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 =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遊戲關卡數</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GAMES = games(0)</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建立對象</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進入遊戲關卡部分</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判斷</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solo</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的狀態。</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415293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xit" presetSubtype="32" fill="hold" nodeType="clickEffect">
                                  <p:stCondLst>
                                    <p:cond delay="0"/>
                                  </p:stCondLst>
                                  <p:childTnLst>
                                    <p:anim calcmode="lin" valueType="num">
                                      <p:cBhvr>
                                        <p:cTn id="16" dur="500"/>
                                        <p:tgtEl>
                                          <p:spTgt spid="9"/>
                                        </p:tgtEl>
                                        <p:attrNameLst>
                                          <p:attrName>ppt_w</p:attrName>
                                        </p:attrNameLst>
                                      </p:cBhvr>
                                      <p:tavLst>
                                        <p:tav tm="0">
                                          <p:val>
                                            <p:strVal val="ppt_w"/>
                                          </p:val>
                                        </p:tav>
                                        <p:tav tm="100000">
                                          <p:val>
                                            <p:fltVal val="0"/>
                                          </p:val>
                                        </p:tav>
                                      </p:tavLst>
                                    </p:anim>
                                    <p:anim calcmode="lin" valueType="num">
                                      <p:cBhvr>
                                        <p:cTn id="17" dur="500"/>
                                        <p:tgtEl>
                                          <p:spTgt spid="9"/>
                                        </p:tgtEl>
                                        <p:attrNameLst>
                                          <p:attrName>ppt_h</p:attrName>
                                        </p:attrNameLst>
                                      </p:cBhvr>
                                      <p:tavLst>
                                        <p:tav tm="0">
                                          <p:val>
                                            <p:strVal val="ppt_h"/>
                                          </p:val>
                                        </p:tav>
                                        <p:tav tm="100000">
                                          <p:val>
                                            <p:fltVal val="0"/>
                                          </p:val>
                                        </p:tav>
                                      </p:tavLst>
                                    </p:anim>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32"/>
                                        </p:tgtEl>
                                      </p:cBhvr>
                                    </p:animEffect>
                                    <p:set>
                                      <p:cBhvr>
                                        <p:cTn id="22" dur="1" fill="hold">
                                          <p:stCondLst>
                                            <p:cond delay="499"/>
                                          </p:stCondLst>
                                        </p:cTn>
                                        <p:tgtEl>
                                          <p:spTgt spid="32"/>
                                        </p:tgtEl>
                                        <p:attrNameLst>
                                          <p:attrName>style.visibility</p:attrName>
                                        </p:attrNameLst>
                                      </p:cBhvr>
                                      <p:to>
                                        <p:strVal val="hidden"/>
                                      </p:to>
                                    </p:set>
                                  </p:childTnLst>
                                </p:cTn>
                              </p:par>
                              <p:par>
                                <p:cTn id="23" presetID="53" presetClass="entr" presetSubtype="16"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xit" presetSubtype="32" fill="hold" nodeType="clickEffect">
                                  <p:stCondLst>
                                    <p:cond delay="0"/>
                                  </p:stCondLst>
                                  <p:childTnLst>
                                    <p:anim calcmode="lin" valueType="num">
                                      <p:cBhvr>
                                        <p:cTn id="34" dur="500"/>
                                        <p:tgtEl>
                                          <p:spTgt spid="16"/>
                                        </p:tgtEl>
                                        <p:attrNameLst>
                                          <p:attrName>ppt_w</p:attrName>
                                        </p:attrNameLst>
                                      </p:cBhvr>
                                      <p:tavLst>
                                        <p:tav tm="0">
                                          <p:val>
                                            <p:strVal val="ppt_w"/>
                                          </p:val>
                                        </p:tav>
                                        <p:tav tm="100000">
                                          <p:val>
                                            <p:fltVal val="0"/>
                                          </p:val>
                                        </p:tav>
                                      </p:tavLst>
                                    </p:anim>
                                    <p:anim calcmode="lin" valueType="num">
                                      <p:cBhvr>
                                        <p:cTn id="35" dur="500"/>
                                        <p:tgtEl>
                                          <p:spTgt spid="16"/>
                                        </p:tgtEl>
                                        <p:attrNameLst>
                                          <p:attrName>ppt_h</p:attrName>
                                        </p:attrNameLst>
                                      </p:cBhvr>
                                      <p:tavLst>
                                        <p:tav tm="0">
                                          <p:val>
                                            <p:strVal val="ppt_h"/>
                                          </p:val>
                                        </p:tav>
                                        <p:tav tm="100000">
                                          <p:val>
                                            <p:fltVal val="0"/>
                                          </p:val>
                                        </p:tav>
                                      </p:tavLst>
                                    </p:anim>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33"/>
                                        </p:tgtEl>
                                      </p:cBhvr>
                                    </p:animEffect>
                                    <p:set>
                                      <p:cBhvr>
                                        <p:cTn id="40" dur="1" fill="hold">
                                          <p:stCondLst>
                                            <p:cond delay="499"/>
                                          </p:stCondLst>
                                        </p:cTn>
                                        <p:tgtEl>
                                          <p:spTgt spid="33"/>
                                        </p:tgtEl>
                                        <p:attrNameLst>
                                          <p:attrName>style.visibility</p:attrName>
                                        </p:attrNameLst>
                                      </p:cBhvr>
                                      <p:to>
                                        <p:strVal val="hidden"/>
                                      </p:to>
                                    </p:set>
                                  </p:childTnLst>
                                </p:cTn>
                              </p:par>
                              <p:par>
                                <p:cTn id="41" presetID="53" presetClass="entr" presetSubtype="16"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500" fill="hold"/>
                                        <p:tgtEl>
                                          <p:spTgt spid="24"/>
                                        </p:tgtEl>
                                        <p:attrNameLst>
                                          <p:attrName>ppt_w</p:attrName>
                                        </p:attrNameLst>
                                      </p:cBhvr>
                                      <p:tavLst>
                                        <p:tav tm="0">
                                          <p:val>
                                            <p:fltVal val="0"/>
                                          </p:val>
                                        </p:tav>
                                        <p:tav tm="100000">
                                          <p:val>
                                            <p:strVal val="#ppt_w"/>
                                          </p:val>
                                        </p:tav>
                                      </p:tavLst>
                                    </p:anim>
                                    <p:anim calcmode="lin" valueType="num">
                                      <p:cBhvr>
                                        <p:cTn id="44" dur="500" fill="hold"/>
                                        <p:tgtEl>
                                          <p:spTgt spid="24"/>
                                        </p:tgtEl>
                                        <p:attrNameLst>
                                          <p:attrName>ppt_h</p:attrName>
                                        </p:attrNameLst>
                                      </p:cBhvr>
                                      <p:tavLst>
                                        <p:tav tm="0">
                                          <p:val>
                                            <p:fltVal val="0"/>
                                          </p:val>
                                        </p:tav>
                                        <p:tav tm="100000">
                                          <p:val>
                                            <p:strVal val="#ppt_h"/>
                                          </p:val>
                                        </p:tav>
                                      </p:tavLst>
                                    </p:anim>
                                    <p:animEffect transition="in" filter="fade">
                                      <p:cBhvr>
                                        <p:cTn id="45" dur="500"/>
                                        <p:tgtEl>
                                          <p:spTgt spid="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2" grpId="1"/>
      <p:bldP spid="33" grpId="0"/>
      <p:bldP spid="33"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80"/>
                    </a14:imgEffect>
                  </a14:imgLayer>
                </a14:imgProps>
              </a:ext>
            </a:extLst>
          </a:blip>
          <a:stretch>
            <a:fillRect/>
          </a:stretch>
        </p:blipFill>
        <p:spPr>
          <a:xfrm>
            <a:off x="1526639" y="0"/>
            <a:ext cx="9138721" cy="6858000"/>
          </a:xfrm>
          <a:prstGeom prst="rect">
            <a:avLst/>
          </a:prstGeom>
        </p:spPr>
      </p:pic>
      <p:sp>
        <p:nvSpPr>
          <p:cNvPr id="3" name="Rectangle: Rounded Corners 2">
            <a:extLst>
              <a:ext uri="{FF2B5EF4-FFF2-40B4-BE49-F238E27FC236}">
                <a16:creationId xmlns:a16="http://schemas.microsoft.com/office/drawing/2014/main" id="{D818404A-881A-4BE3-B2D0-B65785486226}"/>
              </a:ext>
            </a:extLst>
          </p:cNvPr>
          <p:cNvSpPr/>
          <p:nvPr/>
        </p:nvSpPr>
        <p:spPr>
          <a:xfrm>
            <a:off x="1650810" y="2200311"/>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微软雅黑 Light" panose="020B0502040204020203" pitchFamily="34" charset="-122"/>
                <a:ea typeface="微软雅黑 Light" panose="020B0502040204020203" pitchFamily="34" charset="-122"/>
              </a:rPr>
              <a:t>小遊戲介紹</a:t>
            </a:r>
            <a:endParaRPr lang="en-US" altLang="zh-CN" sz="8800" dirty="0">
              <a:latin typeface="微软雅黑 Light" panose="020B0502040204020203" pitchFamily="34" charset="-122"/>
              <a:ea typeface="微软雅黑 Light" panose="020B0502040204020203" pitchFamily="34" charset="-122"/>
            </a:endParaRPr>
          </a:p>
        </p:txBody>
      </p:sp>
      <p:grpSp>
        <p:nvGrpSpPr>
          <p:cNvPr id="11" name="Group 10">
            <a:extLst>
              <a:ext uri="{FF2B5EF4-FFF2-40B4-BE49-F238E27FC236}">
                <a16:creationId xmlns:a16="http://schemas.microsoft.com/office/drawing/2014/main" id="{0357472C-207F-4421-B420-CEC3CF40ABBF}"/>
              </a:ext>
            </a:extLst>
          </p:cNvPr>
          <p:cNvGrpSpPr/>
          <p:nvPr/>
        </p:nvGrpSpPr>
        <p:grpSpPr>
          <a:xfrm>
            <a:off x="5963245" y="4142487"/>
            <a:ext cx="2290168" cy="226847"/>
            <a:chOff x="862608" y="680150"/>
            <a:chExt cx="2290168" cy="226847"/>
          </a:xfrm>
        </p:grpSpPr>
        <p:sp>
          <p:nvSpPr>
            <p:cNvPr id="12" name="Rectangle: Rounded Corners 11">
              <a:extLst>
                <a:ext uri="{FF2B5EF4-FFF2-40B4-BE49-F238E27FC236}">
                  <a16:creationId xmlns:a16="http://schemas.microsoft.com/office/drawing/2014/main" id="{68E279CE-E22B-4578-BE0C-64C791409A9D}"/>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Rectangle: Rounded Corners 12">
              <a:extLst>
                <a:ext uri="{FF2B5EF4-FFF2-40B4-BE49-F238E27FC236}">
                  <a16:creationId xmlns:a16="http://schemas.microsoft.com/office/drawing/2014/main" id="{71226F58-7A02-441B-85C6-74A9076D14C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37943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4" name="Rectangle 3">
            <a:extLst>
              <a:ext uri="{FF2B5EF4-FFF2-40B4-BE49-F238E27FC236}">
                <a16:creationId xmlns:a16="http://schemas.microsoft.com/office/drawing/2014/main" id="{5D67279F-68D0-483F-A3FA-C45395D27168}"/>
              </a:ext>
            </a:extLst>
          </p:cNvPr>
          <p:cNvSpPr/>
          <p:nvPr/>
        </p:nvSpPr>
        <p:spPr>
          <a:xfrm>
            <a:off x="-191869" y="352732"/>
            <a:ext cx="6414412" cy="650526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reflection blurRad="6350" stA="50000" endA="300" endPos="90000" dir="5400000" sy="-100000" algn="bl" rotWithShape="0"/>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5" name="Picture 4" descr="A black cube with a white light on it&#10;&#10;Description automatically generated">
            <a:extLst>
              <a:ext uri="{FF2B5EF4-FFF2-40B4-BE49-F238E27FC236}">
                <a16:creationId xmlns:a16="http://schemas.microsoft.com/office/drawing/2014/main" id="{6B42138B-959E-4D2A-8CD3-70BDDC55FCD9}"/>
              </a:ext>
            </a:extLst>
          </p:cNvPr>
          <p:cNvPicPr>
            <a:picLocks noChangeAspect="1"/>
          </p:cNvPicPr>
          <p:nvPr/>
        </p:nvPicPr>
        <p:blipFill>
          <a:blip r:embed="rId4"/>
          <a:srcRect t="24861" b="22222"/>
          <a:stretch/>
        </p:blipFill>
        <p:spPr>
          <a:xfrm>
            <a:off x="5655912" y="257175"/>
            <a:ext cx="2506841" cy="28741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black cube with white text&#10;&#10;Description automatically generated">
            <a:extLst>
              <a:ext uri="{FF2B5EF4-FFF2-40B4-BE49-F238E27FC236}">
                <a16:creationId xmlns:a16="http://schemas.microsoft.com/office/drawing/2014/main" id="{25BDAF3D-8F69-4BD2-ABAE-CE8E88683303}"/>
              </a:ext>
            </a:extLst>
          </p:cNvPr>
          <p:cNvPicPr>
            <a:picLocks noChangeAspect="1"/>
          </p:cNvPicPr>
          <p:nvPr/>
        </p:nvPicPr>
        <p:blipFill>
          <a:blip r:embed="rId5"/>
          <a:srcRect t="24862" b="22222"/>
          <a:stretch/>
        </p:blipFill>
        <p:spPr>
          <a:xfrm>
            <a:off x="7690651" y="730624"/>
            <a:ext cx="2506841" cy="28741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A black cube with white text&#10;&#10;Description automatically generated">
            <a:extLst>
              <a:ext uri="{FF2B5EF4-FFF2-40B4-BE49-F238E27FC236}">
                <a16:creationId xmlns:a16="http://schemas.microsoft.com/office/drawing/2014/main" id="{09BCC2D2-DBB8-459D-8A68-C94F7E4723A1}"/>
              </a:ext>
            </a:extLst>
          </p:cNvPr>
          <p:cNvPicPr>
            <a:picLocks noChangeAspect="1"/>
          </p:cNvPicPr>
          <p:nvPr/>
        </p:nvPicPr>
        <p:blipFill>
          <a:blip r:embed="rId6"/>
          <a:srcRect t="24861" b="22222"/>
          <a:stretch/>
        </p:blipFill>
        <p:spPr>
          <a:xfrm>
            <a:off x="9724487" y="1204073"/>
            <a:ext cx="2506841" cy="28741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F642AFAC-6F66-444F-BE8B-159854FF8BEB}"/>
              </a:ext>
            </a:extLst>
          </p:cNvPr>
          <p:cNvSpPr txBox="1"/>
          <p:nvPr/>
        </p:nvSpPr>
        <p:spPr>
          <a:xfrm>
            <a:off x="6034183" y="4551686"/>
            <a:ext cx="5819775"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Comes from mobile game “Not </a:t>
            </a:r>
            <a:r>
              <a:rPr lang="en-US" dirty="0" err="1">
                <a:solidFill>
                  <a:srgbClr val="FFC518"/>
                </a:solidFill>
                <a:latin typeface="Times New Roman" panose="02020603050405020304" pitchFamily="18" charset="0"/>
                <a:cs typeface="Times New Roman" panose="02020603050405020304" pitchFamily="18" charset="0"/>
              </a:rPr>
              <a:t>Not</a:t>
            </a:r>
            <a:r>
              <a:rPr lang="en-US" dirty="0">
                <a:solidFill>
                  <a:srgbClr val="FFC518"/>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Follow the displayed direction within time limit</a:t>
            </a:r>
          </a:p>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If ‘up’, go up. If ‘down’ go down.</a:t>
            </a:r>
          </a:p>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If ‘not up’, you choose any direction that’s NOT up</a:t>
            </a:r>
          </a:p>
        </p:txBody>
      </p:sp>
      <p:sp>
        <p:nvSpPr>
          <p:cNvPr id="10" name="Arrow: Up 9">
            <a:extLst>
              <a:ext uri="{FF2B5EF4-FFF2-40B4-BE49-F238E27FC236}">
                <a16:creationId xmlns:a16="http://schemas.microsoft.com/office/drawing/2014/main" id="{3BAC49BD-0612-4DBD-B52F-74F90E94F436}"/>
              </a:ext>
            </a:extLst>
          </p:cNvPr>
          <p:cNvSpPr/>
          <p:nvPr/>
        </p:nvSpPr>
        <p:spPr>
          <a:xfrm>
            <a:off x="6789174" y="1072942"/>
            <a:ext cx="225989" cy="262262"/>
          </a:xfrm>
          <a:prstGeom prst="upArrow">
            <a:avLst/>
          </a:prstGeom>
          <a:solidFill>
            <a:srgbClr val="A4757C"/>
          </a:solidFill>
          <a:ln>
            <a:solidFill>
              <a:srgbClr val="3D4D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 10">
            <a:extLst>
              <a:ext uri="{FF2B5EF4-FFF2-40B4-BE49-F238E27FC236}">
                <a16:creationId xmlns:a16="http://schemas.microsoft.com/office/drawing/2014/main" id="{58BF95DD-801D-4D74-838D-EB5008551AB0}"/>
              </a:ext>
            </a:extLst>
          </p:cNvPr>
          <p:cNvSpPr/>
          <p:nvPr/>
        </p:nvSpPr>
        <p:spPr>
          <a:xfrm rot="5400000">
            <a:off x="9342119" y="1866694"/>
            <a:ext cx="225989" cy="262262"/>
          </a:xfrm>
          <a:prstGeom prst="upArrow">
            <a:avLst/>
          </a:prstGeom>
          <a:solidFill>
            <a:srgbClr val="BA8085"/>
          </a:solidFill>
          <a:ln>
            <a:solidFill>
              <a:srgbClr val="3E4C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Up 11">
            <a:extLst>
              <a:ext uri="{FF2B5EF4-FFF2-40B4-BE49-F238E27FC236}">
                <a16:creationId xmlns:a16="http://schemas.microsoft.com/office/drawing/2014/main" id="{7FE00B54-79D5-4359-9122-0200D05F7D81}"/>
              </a:ext>
            </a:extLst>
          </p:cNvPr>
          <p:cNvSpPr/>
          <p:nvPr/>
        </p:nvSpPr>
        <p:spPr>
          <a:xfrm rot="5400000">
            <a:off x="11361419" y="2339881"/>
            <a:ext cx="225989" cy="262262"/>
          </a:xfrm>
          <a:prstGeom prst="upArrow">
            <a:avLst/>
          </a:prstGeom>
          <a:solidFill>
            <a:srgbClr val="4DA2C7"/>
          </a:solidFill>
          <a:ln>
            <a:solidFill>
              <a:srgbClr val="8847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Up 12">
            <a:extLst>
              <a:ext uri="{FF2B5EF4-FFF2-40B4-BE49-F238E27FC236}">
                <a16:creationId xmlns:a16="http://schemas.microsoft.com/office/drawing/2014/main" id="{9DBE81D3-4B62-42B1-BBCB-C34EA7848695}"/>
              </a:ext>
            </a:extLst>
          </p:cNvPr>
          <p:cNvSpPr/>
          <p:nvPr/>
        </p:nvSpPr>
        <p:spPr>
          <a:xfrm rot="10800000">
            <a:off x="10864912" y="2662935"/>
            <a:ext cx="225989" cy="262262"/>
          </a:xfrm>
          <a:prstGeom prst="upArrow">
            <a:avLst/>
          </a:prstGeom>
          <a:solidFill>
            <a:srgbClr val="4DA2C7"/>
          </a:solidFill>
          <a:ln>
            <a:solidFill>
              <a:srgbClr val="8847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Up 13">
            <a:extLst>
              <a:ext uri="{FF2B5EF4-FFF2-40B4-BE49-F238E27FC236}">
                <a16:creationId xmlns:a16="http://schemas.microsoft.com/office/drawing/2014/main" id="{DB66EB1E-554C-421D-B424-0589CD008158}"/>
              </a:ext>
            </a:extLst>
          </p:cNvPr>
          <p:cNvSpPr/>
          <p:nvPr/>
        </p:nvSpPr>
        <p:spPr>
          <a:xfrm rot="16200000">
            <a:off x="10365770" y="2339881"/>
            <a:ext cx="225989" cy="262262"/>
          </a:xfrm>
          <a:prstGeom prst="upArrow">
            <a:avLst/>
          </a:prstGeom>
          <a:solidFill>
            <a:srgbClr val="4DA2C7"/>
          </a:solidFill>
          <a:ln>
            <a:solidFill>
              <a:srgbClr val="8847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3B28AEF7-3F47-4E9F-88C0-EA03CBABBC5B}"/>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500" dirty="0" err="1">
                <a:latin typeface="微软雅黑 Light" panose="020B0502040204020203" pitchFamily="34" charset="-122"/>
                <a:ea typeface="微软雅黑 Light" panose="020B0502040204020203" pitchFamily="34" charset="-122"/>
              </a:rPr>
              <a:t>NotNot</a:t>
            </a:r>
            <a:r>
              <a:rPr lang="zh-CN" altLang="en-US" sz="3500" dirty="0">
                <a:latin typeface="微软雅黑 Light" panose="020B0502040204020203" pitchFamily="34" charset="-122"/>
                <a:ea typeface="微软雅黑 Light" panose="020B0502040204020203" pitchFamily="34" charset="-122"/>
              </a:rPr>
              <a:t>小遊戲</a:t>
            </a:r>
            <a:endParaRPr lang="zh-TW" altLang="en-US" sz="3500" dirty="0">
              <a:latin typeface="微软雅黑 Light" panose="020B0502040204020203" pitchFamily="34" charset="-122"/>
              <a:ea typeface="微软雅黑 Light" panose="020B0502040204020203" pitchFamily="34" charset="-122"/>
            </a:endParaRPr>
          </a:p>
        </p:txBody>
      </p:sp>
      <p:grpSp>
        <p:nvGrpSpPr>
          <p:cNvPr id="16" name="Group 15">
            <a:extLst>
              <a:ext uri="{FF2B5EF4-FFF2-40B4-BE49-F238E27FC236}">
                <a16:creationId xmlns:a16="http://schemas.microsoft.com/office/drawing/2014/main" id="{0DD09BE1-71DD-41F6-A37F-33641E424EBA}"/>
              </a:ext>
            </a:extLst>
          </p:cNvPr>
          <p:cNvGrpSpPr/>
          <p:nvPr/>
        </p:nvGrpSpPr>
        <p:grpSpPr>
          <a:xfrm>
            <a:off x="1170231" y="617200"/>
            <a:ext cx="2290168" cy="226847"/>
            <a:chOff x="862608" y="680150"/>
            <a:chExt cx="2290168" cy="226847"/>
          </a:xfrm>
        </p:grpSpPr>
        <p:sp>
          <p:nvSpPr>
            <p:cNvPr id="17" name="Rectangle: Rounded Corners 16">
              <a:extLst>
                <a:ext uri="{FF2B5EF4-FFF2-40B4-BE49-F238E27FC236}">
                  <a16:creationId xmlns:a16="http://schemas.microsoft.com/office/drawing/2014/main" id="{AC7E39F3-83F0-42A0-9927-3E1BEEB98AD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Rectangle: Rounded Corners 17">
              <a:extLst>
                <a:ext uri="{FF2B5EF4-FFF2-40B4-BE49-F238E27FC236}">
                  <a16:creationId xmlns:a16="http://schemas.microsoft.com/office/drawing/2014/main" id="{9E8DF434-BA87-4972-8B63-937172728294}"/>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97070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childTnLst>
                          </p:cTn>
                        </p:par>
                        <p:par>
                          <p:cTn id="28" fill="hold">
                            <p:stCondLst>
                              <p:cond delay="275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50"/>
                                        <p:tgtEl>
                                          <p:spTgt spid="13"/>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50"/>
                                        <p:tgtEl>
                                          <p:spTgt spid="12"/>
                                        </p:tgtEl>
                                      </p:cBhvr>
                                    </p:animEffect>
                                  </p:childTnLst>
                                </p:cTn>
                              </p:par>
                            </p:childTnLst>
                          </p:cTn>
                        </p:par>
                        <p:par>
                          <p:cTn id="36" fill="hold">
                            <p:stCondLst>
                              <p:cond delay="325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3" name="Rectangle 2">
            <a:extLst>
              <a:ext uri="{FF2B5EF4-FFF2-40B4-BE49-F238E27FC236}">
                <a16:creationId xmlns:a16="http://schemas.microsoft.com/office/drawing/2014/main" id="{190DC119-43A2-431B-B556-5891BFF951BC}"/>
              </a:ext>
            </a:extLst>
          </p:cNvPr>
          <p:cNvSpPr/>
          <p:nvPr/>
        </p:nvSpPr>
        <p:spPr>
          <a:xfrm>
            <a:off x="-230800" y="330620"/>
            <a:ext cx="6425860" cy="657824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reflection blurRad="6350" stA="50000" endA="300" endPos="90000" dir="5400000" sy="-100000" algn="bl" rotWithShape="0"/>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 name="Picture 2" descr="What words can convey | MIT News | Massachusetts Institute of Technology">
            <a:extLst>
              <a:ext uri="{FF2B5EF4-FFF2-40B4-BE49-F238E27FC236}">
                <a16:creationId xmlns:a16="http://schemas.microsoft.com/office/drawing/2014/main" id="{11B8FDFB-4966-4F42-9736-84893AAFF71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6833" l="6667" r="92556">
                        <a14:foregroundMark x1="11778" y1="29833" x2="6667" y2="47167"/>
                        <a14:foregroundMark x1="6667" y1="47167" x2="9556" y2="54167"/>
                        <a14:foregroundMark x1="24556" y1="10333" x2="56667" y2="6667"/>
                        <a14:foregroundMark x1="56667" y1="6667" x2="79333" y2="11667"/>
                        <a14:foregroundMark x1="89556" y1="27667" x2="92556" y2="51000"/>
                        <a14:foregroundMark x1="92556" y1="51000" x2="90222" y2="57833"/>
                        <a14:foregroundMark x1="33556" y1="90667" x2="17111" y2="96833"/>
                      </a14:backgroundRemoval>
                    </a14:imgEffect>
                  </a14:imgLayer>
                </a14:imgProps>
              </a:ext>
              <a:ext uri="{28A0092B-C50C-407E-A947-70E740481C1C}">
                <a14:useLocalDpi xmlns:a14="http://schemas.microsoft.com/office/drawing/2010/main" val="0"/>
              </a:ext>
            </a:extLst>
          </a:blip>
          <a:srcRect/>
          <a:stretch>
            <a:fillRect/>
          </a:stretch>
        </p:blipFill>
        <p:spPr bwMode="auto">
          <a:xfrm>
            <a:off x="6376058" y="15240"/>
            <a:ext cx="4552814" cy="30352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DB8682E-FBB5-4912-A6FA-1B41D0C8AD82}"/>
              </a:ext>
            </a:extLst>
          </p:cNvPr>
          <p:cNvSpPr txBox="1"/>
          <p:nvPr/>
        </p:nvSpPr>
        <p:spPr>
          <a:xfrm>
            <a:off x="6248400" y="4943716"/>
            <a:ext cx="5819775"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This game is made for the purpose of testing the players English</a:t>
            </a:r>
          </a:p>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English is becoming more of a widespread language, so it’s a nice implementation</a:t>
            </a:r>
          </a:p>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You can also add your own dictionary and set your own time to further test yourself</a:t>
            </a:r>
          </a:p>
        </p:txBody>
      </p:sp>
      <p:grpSp>
        <p:nvGrpSpPr>
          <p:cNvPr id="7" name="Group 6">
            <a:extLst>
              <a:ext uri="{FF2B5EF4-FFF2-40B4-BE49-F238E27FC236}">
                <a16:creationId xmlns:a16="http://schemas.microsoft.com/office/drawing/2014/main" id="{8206216D-6D08-4E05-86A8-E73EF470A222}"/>
              </a:ext>
            </a:extLst>
          </p:cNvPr>
          <p:cNvGrpSpPr/>
          <p:nvPr/>
        </p:nvGrpSpPr>
        <p:grpSpPr>
          <a:xfrm>
            <a:off x="12796180" y="2295767"/>
            <a:ext cx="2647949" cy="2647949"/>
            <a:chOff x="12674260" y="2295767"/>
            <a:chExt cx="2647949" cy="2647949"/>
          </a:xfrm>
        </p:grpSpPr>
        <p:pic>
          <p:nvPicPr>
            <p:cNvPr id="8" name="Picture 4" descr="Thinking Stick Man Clip Art Free PNG Image｜Illustoon">
              <a:extLst>
                <a:ext uri="{FF2B5EF4-FFF2-40B4-BE49-F238E27FC236}">
                  <a16:creationId xmlns:a16="http://schemas.microsoft.com/office/drawing/2014/main" id="{803754A3-0529-4FC0-874D-04018634931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1146" l="10000" r="90000">
                          <a14:foregroundMark x1="50625" y1="19896" x2="49063" y2="19063"/>
                          <a14:foregroundMark x1="55625" y1="90521" x2="55625" y2="90521"/>
                          <a14:foregroundMark x1="54792" y1="89479" x2="56250" y2="91146"/>
                        </a14:backgroundRemoval>
                      </a14:imgEffect>
                    </a14:imgLayer>
                  </a14:imgProps>
                </a:ext>
                <a:ext uri="{28A0092B-C50C-407E-A947-70E740481C1C}">
                  <a14:useLocalDpi xmlns:a14="http://schemas.microsoft.com/office/drawing/2010/main" val="0"/>
                </a:ext>
              </a:extLst>
            </a:blip>
            <a:srcRect/>
            <a:stretch>
              <a:fillRect/>
            </a:stretch>
          </p:blipFill>
          <p:spPr bwMode="auto">
            <a:xfrm>
              <a:off x="12674260" y="2295767"/>
              <a:ext cx="2647949" cy="26479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7457B0-382F-4717-A8FB-453DFEA004B6}"/>
                </a:ext>
              </a:extLst>
            </p:cNvPr>
            <p:cNvSpPr txBox="1"/>
            <p:nvPr/>
          </p:nvSpPr>
          <p:spPr>
            <a:xfrm>
              <a:off x="13516736" y="2980678"/>
              <a:ext cx="576409" cy="246221"/>
            </a:xfrm>
            <a:prstGeom prst="rect">
              <a:avLst/>
            </a:prstGeom>
            <a:noFill/>
          </p:spPr>
          <p:txBody>
            <a:bodyPr wrap="square">
              <a:spAutoFit/>
            </a:bodyPr>
            <a:lstStyle/>
            <a:p>
              <a:r>
                <a:rPr lang="zh-TW" altLang="en-US" sz="1000" dirty="0"/>
                <a:t>火星人</a:t>
              </a:r>
              <a:endParaRPr lang="en-US" sz="1000" dirty="0"/>
            </a:p>
          </p:txBody>
        </p:sp>
      </p:grpSp>
      <p:sp>
        <p:nvSpPr>
          <p:cNvPr id="10" name="Speech Bubble: Oval 9">
            <a:extLst>
              <a:ext uri="{FF2B5EF4-FFF2-40B4-BE49-F238E27FC236}">
                <a16:creationId xmlns:a16="http://schemas.microsoft.com/office/drawing/2014/main" id="{E27FEC66-DE09-42EE-A624-0E71B83879CC}"/>
              </a:ext>
            </a:extLst>
          </p:cNvPr>
          <p:cNvSpPr/>
          <p:nvPr/>
        </p:nvSpPr>
        <p:spPr>
          <a:xfrm>
            <a:off x="12688626" y="157316"/>
            <a:ext cx="1651522" cy="931132"/>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 don’t speak English</a:t>
            </a:r>
          </a:p>
        </p:txBody>
      </p:sp>
      <p:sp>
        <p:nvSpPr>
          <p:cNvPr id="11" name="Rectangle: Rounded Corners 10">
            <a:extLst>
              <a:ext uri="{FF2B5EF4-FFF2-40B4-BE49-F238E27FC236}">
                <a16:creationId xmlns:a16="http://schemas.microsoft.com/office/drawing/2014/main" id="{E290568C-8739-40AE-A84E-81743D58E2A7}"/>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英語打字小遊戲</a:t>
            </a:r>
            <a:endParaRPr lang="zh-TW" altLang="en-US" sz="3500" dirty="0">
              <a:latin typeface="微软雅黑 Light" panose="020B0502040204020203" pitchFamily="34" charset="-122"/>
              <a:ea typeface="微软雅黑 Light" panose="020B0502040204020203" pitchFamily="34" charset="-122"/>
            </a:endParaRPr>
          </a:p>
        </p:txBody>
      </p:sp>
      <p:grpSp>
        <p:nvGrpSpPr>
          <p:cNvPr id="12" name="Group 11">
            <a:extLst>
              <a:ext uri="{FF2B5EF4-FFF2-40B4-BE49-F238E27FC236}">
                <a16:creationId xmlns:a16="http://schemas.microsoft.com/office/drawing/2014/main" id="{98A7D7B6-15DB-4A11-AEF2-625EDD8058CC}"/>
              </a:ext>
            </a:extLst>
          </p:cNvPr>
          <p:cNvGrpSpPr/>
          <p:nvPr/>
        </p:nvGrpSpPr>
        <p:grpSpPr>
          <a:xfrm>
            <a:off x="1263128" y="622882"/>
            <a:ext cx="2290168" cy="226847"/>
            <a:chOff x="862608" y="680150"/>
            <a:chExt cx="2290168" cy="226847"/>
          </a:xfrm>
        </p:grpSpPr>
        <p:sp>
          <p:nvSpPr>
            <p:cNvPr id="13" name="Rectangle: Rounded Corners 12">
              <a:extLst>
                <a:ext uri="{FF2B5EF4-FFF2-40B4-BE49-F238E27FC236}">
                  <a16:creationId xmlns:a16="http://schemas.microsoft.com/office/drawing/2014/main" id="{14A45CF8-0537-427A-B982-C93A3B680FBB}"/>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875E2710-FA9D-4B84-BC8A-D87FDBC22C23}"/>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227735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0677 0.0243 L 0.00677 0.02453 C 0.00469 0.02106 0.00274 0.01713 0.00052 0.01435 C -0.00846 0.0037 -0.00911 0.00648 -0.02018 0.00555 C -0.02617 0.00648 -0.03242 0.00578 -0.03828 0.00879 C -0.04244 0.01111 -0.04948 0.02106 -0.04948 0.02129 C -0.04974 0.02222 -0.04987 0.02338 -0.05013 0.0243 C -0.05052 0.02569 -0.05091 0.0287 -0.05143 0.02778 C -0.05312 0.02477 -0.05351 0.02037 -0.05455 0.01666 C -0.05494 0.01504 -0.05859 0.0037 -0.0595 0.00208 C -0.0608 2.22222E-6 -0.06237 -0.00116 -0.06393 -0.00232 C -0.06757 -0.00533 -0.06914 -0.00556 -0.07265 -0.00672 C -0.07981 -0.0044 -0.08463 -0.00579 -0.08958 0.00208 C -0.09075 0.00416 -0.09166 0.00648 -0.09271 0.00879 C -0.09583 0.02291 -0.0914 0.0037 -0.09635 0.02338 C -0.09674 0.0243 -0.09661 0.02569 -0.097 0.02662 C -0.09752 0.02778 -0.0983 0.02801 -0.09896 0.02893 C -0.10104 0.02222 -0.10182 0.01366 -0.10521 0.00879 C -0.10911 0.00301 -0.10937 0.00231 -0.1151 -0.00232 C -0.11627 -0.00324 -0.12369 -0.00648 -0.12448 -0.00672 C -0.12721 -0.00625 -0.14088 -0.00672 -0.14518 2.22222E-6 C -0.14713 0.00301 -0.14791 0.0081 -0.14948 0.01203 C -0.15573 0.02801 -0.15247 0.01597 -0.15573 0.02986 C -0.15742 0.02106 -0.1569 0.02384 -0.1608 0.00879 C -0.16341 -0.00139 -0.16458 -0.00648 -0.16888 -0.01459 C -0.17057 -0.01783 -0.17226 -0.02153 -0.17448 -0.02338 C -0.1776 -0.02639 -0.18125 -0.02709 -0.1845 -0.02894 C -0.1914 -0.02662 -0.20781 -0.02315 -0.21575 -0.01459 C -0.21966 -0.01042 -0.22122 -0.00371 -0.22396 0.00208 C -0.22448 0.00347 -0.22526 0.00416 -0.22578 0.00555 C -0.22656 0.00717 -0.22695 0.00926 -0.2276 0.01111 C -0.22825 0.0125 -0.2289 0.01389 -0.22955 0.01551 C -0.23099 0.01898 -0.23086 0.01967 -0.23268 0.02338 C -0.2332 0.02453 -0.23385 0.02546 -0.2345 0.02662 L -0.23515 0.02778 C -0.23672 0.02014 -0.2375 0.01296 -0.2401 0.00648 C -0.24192 0.00231 -0.24622 -0.00185 -0.2483 -0.00347 C -0.24843 -0.00371 -0.25833 -0.00949 -0.26015 -0.01019 C -0.26237 -0.01088 -0.26471 -0.01088 -0.26705 -0.01134 C -0.28112 -0.0088 -0.28359 -0.01435 -0.2901 0.01551 L -0.29453 0.03565 C -0.29375 0.02106 -0.29336 0.02569 -0.29583 0.00995 C -0.29609 0.0081 -0.29622 0.00578 -0.297 0.0044 C -0.29843 0.00162 -0.30039 2.22222E-6 -0.30208 -0.00232 C -0.30351 -0.0044 -0.30468 -0.00741 -0.30638 -0.00903 C -0.31146 -0.01412 -0.31784 -0.01644 -0.3233 -0.01898 C -0.32864 -0.01065 -0.32864 -0.01204 -0.33203 -0.00232 C -0.33385 0.00301 -0.33294 0.00231 -0.3345 0.00879 C -0.33489 0.00995 -0.33541 0.01088 -0.3358 0.01203 C -0.33672 0.01551 -0.3375 0.01875 -0.33828 0.02222 C -0.3401 0.03055 -0.3375 0.02291 -0.3401 0.02986 C -0.34218 0.02083 -0.34336 0.01041 -0.3483 0.0044 C -0.34987 0.00231 -0.35208 0.00231 -0.3539 0.00092 C -0.36549 -0.00695 -0.36875 -0.01134 -0.38073 -0.01574 C -0.38346 -0.01667 -0.38619 -0.01644 -0.38893 -0.0169 C -0.39062 -0.01597 -0.39244 -0.01644 -0.39388 -0.01459 C -0.39635 -0.01134 -0.39817 -0.00672 -0.40013 -0.00232 C -0.4069 0.0125 -0.40625 0.01111 -0.41015 0.02338 C -0.41224 0.02222 -0.41458 0.02199 -0.4164 0.01991 C -0.42851 0.00602 -0.40898 0.00879 -0.43333 -0.00556 C -0.44088 -0.01019 -0.43567 -0.00764 -0.44896 -0.01134 C -0.45521 -0.00834 -0.46172 -0.00695 -0.46771 -0.00232 C -0.46901 -0.00116 -0.47474 0.01643 -0.47513 0.01782 C -0.47539 0.01921 -0.47552 0.0206 -0.47578 0.02222 C -0.47591 0.02338 -0.47617 0.02662 -0.47643 0.02546 C -0.47747 0.02129 -0.47734 0.01643 -0.47825 0.01203 C -0.47994 0.0044 -0.48346 -0.00672 -0.48698 -0.01227 C -0.4888 -0.01528 -0.49101 -0.01713 -0.49323 -0.01898 C -0.4957 -0.02107 -0.4983 -0.02199 -0.50078 -0.02338 C -0.5056 -0.02246 -0.51041 -0.02176 -0.5151 -0.02014 C -0.51731 -0.01945 -0.51927 -0.01806 -0.52135 -0.0169 C -0.52356 -0.01551 -0.52591 -0.01366 -0.5276 -0.01134 C -0.52942 -0.0088 -0.53125 -0.00648 -0.53268 -0.00347 C -0.53411 -0.00047 -0.53737 0.01065 -0.53828 0.01435 C -0.53854 0.01574 -0.53854 0.01736 -0.53893 0.01875 C -0.54349 0.04074 -0.53763 0.00995 -0.54075 0.02662 C -0.54062 0.02778 -0.53997 0.03102 -0.5401 0.02986 C -0.54088 0.02407 -0.54127 0.01782 -0.54271 0.01203 C -0.54362 0.00787 -0.54518 0.00416 -0.547 0.00092 C -0.54882 -0.00209 -0.55104 -0.00463 -0.55325 -0.00672 C -0.56653 -0.01968 -0.56432 -0.01759 -0.57578 -0.02246 C -0.58073 -0.0213 -0.58177 -0.02199 -0.58646 -0.0169 C -0.58737 -0.01574 -0.58815 -0.01412 -0.58893 -0.01227 C -0.59856 0.01018 -0.59205 -0.00509 -0.59583 0.00648 C -0.597 0.01041 -0.59804 0.01435 -0.59948 0.01782 C -0.60169 0.02291 -0.60091 0.0206 -0.60195 0.0243 " pathEditMode="relative" rAng="0" ptsTypes="AAAAAAAAAAAAAAAAAAAAAAAAAAAAAAAAAAAAAAAAAAAAAAAAAAAAAAAAAAAAAAAAAAAAAAAAAAAAAAAAAAAAAA">
                                      <p:cBhvr>
                                        <p:cTn id="6" dur="3500" fill="hold"/>
                                        <p:tgtEl>
                                          <p:spTgt spid="7"/>
                                        </p:tgtEl>
                                        <p:attrNameLst>
                                          <p:attrName>ppt_x</p:attrName>
                                          <p:attrName>ppt_y</p:attrName>
                                        </p:attrNameLst>
                                      </p:cBhvr>
                                      <p:rCtr x="-30443" y="-2106"/>
                                    </p:animMotion>
                                  </p:childTnLst>
                                </p:cTn>
                              </p:par>
                            </p:childTnLst>
                          </p:cTn>
                        </p:par>
                        <p:par>
                          <p:cTn id="7" fill="hold">
                            <p:stCondLst>
                              <p:cond delay="3500"/>
                            </p:stCondLst>
                            <p:childTnLst>
                              <p:par>
                                <p:cTn id="8" presetID="3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 calcmode="lin" valueType="num">
                                      <p:cBhvr>
                                        <p:cTn id="12" dur="500" fill="hold"/>
                                        <p:tgtEl>
                                          <p:spTgt spid="4"/>
                                        </p:tgtEl>
                                        <p:attrNameLst>
                                          <p:attrName>style.rotation</p:attrName>
                                        </p:attrNameLst>
                                      </p:cBhvr>
                                      <p:tavLst>
                                        <p:tav tm="0">
                                          <p:val>
                                            <p:fltVal val="90"/>
                                          </p:val>
                                        </p:tav>
                                        <p:tav tm="100000">
                                          <p:val>
                                            <p:fltVal val="0"/>
                                          </p:val>
                                        </p:tav>
                                      </p:tavLst>
                                    </p:anim>
                                    <p:animEffect transition="in" filter="fade">
                                      <p:cBhvr>
                                        <p:cTn id="13" dur="500"/>
                                        <p:tgtEl>
                                          <p:spTgt spid="4"/>
                                        </p:tgtEl>
                                      </p:cBhvr>
                                    </p:animEffect>
                                  </p:childTnLst>
                                </p:cTn>
                              </p:par>
                            </p:childTnLst>
                          </p:cTn>
                        </p:par>
                        <p:par>
                          <p:cTn id="14" fill="hold">
                            <p:stCondLst>
                              <p:cond delay="40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7" presetClass="path" presetSubtype="0" accel="50000" decel="50000" fill="hold" grpId="0" nodeType="clickEffect">
                                  <p:stCondLst>
                                    <p:cond delay="0"/>
                                  </p:stCondLst>
                                  <p:childTnLst>
                                    <p:animMotion origin="layout" path="M 0.00391 -0.0787 L -0.12422 0.05185 C -0.15091 0.08032 -0.19375 0.11366 -0.23737 0.14445 C -0.28867 0.1794 -0.33047 0.20208 -0.36172 0.21482 L -0.50599 0.26991 " pathEditMode="relative" rAng="20340000" ptsTypes="AAAAA">
                                      <p:cBhvr>
                                        <p:cTn id="21" dur="1000" fill="hold"/>
                                        <p:tgtEl>
                                          <p:spTgt spid="10"/>
                                        </p:tgtEl>
                                        <p:attrNameLst>
                                          <p:attrName>ppt_x</p:attrName>
                                          <p:attrName>ppt_y</p:attrName>
                                        </p:attrNameLst>
                                      </p:cBhvr>
                                      <p:rCtr x="-24948" y="199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11" name="Rectangle: Rounded Corners 10">
            <a:extLst>
              <a:ext uri="{FF2B5EF4-FFF2-40B4-BE49-F238E27FC236}">
                <a16:creationId xmlns:a16="http://schemas.microsoft.com/office/drawing/2014/main" id="{E290568C-8739-40AE-A84E-81743D58E2A7}"/>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500" dirty="0">
                <a:latin typeface="微软雅黑 Light" panose="020B0502040204020203" pitchFamily="34" charset="-122"/>
                <a:ea typeface="微软雅黑 Light" panose="020B0502040204020203" pitchFamily="34" charset="-122"/>
              </a:rPr>
              <a:t>No Man sky</a:t>
            </a:r>
            <a:r>
              <a:rPr lang="zh-CN" altLang="en-US" sz="3500" dirty="0">
                <a:latin typeface="微软雅黑 Light" panose="020B0502040204020203" pitchFamily="34" charset="-122"/>
                <a:ea typeface="微软雅黑 Light" panose="020B0502040204020203" pitchFamily="34" charset="-122"/>
              </a:rPr>
              <a:t>數字序列解謎小遊戲</a:t>
            </a:r>
            <a:endParaRPr lang="zh-TW" altLang="en-US" sz="3500" dirty="0">
              <a:latin typeface="微软雅黑 Light" panose="020B0502040204020203" pitchFamily="34" charset="-122"/>
              <a:ea typeface="微软雅黑 Light" panose="020B0502040204020203" pitchFamily="34" charset="-122"/>
            </a:endParaRPr>
          </a:p>
        </p:txBody>
      </p:sp>
      <p:pic>
        <p:nvPicPr>
          <p:cNvPr id="1026" name="Picture 2" descr="Terminal Access Codes | No Man's Sky">
            <a:extLst>
              <a:ext uri="{FF2B5EF4-FFF2-40B4-BE49-F238E27FC236}">
                <a16:creationId xmlns:a16="http://schemas.microsoft.com/office/drawing/2014/main" id="{0515DD28-FD55-46AF-8863-B375ED6EE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 y="1341120"/>
            <a:ext cx="6880860" cy="38704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928CFAA-61B0-4779-8D14-1D2A106DA5F5}"/>
              </a:ext>
            </a:extLst>
          </p:cNvPr>
          <p:cNvSpPr txBox="1"/>
          <p:nvPr/>
        </p:nvSpPr>
        <p:spPr>
          <a:xfrm>
            <a:off x="7780020" y="2854511"/>
            <a:ext cx="3877985" cy="1200329"/>
          </a:xfrm>
          <a:prstGeom prst="rect">
            <a:avLst/>
          </a:prstGeom>
          <a:noFill/>
        </p:spPr>
        <p:txBody>
          <a:bodyPr wrap="none" rtlCol="0">
            <a:spAutoFit/>
          </a:bodyPr>
          <a:lstStyle/>
          <a:p>
            <a:r>
              <a:rPr lang="zh-CN" altLang="en-US" dirty="0">
                <a:solidFill>
                  <a:schemeClr val="tx2">
                    <a:lumMod val="40000"/>
                    <a:lumOff val="60000"/>
                  </a:schemeClr>
                </a:solidFill>
              </a:rPr>
              <a:t>我們設計了數字序列向左或向右位移</a:t>
            </a:r>
            <a:endParaRPr lang="en-US" altLang="zh-CN" dirty="0">
              <a:solidFill>
                <a:schemeClr val="tx2">
                  <a:lumMod val="40000"/>
                  <a:lumOff val="60000"/>
                </a:schemeClr>
              </a:solidFill>
            </a:endParaRPr>
          </a:p>
          <a:p>
            <a:endParaRPr lang="en-US" altLang="zh-TW" dirty="0">
              <a:solidFill>
                <a:schemeClr val="tx2">
                  <a:lumMod val="40000"/>
                  <a:lumOff val="60000"/>
                </a:schemeClr>
              </a:solidFill>
            </a:endParaRPr>
          </a:p>
          <a:p>
            <a:r>
              <a:rPr lang="zh-CN" altLang="en-US" dirty="0">
                <a:solidFill>
                  <a:schemeClr val="tx2">
                    <a:lumMod val="40000"/>
                    <a:lumOff val="60000"/>
                  </a:schemeClr>
                </a:solidFill>
              </a:rPr>
              <a:t>如：</a:t>
            </a:r>
            <a:r>
              <a:rPr lang="en-US" altLang="zh-CN" dirty="0">
                <a:solidFill>
                  <a:schemeClr val="tx2">
                    <a:lumMod val="40000"/>
                    <a:lumOff val="60000"/>
                  </a:schemeClr>
                </a:solidFill>
              </a:rPr>
              <a:t>7107-1077-?-7710</a:t>
            </a:r>
            <a:br>
              <a:rPr lang="en-US" altLang="zh-CN" dirty="0">
                <a:solidFill>
                  <a:schemeClr val="tx2">
                    <a:lumMod val="40000"/>
                    <a:lumOff val="60000"/>
                  </a:schemeClr>
                </a:solidFill>
              </a:rPr>
            </a:br>
            <a:r>
              <a:rPr lang="en-US" altLang="zh-CN" dirty="0">
                <a:solidFill>
                  <a:schemeClr val="tx2">
                    <a:lumMod val="40000"/>
                    <a:lumOff val="60000"/>
                  </a:schemeClr>
                </a:solidFill>
              </a:rPr>
              <a:t>? = 0771</a:t>
            </a:r>
          </a:p>
        </p:txBody>
      </p:sp>
      <p:grpSp>
        <p:nvGrpSpPr>
          <p:cNvPr id="13" name="Group 12">
            <a:extLst>
              <a:ext uri="{FF2B5EF4-FFF2-40B4-BE49-F238E27FC236}">
                <a16:creationId xmlns:a16="http://schemas.microsoft.com/office/drawing/2014/main" id="{5431E747-FF56-4B5A-9286-4B7ADA76341B}"/>
              </a:ext>
            </a:extLst>
          </p:cNvPr>
          <p:cNvGrpSpPr/>
          <p:nvPr/>
        </p:nvGrpSpPr>
        <p:grpSpPr>
          <a:xfrm>
            <a:off x="4826912" y="652719"/>
            <a:ext cx="2290168" cy="226847"/>
            <a:chOff x="862608" y="680150"/>
            <a:chExt cx="2290168" cy="226847"/>
          </a:xfrm>
        </p:grpSpPr>
        <p:sp>
          <p:nvSpPr>
            <p:cNvPr id="14" name="Rectangle: Rounded Corners 13">
              <a:extLst>
                <a:ext uri="{FF2B5EF4-FFF2-40B4-BE49-F238E27FC236}">
                  <a16:creationId xmlns:a16="http://schemas.microsoft.com/office/drawing/2014/main" id="{AFE836D6-CABF-4E82-BFD9-00924EDA7347}"/>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ectangle: Rounded Corners 14">
              <a:extLst>
                <a:ext uri="{FF2B5EF4-FFF2-40B4-BE49-F238E27FC236}">
                  <a16:creationId xmlns:a16="http://schemas.microsoft.com/office/drawing/2014/main" id="{AB7DE85E-A50D-4D97-8128-880F411839E9}"/>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35081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grpSp>
        <p:nvGrpSpPr>
          <p:cNvPr id="13" name="Group 12">
            <a:extLst>
              <a:ext uri="{FF2B5EF4-FFF2-40B4-BE49-F238E27FC236}">
                <a16:creationId xmlns:a16="http://schemas.microsoft.com/office/drawing/2014/main" id="{5431E747-FF56-4B5A-9286-4B7ADA76341B}"/>
              </a:ext>
            </a:extLst>
          </p:cNvPr>
          <p:cNvGrpSpPr/>
          <p:nvPr/>
        </p:nvGrpSpPr>
        <p:grpSpPr>
          <a:xfrm>
            <a:off x="372143" y="856706"/>
            <a:ext cx="2290168" cy="226847"/>
            <a:chOff x="862608" y="680150"/>
            <a:chExt cx="2290168" cy="226847"/>
          </a:xfrm>
        </p:grpSpPr>
        <p:sp>
          <p:nvSpPr>
            <p:cNvPr id="14" name="Rectangle: Rounded Corners 13">
              <a:extLst>
                <a:ext uri="{FF2B5EF4-FFF2-40B4-BE49-F238E27FC236}">
                  <a16:creationId xmlns:a16="http://schemas.microsoft.com/office/drawing/2014/main" id="{AFE836D6-CABF-4E82-BFD9-00924EDA7347}"/>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ectangle: Rounded Corners 14">
              <a:extLst>
                <a:ext uri="{FF2B5EF4-FFF2-40B4-BE49-F238E27FC236}">
                  <a16:creationId xmlns:a16="http://schemas.microsoft.com/office/drawing/2014/main" id="{AB7DE85E-A50D-4D97-8128-880F411839E9}"/>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9" name="图片 3">
            <a:extLst>
              <a:ext uri="{FF2B5EF4-FFF2-40B4-BE49-F238E27FC236}">
                <a16:creationId xmlns:a16="http://schemas.microsoft.com/office/drawing/2014/main" id="{BF89E54B-AAB7-4B54-B742-A4841551B7BA}"/>
              </a:ext>
            </a:extLst>
          </p:cNvPr>
          <p:cNvPicPr>
            <a:picLocks noChangeAspect="1"/>
          </p:cNvPicPr>
          <p:nvPr/>
        </p:nvPicPr>
        <p:blipFill>
          <a:blip r:embed="rId3"/>
          <a:stretch>
            <a:fillRect/>
          </a:stretch>
        </p:blipFill>
        <p:spPr>
          <a:xfrm>
            <a:off x="868834" y="1718624"/>
            <a:ext cx="4555612" cy="4103109"/>
          </a:xfrm>
          <a:prstGeom prst="rect">
            <a:avLst/>
          </a:prstGeom>
          <a:scene3d>
            <a:camera prst="perspectiveRight"/>
            <a:lightRig rig="threePt" dir="t"/>
          </a:scene3d>
        </p:spPr>
      </p:pic>
      <p:sp>
        <p:nvSpPr>
          <p:cNvPr id="10" name="文本框 6">
            <a:extLst>
              <a:ext uri="{FF2B5EF4-FFF2-40B4-BE49-F238E27FC236}">
                <a16:creationId xmlns:a16="http://schemas.microsoft.com/office/drawing/2014/main" id="{A8D1E715-BD8D-43D2-98F7-B2CF1085D336}"/>
              </a:ext>
            </a:extLst>
          </p:cNvPr>
          <p:cNvSpPr txBox="1"/>
          <p:nvPr/>
        </p:nvSpPr>
        <p:spPr>
          <a:xfrm>
            <a:off x="638759" y="6102215"/>
            <a:ext cx="4670322" cy="646331"/>
          </a:xfrm>
          <a:prstGeom prst="rect">
            <a:avLst/>
          </a:prstGeom>
          <a:noFill/>
        </p:spPr>
        <p:txBody>
          <a:bodyPr wrap="square" rtlCol="0">
            <a:spAutoFit/>
          </a:bodyPr>
          <a:lstStyle/>
          <a:p>
            <a:r>
              <a:rPr lang="zh-CN" altLang="en-US" dirty="0">
                <a:solidFill>
                  <a:schemeClr val="bg1"/>
                </a:solidFill>
              </a:rPr>
              <a:t>簡單利用了</a:t>
            </a:r>
            <a:r>
              <a:rPr lang="en-US" altLang="zh-CN" dirty="0">
                <a:solidFill>
                  <a:schemeClr val="bg1"/>
                </a:solidFill>
              </a:rPr>
              <a:t>if-else</a:t>
            </a:r>
            <a:r>
              <a:rPr lang="zh-CN" altLang="en-US" dirty="0">
                <a:solidFill>
                  <a:schemeClr val="bg1"/>
                </a:solidFill>
              </a:rPr>
              <a:t>為主寫出這這遊戲的邏輯。</a:t>
            </a:r>
            <a:endParaRPr lang="en-US" altLang="zh-CN" dirty="0">
              <a:solidFill>
                <a:schemeClr val="bg1"/>
              </a:solidFill>
            </a:endParaRPr>
          </a:p>
          <a:p>
            <a:endParaRPr lang="zh-CN" altLang="en-US" dirty="0"/>
          </a:p>
        </p:txBody>
      </p:sp>
      <p:pic>
        <p:nvPicPr>
          <p:cNvPr id="12" name="图片 8">
            <a:extLst>
              <a:ext uri="{FF2B5EF4-FFF2-40B4-BE49-F238E27FC236}">
                <a16:creationId xmlns:a16="http://schemas.microsoft.com/office/drawing/2014/main" id="{CA86F4EE-FEFA-463C-B6FF-E77A67856F98}"/>
              </a:ext>
            </a:extLst>
          </p:cNvPr>
          <p:cNvPicPr>
            <a:picLocks noChangeAspect="1"/>
          </p:cNvPicPr>
          <p:nvPr/>
        </p:nvPicPr>
        <p:blipFill>
          <a:blip r:embed="rId4"/>
          <a:stretch>
            <a:fillRect/>
          </a:stretch>
        </p:blipFill>
        <p:spPr>
          <a:xfrm>
            <a:off x="5619002" y="3336757"/>
            <a:ext cx="6287864" cy="184485"/>
          </a:xfrm>
          <a:prstGeom prst="rect">
            <a:avLst/>
          </a:prstGeom>
        </p:spPr>
      </p:pic>
      <p:sp>
        <p:nvSpPr>
          <p:cNvPr id="16" name="文本框 9">
            <a:extLst>
              <a:ext uri="{FF2B5EF4-FFF2-40B4-BE49-F238E27FC236}">
                <a16:creationId xmlns:a16="http://schemas.microsoft.com/office/drawing/2014/main" id="{6E4789F2-3BA4-4FFA-9E1A-16E3FD2E4CCA}"/>
              </a:ext>
            </a:extLst>
          </p:cNvPr>
          <p:cNvSpPr txBox="1"/>
          <p:nvPr/>
        </p:nvSpPr>
        <p:spPr>
          <a:xfrm>
            <a:off x="5812042" y="3781156"/>
            <a:ext cx="6287864" cy="369332"/>
          </a:xfrm>
          <a:prstGeom prst="rect">
            <a:avLst/>
          </a:prstGeom>
          <a:noFill/>
        </p:spPr>
        <p:txBody>
          <a:bodyPr wrap="square" rtlCol="0">
            <a:spAutoFit/>
          </a:bodyPr>
          <a:lstStyle/>
          <a:p>
            <a:r>
              <a:rPr lang="zh-CN" altLang="en-US" dirty="0">
                <a:solidFill>
                  <a:schemeClr val="bg1"/>
                </a:solidFill>
              </a:rPr>
              <a:t>使用了</a:t>
            </a:r>
            <a:r>
              <a:rPr lang="en-US" altLang="zh-CN" dirty="0">
                <a:solidFill>
                  <a:schemeClr val="bg1"/>
                </a:solidFill>
              </a:rPr>
              <a:t>random</a:t>
            </a:r>
            <a:r>
              <a:rPr lang="zh-CN" altLang="en-US" dirty="0">
                <a:solidFill>
                  <a:schemeClr val="bg1"/>
                </a:solidFill>
              </a:rPr>
              <a:t>和</a:t>
            </a:r>
            <a:r>
              <a:rPr lang="en-US" altLang="zh-CN" dirty="0">
                <a:solidFill>
                  <a:schemeClr val="bg1"/>
                </a:solidFill>
              </a:rPr>
              <a:t>time</a:t>
            </a:r>
            <a:r>
              <a:rPr lang="zh-CN" altLang="en-US" dirty="0">
                <a:solidFill>
                  <a:schemeClr val="bg1"/>
                </a:solidFill>
              </a:rPr>
              <a:t>組成</a:t>
            </a:r>
            <a:r>
              <a:rPr lang="en-US" altLang="zh-CN" dirty="0">
                <a:solidFill>
                  <a:schemeClr val="bg1"/>
                </a:solidFill>
              </a:rPr>
              <a:t>Rnumber</a:t>
            </a:r>
            <a:r>
              <a:rPr lang="zh-CN" altLang="en-US" dirty="0">
                <a:solidFill>
                  <a:schemeClr val="bg1"/>
                </a:solidFill>
              </a:rPr>
              <a:t>隨機生成號碼作為答案。</a:t>
            </a:r>
          </a:p>
        </p:txBody>
      </p:sp>
      <p:pic>
        <p:nvPicPr>
          <p:cNvPr id="17" name="Picture 5">
            <a:extLst>
              <a:ext uri="{FF2B5EF4-FFF2-40B4-BE49-F238E27FC236}">
                <a16:creationId xmlns:a16="http://schemas.microsoft.com/office/drawing/2014/main" id="{443FFCE3-0E31-4F5D-925A-011570DEA1D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18" name="文本框 13">
            <a:extLst>
              <a:ext uri="{FF2B5EF4-FFF2-40B4-BE49-F238E27FC236}">
                <a16:creationId xmlns:a16="http://schemas.microsoft.com/office/drawing/2014/main" id="{46856BE8-D516-4B28-91D6-1BC9CD6DAE35}"/>
              </a:ext>
            </a:extLst>
          </p:cNvPr>
          <p:cNvSpPr txBox="1"/>
          <p:nvPr/>
        </p:nvSpPr>
        <p:spPr>
          <a:xfrm>
            <a:off x="638759" y="56487"/>
            <a:ext cx="8483600" cy="800219"/>
          </a:xfrm>
          <a:prstGeom prst="rect">
            <a:avLst/>
          </a:prstGeom>
          <a:noFill/>
        </p:spPr>
        <p:txBody>
          <a:bodyPr wrap="square" rtlCol="0">
            <a:spAutoFit/>
          </a:bodyPr>
          <a:lstStyle/>
          <a:p>
            <a:r>
              <a:rPr lang="zh-CN" altLang="en-US" sz="2800" b="1" dirty="0">
                <a:solidFill>
                  <a:schemeClr val="bg1"/>
                </a:solidFill>
              </a:rPr>
              <a:t>猜數字遊戲（壽命小遊戲）：</a:t>
            </a:r>
            <a:endParaRPr lang="en-US" altLang="zh-CN" sz="2800" b="1" dirty="0">
              <a:solidFill>
                <a:schemeClr val="bg1"/>
              </a:solidFill>
            </a:endParaRPr>
          </a:p>
          <a:p>
            <a:r>
              <a:rPr lang="en-US" altLang="zh-CN" dirty="0">
                <a:solidFill>
                  <a:schemeClr val="bg1"/>
                </a:solidFill>
              </a:rPr>
              <a:t>1-100</a:t>
            </a:r>
            <a:r>
              <a:rPr lang="zh-CN" altLang="en-US" dirty="0">
                <a:solidFill>
                  <a:schemeClr val="bg1"/>
                </a:solidFill>
              </a:rPr>
              <a:t>內猜測一個數字，如果一次就猜對了那出門就要小心了，怕你突然才到狗屎。</a:t>
            </a:r>
            <a:endParaRPr lang="zh-CN" altLang="en-US" dirty="0"/>
          </a:p>
        </p:txBody>
      </p:sp>
    </p:spTree>
    <p:extLst>
      <p:ext uri="{BB962C8B-B14F-4D97-AF65-F5344CB8AC3E}">
        <p14:creationId xmlns:p14="http://schemas.microsoft.com/office/powerpoint/2010/main" val="16590773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19" name="文本框 3">
            <a:extLst>
              <a:ext uri="{FF2B5EF4-FFF2-40B4-BE49-F238E27FC236}">
                <a16:creationId xmlns:a16="http://schemas.microsoft.com/office/drawing/2014/main" id="{26E85C1F-FB87-408D-8692-C5DE24242B8A}"/>
              </a:ext>
            </a:extLst>
          </p:cNvPr>
          <p:cNvSpPr txBox="1"/>
          <p:nvPr/>
        </p:nvSpPr>
        <p:spPr>
          <a:xfrm>
            <a:off x="561220" y="0"/>
            <a:ext cx="8338083" cy="1077218"/>
          </a:xfrm>
          <a:prstGeom prst="rect">
            <a:avLst/>
          </a:prstGeom>
          <a:noFill/>
        </p:spPr>
        <p:txBody>
          <a:bodyPr wrap="square" rtlCol="0">
            <a:spAutoFit/>
          </a:bodyPr>
          <a:lstStyle/>
          <a:p>
            <a:r>
              <a:rPr lang="zh-CN" altLang="en-US" sz="2800" b="1" dirty="0">
                <a:solidFill>
                  <a:schemeClr val="bg1"/>
                </a:solidFill>
              </a:rPr>
              <a:t>驗證碼遊戲：</a:t>
            </a:r>
            <a:endParaRPr lang="en-US" altLang="zh-CN" sz="2800" b="1" dirty="0">
              <a:solidFill>
                <a:schemeClr val="bg1"/>
              </a:solidFill>
            </a:endParaRPr>
          </a:p>
          <a:p>
            <a:r>
              <a:rPr lang="zh-CN" altLang="en-US" dirty="0">
                <a:solidFill>
                  <a:schemeClr val="bg1"/>
                </a:solidFill>
              </a:rPr>
              <a:t>明明記得那</a:t>
            </a:r>
            <a:r>
              <a:rPr lang="en-US" altLang="zh-CN" dirty="0">
                <a:solidFill>
                  <a:schemeClr val="bg1"/>
                </a:solidFill>
              </a:rPr>
              <a:t>6</a:t>
            </a:r>
            <a:r>
              <a:rPr lang="zh-CN" altLang="en-US" dirty="0">
                <a:solidFill>
                  <a:schemeClr val="bg1"/>
                </a:solidFill>
              </a:rPr>
              <a:t>個數字但是每當要輸入時就會忘記</a:t>
            </a:r>
            <a:r>
              <a:rPr lang="en-US" altLang="zh-CN" dirty="0">
                <a:solidFill>
                  <a:schemeClr val="bg1"/>
                </a:solidFill>
              </a:rPr>
              <a:t>“</a:t>
            </a:r>
            <a:r>
              <a:rPr lang="zh-CN" altLang="en-US" dirty="0">
                <a:solidFill>
                  <a:schemeClr val="bg1"/>
                </a:solidFill>
              </a:rPr>
              <a:t>誒號碼是什麼來著？再看一眼。</a:t>
            </a:r>
            <a:r>
              <a:rPr lang="en-US" altLang="zh-CN" dirty="0">
                <a:solidFill>
                  <a:schemeClr val="bg1"/>
                </a:solidFill>
              </a:rPr>
              <a:t>”</a:t>
            </a:r>
          </a:p>
          <a:p>
            <a:r>
              <a:rPr lang="zh-CN" altLang="en-US" dirty="0">
                <a:solidFill>
                  <a:schemeClr val="bg1"/>
                </a:solidFill>
              </a:rPr>
              <a:t>長時間玩這遊戲可以有效的鍛鍊到我們的記憶力，提高我們的注意力和記憶力。</a:t>
            </a:r>
          </a:p>
        </p:txBody>
      </p:sp>
      <p:pic>
        <p:nvPicPr>
          <p:cNvPr id="20" name="Picture 5">
            <a:extLst>
              <a:ext uri="{FF2B5EF4-FFF2-40B4-BE49-F238E27FC236}">
                <a16:creationId xmlns:a16="http://schemas.microsoft.com/office/drawing/2014/main" id="{979F0BE0-45AD-4EEB-B50D-71B0C55BAC5B}"/>
              </a:ext>
            </a:extLst>
          </p:cNvPr>
          <p:cNvPicPr>
            <a:picLocks noChangeAspect="1"/>
          </p:cNvPicPr>
          <p:nvPr/>
        </p:nvPicPr>
        <p:blipFill>
          <a:blip r:embed="rId2"/>
          <a:stretch>
            <a:fillRect/>
          </a:stretch>
        </p:blipFill>
        <p:spPr>
          <a:xfrm>
            <a:off x="-460058" y="-243341"/>
            <a:ext cx="1496345" cy="1122907"/>
          </a:xfrm>
          <a:prstGeom prst="rect">
            <a:avLst/>
          </a:prstGeom>
        </p:spPr>
      </p:pic>
      <p:pic>
        <p:nvPicPr>
          <p:cNvPr id="21" name="图片 6">
            <a:extLst>
              <a:ext uri="{FF2B5EF4-FFF2-40B4-BE49-F238E27FC236}">
                <a16:creationId xmlns:a16="http://schemas.microsoft.com/office/drawing/2014/main" id="{04672E51-1C52-4E88-A34C-F72A85213D3C}"/>
              </a:ext>
            </a:extLst>
          </p:cNvPr>
          <p:cNvPicPr>
            <a:picLocks noChangeAspect="1"/>
          </p:cNvPicPr>
          <p:nvPr/>
        </p:nvPicPr>
        <p:blipFill>
          <a:blip r:embed="rId3"/>
          <a:stretch>
            <a:fillRect/>
          </a:stretch>
        </p:blipFill>
        <p:spPr>
          <a:xfrm>
            <a:off x="2101325" y="1896267"/>
            <a:ext cx="8361032" cy="2099499"/>
          </a:xfrm>
          <a:prstGeom prst="rect">
            <a:avLst/>
          </a:prstGeom>
        </p:spPr>
      </p:pic>
      <p:sp>
        <p:nvSpPr>
          <p:cNvPr id="22" name="弧形 7">
            <a:extLst>
              <a:ext uri="{FF2B5EF4-FFF2-40B4-BE49-F238E27FC236}">
                <a16:creationId xmlns:a16="http://schemas.microsoft.com/office/drawing/2014/main" id="{247D9CBC-9ACE-4C8A-8BFD-21F9638590C7}"/>
              </a:ext>
            </a:extLst>
          </p:cNvPr>
          <p:cNvSpPr/>
          <p:nvPr/>
        </p:nvSpPr>
        <p:spPr>
          <a:xfrm rot="19349297" flipH="1">
            <a:off x="1905152" y="2349916"/>
            <a:ext cx="2531703" cy="2723777"/>
          </a:xfrm>
          <a:prstGeom prst="arc">
            <a:avLst>
              <a:gd name="adj1" fmla="val 16200000"/>
              <a:gd name="adj2" fmla="val 21486168"/>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23" name="文本框 8">
            <a:extLst>
              <a:ext uri="{FF2B5EF4-FFF2-40B4-BE49-F238E27FC236}">
                <a16:creationId xmlns:a16="http://schemas.microsoft.com/office/drawing/2014/main" id="{E9ADE338-842F-4EF6-B390-A7F155D55A36}"/>
              </a:ext>
            </a:extLst>
          </p:cNvPr>
          <p:cNvSpPr txBox="1"/>
          <p:nvPr/>
        </p:nvSpPr>
        <p:spPr>
          <a:xfrm>
            <a:off x="2101325" y="4242875"/>
            <a:ext cx="7813040" cy="369332"/>
          </a:xfrm>
          <a:prstGeom prst="rect">
            <a:avLst/>
          </a:prstGeom>
          <a:noFill/>
        </p:spPr>
        <p:txBody>
          <a:bodyPr wrap="square" rtlCol="0">
            <a:spAutoFit/>
          </a:bodyPr>
          <a:lstStyle/>
          <a:p>
            <a:r>
              <a:rPr lang="zh-CN" altLang="en-US" dirty="0">
                <a:ln w="0"/>
                <a:solidFill>
                  <a:schemeClr val="accent1">
                    <a:lumMod val="20000"/>
                    <a:lumOff val="80000"/>
                  </a:schemeClr>
                </a:solidFill>
                <a:effectLst>
                  <a:outerShdw blurRad="38100" dist="19050" dir="2700000" algn="tl" rotWithShape="0">
                    <a:schemeClr val="dk1">
                      <a:alpha val="40000"/>
                    </a:schemeClr>
                  </a:outerShdw>
                </a:effectLst>
              </a:rPr>
              <a:t>因為使用時間生成隨機數所以不能同一時間生成否則全部數字會一樣</a:t>
            </a:r>
          </a:p>
        </p:txBody>
      </p:sp>
      <p:sp>
        <p:nvSpPr>
          <p:cNvPr id="24" name="弧形 9">
            <a:extLst>
              <a:ext uri="{FF2B5EF4-FFF2-40B4-BE49-F238E27FC236}">
                <a16:creationId xmlns:a16="http://schemas.microsoft.com/office/drawing/2014/main" id="{6C3A8E04-5869-4A74-92C0-2B96AAFF1A90}"/>
              </a:ext>
            </a:extLst>
          </p:cNvPr>
          <p:cNvSpPr/>
          <p:nvPr/>
        </p:nvSpPr>
        <p:spPr>
          <a:xfrm rot="19349297" flipH="1">
            <a:off x="1933188" y="2789317"/>
            <a:ext cx="2652603" cy="2856915"/>
          </a:xfrm>
          <a:prstGeom prst="arc">
            <a:avLst>
              <a:gd name="adj1" fmla="val 16200000"/>
              <a:gd name="adj2" fmla="val 21486168"/>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
        <p:nvSpPr>
          <p:cNvPr id="25" name="文本框 10">
            <a:extLst>
              <a:ext uri="{FF2B5EF4-FFF2-40B4-BE49-F238E27FC236}">
                <a16:creationId xmlns:a16="http://schemas.microsoft.com/office/drawing/2014/main" id="{8A9D918D-3664-498C-9343-4525420042E7}"/>
              </a:ext>
            </a:extLst>
          </p:cNvPr>
          <p:cNvSpPr txBox="1"/>
          <p:nvPr/>
        </p:nvSpPr>
        <p:spPr>
          <a:xfrm>
            <a:off x="2101324" y="4863760"/>
            <a:ext cx="8048515" cy="646331"/>
          </a:xfrm>
          <a:prstGeom prst="rect">
            <a:avLst/>
          </a:prstGeom>
          <a:noFill/>
        </p:spPr>
        <p:txBody>
          <a:bodyPr wrap="square" rtlCol="0">
            <a:spAutoFit/>
          </a:bodyPr>
          <a:lstStyle/>
          <a:p>
            <a:r>
              <a:rPr lang="zh-CN" altLang="en-US" dirty="0">
                <a:ln w="0"/>
                <a:solidFill>
                  <a:schemeClr val="accent1">
                    <a:lumMod val="20000"/>
                    <a:lumOff val="80000"/>
                  </a:schemeClr>
                </a:solidFill>
                <a:effectLst>
                  <a:outerShdw blurRad="38100" dist="19050" dir="2700000" algn="tl" rotWithShape="0">
                    <a:schemeClr val="dk1">
                      <a:alpha val="40000"/>
                    </a:schemeClr>
                  </a:outerShdw>
                </a:effectLst>
              </a:rPr>
              <a:t>使用</a:t>
            </a:r>
            <a:r>
              <a:rPr lang="en-US" altLang="zh-CN" dirty="0">
                <a:ln w="0"/>
                <a:solidFill>
                  <a:schemeClr val="accent1">
                    <a:lumMod val="20000"/>
                    <a:lumOff val="80000"/>
                  </a:schemeClr>
                </a:solidFill>
                <a:effectLst>
                  <a:outerShdw blurRad="38100" dist="19050" dir="2700000" algn="tl" rotWithShape="0">
                    <a:schemeClr val="dk1">
                      <a:alpha val="40000"/>
                    </a:schemeClr>
                  </a:outerShdw>
                </a:effectLst>
              </a:rPr>
              <a:t>map（）</a:t>
            </a:r>
            <a:r>
              <a:rPr lang="zh-CN" altLang="en-US" dirty="0">
                <a:ln w="0"/>
                <a:solidFill>
                  <a:schemeClr val="accent1">
                    <a:lumMod val="20000"/>
                    <a:lumOff val="80000"/>
                  </a:schemeClr>
                </a:solidFill>
                <a:effectLst>
                  <a:outerShdw blurRad="38100" dist="19050" dir="2700000" algn="tl" rotWithShape="0">
                    <a:schemeClr val="dk1">
                      <a:alpha val="40000"/>
                    </a:schemeClr>
                  </a:outerShdw>
                </a:effectLst>
              </a:rPr>
              <a:t>印出數字然後用</a:t>
            </a:r>
            <a:r>
              <a:rPr lang="en-US" altLang="zh-CN" dirty="0">
                <a:ln w="0"/>
                <a:solidFill>
                  <a:schemeClr val="accent1">
                    <a:lumMod val="20000"/>
                    <a:lumOff val="80000"/>
                  </a:schemeClr>
                </a:solidFill>
                <a:effectLst>
                  <a:outerShdw blurRad="38100" dist="19050" dir="2700000" algn="tl" rotWithShape="0">
                    <a:schemeClr val="dk1">
                      <a:alpha val="40000"/>
                    </a:schemeClr>
                  </a:outerShdw>
                </a:effectLst>
              </a:rPr>
              <a:t>join（）</a:t>
            </a:r>
            <a:r>
              <a:rPr lang="zh-CN" altLang="en-US" dirty="0">
                <a:ln w="0"/>
                <a:solidFill>
                  <a:schemeClr val="accent1">
                    <a:lumMod val="20000"/>
                    <a:lumOff val="80000"/>
                  </a:schemeClr>
                </a:solidFill>
                <a:effectLst>
                  <a:outerShdw blurRad="38100" dist="19050" dir="2700000" algn="tl" rotWithShape="0">
                    <a:schemeClr val="dk1">
                      <a:alpha val="40000"/>
                    </a:schemeClr>
                  </a:outerShdw>
                </a:effectLst>
              </a:rPr>
              <a:t>將</a:t>
            </a:r>
            <a:r>
              <a:rPr lang="zh-TW" altLang="en-US" dirty="0">
                <a:ln w="0"/>
                <a:solidFill>
                  <a:schemeClr val="accent1">
                    <a:lumMod val="20000"/>
                    <a:lumOff val="80000"/>
                  </a:schemeClr>
                </a:solidFill>
                <a:effectLst>
                  <a:outerShdw blurRad="38100" dist="19050" dir="2700000" algn="tl" rotWithShape="0">
                    <a:schemeClr val="dk1">
                      <a:alpha val="40000"/>
                    </a:schemeClr>
                  </a:outerShdw>
                </a:effectLst>
              </a:rPr>
              <a:t>元素連接成一個字串。</a:t>
            </a:r>
            <a:endParaRPr lang="en-US" altLang="zh-TW" dirty="0">
              <a:ln w="0"/>
              <a:solidFill>
                <a:schemeClr val="accent1">
                  <a:lumMod val="20000"/>
                  <a:lumOff val="80000"/>
                </a:schemeClr>
              </a:solidFill>
              <a:effectLst>
                <a:outerShdw blurRad="38100" dist="19050" dir="2700000" algn="tl" rotWithShape="0">
                  <a:schemeClr val="dk1">
                    <a:alpha val="40000"/>
                  </a:schemeClr>
                </a:outerShdw>
              </a:effectLst>
            </a:endParaRPr>
          </a:p>
          <a:p>
            <a:r>
              <a:rPr kumimoji="0" lang="zh-CN" altLang="en-US" i="0" u="none" strike="noStrike" normalizeH="0" baseline="0" dirty="0">
                <a:ln w="0"/>
                <a:solidFill>
                  <a:schemeClr val="accent1">
                    <a:lumMod val="20000"/>
                    <a:lumOff val="80000"/>
                  </a:schemeClr>
                </a:solidFill>
                <a:effectLst>
                  <a:outerShdw blurRad="38100" dist="19050" dir="2700000" algn="tl" rotWithShape="0">
                    <a:schemeClr val="dk1">
                      <a:alpha val="40000"/>
                    </a:schemeClr>
                  </a:outerShdw>
                </a:effectLst>
                <a:latin typeface="Arial" panose="020B0604020202020204" pitchFamily="34" charset="0"/>
              </a:rPr>
              <a:t>因為需要</a:t>
            </a:r>
            <a:r>
              <a:rPr kumimoji="0" lang="zh-CN" altLang="zh-CN" i="0" u="none" strike="noStrike" normalizeH="0" baseline="0" dirty="0">
                <a:ln w="0"/>
                <a:solidFill>
                  <a:schemeClr val="accent1">
                    <a:lumMod val="20000"/>
                    <a:lumOff val="80000"/>
                  </a:schemeClr>
                </a:solidFill>
                <a:effectLst>
                  <a:outerShdw blurRad="38100" dist="19050" dir="2700000" algn="tl" rotWithShape="0">
                    <a:schemeClr val="dk1">
                      <a:alpha val="40000"/>
                    </a:schemeClr>
                  </a:outerShdw>
                </a:effectLst>
                <a:latin typeface="Arial" panose="020B0604020202020204" pitchFamily="34" charset="0"/>
              </a:rPr>
              <a:t>對列表中的每個元素進行變換或處理</a:t>
            </a:r>
            <a:r>
              <a:rPr kumimoji="0" lang="zh-CN" altLang="en-US" i="0" u="none" strike="noStrike" normalizeH="0" baseline="0" dirty="0">
                <a:ln w="0"/>
                <a:solidFill>
                  <a:schemeClr val="accent1">
                    <a:lumMod val="20000"/>
                    <a:lumOff val="80000"/>
                  </a:schemeClr>
                </a:solidFill>
                <a:effectLst>
                  <a:outerShdw blurRad="38100" dist="19050" dir="2700000" algn="tl" rotWithShape="0">
                    <a:schemeClr val="dk1">
                      <a:alpha val="40000"/>
                    </a:schemeClr>
                  </a:outerShdw>
                </a:effectLst>
                <a:latin typeface="Arial" panose="020B0604020202020204" pitchFamily="34" charset="0"/>
              </a:rPr>
              <a:t>所以使用了</a:t>
            </a:r>
            <a:r>
              <a:rPr kumimoji="0" lang="en-US" altLang="zh-CN" i="0" u="none" strike="noStrike" normalizeH="0" baseline="0" dirty="0">
                <a:ln w="0"/>
                <a:solidFill>
                  <a:schemeClr val="accent1">
                    <a:lumMod val="20000"/>
                    <a:lumOff val="80000"/>
                  </a:schemeClr>
                </a:solidFill>
                <a:effectLst>
                  <a:outerShdw blurRad="38100" dist="19050" dir="2700000" algn="tl" rotWithShape="0">
                    <a:schemeClr val="dk1">
                      <a:alpha val="40000"/>
                    </a:schemeClr>
                  </a:outerShdw>
                </a:effectLst>
                <a:latin typeface="Arial" panose="020B0604020202020204" pitchFamily="34" charset="0"/>
              </a:rPr>
              <a:t>map（）</a:t>
            </a:r>
            <a:endParaRPr lang="zh-CN" altLang="en-US" dirty="0">
              <a:ln w="0"/>
              <a:solidFill>
                <a:schemeClr val="accent1">
                  <a:lumMod val="20000"/>
                  <a:lumOff val="80000"/>
                </a:schemeClr>
              </a:solidFill>
              <a:effectLst>
                <a:outerShdw blurRad="38100" dist="19050" dir="2700000" algn="tl" rotWithShape="0">
                  <a:schemeClr val="dk1">
                    <a:alpha val="40000"/>
                  </a:schemeClr>
                </a:outerShdw>
              </a:effectLst>
            </a:endParaRPr>
          </a:p>
        </p:txBody>
      </p:sp>
      <p:grpSp>
        <p:nvGrpSpPr>
          <p:cNvPr id="26" name="Group 25">
            <a:extLst>
              <a:ext uri="{FF2B5EF4-FFF2-40B4-BE49-F238E27FC236}">
                <a16:creationId xmlns:a16="http://schemas.microsoft.com/office/drawing/2014/main" id="{34C5D411-AD27-42ED-A399-3718906B7751}"/>
              </a:ext>
            </a:extLst>
          </p:cNvPr>
          <p:cNvGrpSpPr/>
          <p:nvPr/>
        </p:nvGrpSpPr>
        <p:grpSpPr>
          <a:xfrm>
            <a:off x="192523" y="1112777"/>
            <a:ext cx="2290168" cy="226847"/>
            <a:chOff x="862608" y="680150"/>
            <a:chExt cx="2290168" cy="226847"/>
          </a:xfrm>
        </p:grpSpPr>
        <p:sp>
          <p:nvSpPr>
            <p:cNvPr id="27" name="Rectangle: Rounded Corners 26">
              <a:extLst>
                <a:ext uri="{FF2B5EF4-FFF2-40B4-BE49-F238E27FC236}">
                  <a16:creationId xmlns:a16="http://schemas.microsoft.com/office/drawing/2014/main" id="{883954D6-8915-4902-AC07-3DBBE101F510}"/>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Rectangle: Rounded Corners 27">
              <a:extLst>
                <a:ext uri="{FF2B5EF4-FFF2-40B4-BE49-F238E27FC236}">
                  <a16:creationId xmlns:a16="http://schemas.microsoft.com/office/drawing/2014/main" id="{3D0C0032-2FE1-4E84-B52E-47E6F5D7C9B9}"/>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7319608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11" name="Rectangle: Rounded Corners 10">
            <a:extLst>
              <a:ext uri="{FF2B5EF4-FFF2-40B4-BE49-F238E27FC236}">
                <a16:creationId xmlns:a16="http://schemas.microsoft.com/office/drawing/2014/main" id="{E290568C-8739-40AE-A84E-81743D58E2A7}"/>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500" dirty="0">
                <a:latin typeface="微软雅黑 Light" panose="020B0502040204020203" pitchFamily="34" charset="-122"/>
                <a:ea typeface="微软雅黑 Light" panose="020B0502040204020203" pitchFamily="34" charset="-122"/>
              </a:rPr>
              <a:t>Simple math</a:t>
            </a:r>
            <a:r>
              <a:rPr lang="zh-CN" altLang="en-US" sz="3500" dirty="0">
                <a:latin typeface="微软雅黑 Light" panose="020B0502040204020203" pitchFamily="34" charset="-122"/>
                <a:ea typeface="微软雅黑 Light" panose="020B0502040204020203" pitchFamily="34" charset="-122"/>
              </a:rPr>
              <a:t>小遊戲</a:t>
            </a:r>
            <a:endParaRPr lang="zh-TW" altLang="en-US" sz="3500" dirty="0">
              <a:latin typeface="微软雅黑 Light" panose="020B0502040204020203" pitchFamily="34" charset="-122"/>
              <a:ea typeface="微软雅黑 Light" panose="020B0502040204020203" pitchFamily="34" charset="-122"/>
            </a:endParaRPr>
          </a:p>
        </p:txBody>
      </p:sp>
      <p:sp>
        <p:nvSpPr>
          <p:cNvPr id="2" name="TextBox 1">
            <a:extLst>
              <a:ext uri="{FF2B5EF4-FFF2-40B4-BE49-F238E27FC236}">
                <a16:creationId xmlns:a16="http://schemas.microsoft.com/office/drawing/2014/main" id="{0928CFAA-61B0-4779-8D14-1D2A106DA5F5}"/>
              </a:ext>
            </a:extLst>
          </p:cNvPr>
          <p:cNvSpPr txBox="1"/>
          <p:nvPr/>
        </p:nvSpPr>
        <p:spPr>
          <a:xfrm>
            <a:off x="49791" y="1513975"/>
            <a:ext cx="6882765" cy="646331"/>
          </a:xfrm>
          <a:prstGeom prst="rect">
            <a:avLst/>
          </a:prstGeom>
          <a:noFill/>
        </p:spPr>
        <p:txBody>
          <a:bodyPr wrap="square" rtlCol="0">
            <a:spAutoFit/>
          </a:bodyPr>
          <a:lstStyle/>
          <a:p>
            <a:r>
              <a:rPr lang="zh-CN" altLang="en-US" dirty="0">
                <a:solidFill>
                  <a:schemeClr val="tx2">
                    <a:lumMod val="40000"/>
                    <a:lumOff val="60000"/>
                  </a:schemeClr>
                </a:solidFill>
              </a:rPr>
              <a:t>單純的四則運算，運算子與運算元皆是通過</a:t>
            </a:r>
            <a:r>
              <a:rPr lang="en-US" altLang="zh-CN" dirty="0" err="1">
                <a:solidFill>
                  <a:schemeClr val="tx2">
                    <a:lumMod val="40000"/>
                    <a:lumOff val="60000"/>
                  </a:schemeClr>
                </a:solidFill>
              </a:rPr>
              <a:t>Rnumber</a:t>
            </a:r>
            <a:r>
              <a:rPr lang="en-US" altLang="zh-CN" dirty="0">
                <a:solidFill>
                  <a:schemeClr val="tx2">
                    <a:lumMod val="40000"/>
                    <a:lumOff val="60000"/>
                  </a:schemeClr>
                </a:solidFill>
              </a:rPr>
              <a:t>()</a:t>
            </a:r>
          </a:p>
          <a:p>
            <a:r>
              <a:rPr lang="zh-CN" altLang="en-US" dirty="0">
                <a:solidFill>
                  <a:schemeClr val="tx2">
                    <a:lumMod val="40000"/>
                    <a:lumOff val="60000"/>
                  </a:schemeClr>
                </a:solidFill>
              </a:rPr>
              <a:t>隨機取出</a:t>
            </a:r>
            <a:r>
              <a:rPr lang="en-US" altLang="zh-CN" dirty="0">
                <a:solidFill>
                  <a:schemeClr val="tx2">
                    <a:lumMod val="40000"/>
                    <a:lumOff val="60000"/>
                  </a:schemeClr>
                </a:solidFill>
              </a:rPr>
              <a:t>~</a:t>
            </a:r>
          </a:p>
        </p:txBody>
      </p:sp>
      <p:grpSp>
        <p:nvGrpSpPr>
          <p:cNvPr id="7" name="Group 6">
            <a:extLst>
              <a:ext uri="{FF2B5EF4-FFF2-40B4-BE49-F238E27FC236}">
                <a16:creationId xmlns:a16="http://schemas.microsoft.com/office/drawing/2014/main" id="{DE09BCED-05C7-454D-B206-5182D32DEBDD}"/>
              </a:ext>
            </a:extLst>
          </p:cNvPr>
          <p:cNvGrpSpPr/>
          <p:nvPr/>
        </p:nvGrpSpPr>
        <p:grpSpPr>
          <a:xfrm>
            <a:off x="2202147" y="652719"/>
            <a:ext cx="2290168" cy="226847"/>
            <a:chOff x="862608" y="680150"/>
            <a:chExt cx="2290168" cy="226847"/>
          </a:xfrm>
        </p:grpSpPr>
        <p:sp>
          <p:nvSpPr>
            <p:cNvPr id="8" name="Rectangle: Rounded Corners 7">
              <a:extLst>
                <a:ext uri="{FF2B5EF4-FFF2-40B4-BE49-F238E27FC236}">
                  <a16:creationId xmlns:a16="http://schemas.microsoft.com/office/drawing/2014/main" id="{409AACFF-6972-424B-8CCB-8AF300FDD81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525A2020-A7BA-4F8D-A535-0780373C8CE5}"/>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4" name="Picture 3">
            <a:extLst>
              <a:ext uri="{FF2B5EF4-FFF2-40B4-BE49-F238E27FC236}">
                <a16:creationId xmlns:a16="http://schemas.microsoft.com/office/drawing/2014/main" id="{E3D82E70-E0C9-47E1-9FCF-483E4AFA80E8}"/>
              </a:ext>
            </a:extLst>
          </p:cNvPr>
          <p:cNvPicPr>
            <a:picLocks noChangeAspect="1"/>
          </p:cNvPicPr>
          <p:nvPr/>
        </p:nvPicPr>
        <p:blipFill>
          <a:blip r:embed="rId3"/>
          <a:stretch>
            <a:fillRect/>
          </a:stretch>
        </p:blipFill>
        <p:spPr>
          <a:xfrm>
            <a:off x="5658175" y="-357641"/>
            <a:ext cx="8087585" cy="7957387"/>
          </a:xfrm>
          <a:prstGeom prst="rect">
            <a:avLst/>
          </a:prstGeom>
        </p:spPr>
      </p:pic>
      <p:cxnSp>
        <p:nvCxnSpPr>
          <p:cNvPr id="14" name="Connector: Elbow 13">
            <a:extLst>
              <a:ext uri="{FF2B5EF4-FFF2-40B4-BE49-F238E27FC236}">
                <a16:creationId xmlns:a16="http://schemas.microsoft.com/office/drawing/2014/main" id="{39FCBE13-B847-4FD3-A8A8-F501047BDC52}"/>
              </a:ext>
            </a:extLst>
          </p:cNvPr>
          <p:cNvCxnSpPr>
            <a:cxnSpLocks/>
          </p:cNvCxnSpPr>
          <p:nvPr/>
        </p:nvCxnSpPr>
        <p:spPr>
          <a:xfrm flipV="1">
            <a:off x="3491173" y="1993900"/>
            <a:ext cx="3150927" cy="29781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3219024-FD23-4906-94E2-AE7483C816BF}"/>
              </a:ext>
            </a:extLst>
          </p:cNvPr>
          <p:cNvSpPr txBox="1"/>
          <p:nvPr/>
        </p:nvSpPr>
        <p:spPr>
          <a:xfrm>
            <a:off x="605804" y="4787384"/>
            <a:ext cx="2954655" cy="369332"/>
          </a:xfrm>
          <a:prstGeom prst="rect">
            <a:avLst/>
          </a:prstGeom>
          <a:noFill/>
        </p:spPr>
        <p:txBody>
          <a:bodyPr wrap="none" rtlCol="0">
            <a:spAutoFit/>
          </a:bodyPr>
          <a:lstStyle/>
          <a:p>
            <a:r>
              <a:rPr lang="zh-CN" altLang="en-US" dirty="0">
                <a:solidFill>
                  <a:schemeClr val="tx2">
                    <a:lumMod val="40000"/>
                    <a:lumOff val="60000"/>
                  </a:schemeClr>
                </a:solidFill>
              </a:rPr>
              <a:t>透过这里丢的骰子，决定的</a:t>
            </a:r>
            <a:endParaRPr lang="zh-TW" altLang="en-US" dirty="0">
              <a:solidFill>
                <a:schemeClr val="tx2">
                  <a:lumMod val="40000"/>
                  <a:lumOff val="60000"/>
                </a:schemeClr>
              </a:solidFill>
            </a:endParaRPr>
          </a:p>
        </p:txBody>
      </p:sp>
    </p:spTree>
    <p:extLst>
      <p:ext uri="{BB962C8B-B14F-4D97-AF65-F5344CB8AC3E}">
        <p14:creationId xmlns:p14="http://schemas.microsoft.com/office/powerpoint/2010/main" val="243568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8" y="0"/>
            <a:ext cx="9138721" cy="6858000"/>
          </a:xfrm>
          <a:prstGeom prst="rect">
            <a:avLst/>
          </a:prstGeom>
        </p:spPr>
      </p:pic>
      <p:sp>
        <p:nvSpPr>
          <p:cNvPr id="8" name="TextBox 7">
            <a:extLst>
              <a:ext uri="{FF2B5EF4-FFF2-40B4-BE49-F238E27FC236}">
                <a16:creationId xmlns:a16="http://schemas.microsoft.com/office/drawing/2014/main" id="{CF0CDDE1-DCAB-4918-81F6-0C7ACEA234E4}"/>
              </a:ext>
            </a:extLst>
          </p:cNvPr>
          <p:cNvSpPr txBox="1"/>
          <p:nvPr/>
        </p:nvSpPr>
        <p:spPr>
          <a:xfrm>
            <a:off x="3164043" y="2813447"/>
            <a:ext cx="5863910" cy="1292662"/>
          </a:xfrm>
          <a:prstGeom prst="rect">
            <a:avLst/>
          </a:prstGeom>
          <a:noFill/>
        </p:spPr>
        <p:txBody>
          <a:bodyPr wrap="square" rtlCol="0">
            <a:spAutoFit/>
          </a:bodyPr>
          <a:lstStyle/>
          <a:p>
            <a:pPr algn="ctr"/>
            <a:r>
              <a:rPr lang="zh-CN" altLang="en-US" sz="5400" dirty="0">
                <a:solidFill>
                  <a:schemeClr val="bg1"/>
                </a:solidFill>
                <a:latin typeface="微软雅黑 Light" panose="020B0502040204020203" pitchFamily="34" charset="-122"/>
                <a:ea typeface="微软雅黑 Light" panose="020B0502040204020203" pitchFamily="34" charset="-122"/>
              </a:rPr>
              <a:t>蘋果隊（第十九組）</a:t>
            </a:r>
            <a:endParaRPr lang="en-US" altLang="zh-CN" sz="5400" dirty="0">
              <a:solidFill>
                <a:schemeClr val="bg1"/>
              </a:solidFill>
              <a:latin typeface="微软雅黑 Light" panose="020B0502040204020203" pitchFamily="34" charset="-122"/>
              <a:ea typeface="微软雅黑 Light" panose="020B0502040204020203" pitchFamily="34" charset="-122"/>
            </a:endParaRPr>
          </a:p>
          <a:p>
            <a:pPr algn="r"/>
            <a:r>
              <a:rPr lang="en-US" altLang="zh-TW" sz="2400" dirty="0">
                <a:solidFill>
                  <a:schemeClr val="bg1"/>
                </a:solidFill>
                <a:latin typeface="微软雅黑 Light" panose="020B0502040204020203" pitchFamily="34" charset="-122"/>
                <a:ea typeface="微软雅黑 Light" panose="020B0502040204020203" pitchFamily="34" charset="-122"/>
              </a:rPr>
              <a:t>2024 Python</a:t>
            </a:r>
            <a:r>
              <a:rPr lang="zh-CN" altLang="en-US" sz="2400" dirty="0">
                <a:solidFill>
                  <a:schemeClr val="bg1"/>
                </a:solidFill>
                <a:latin typeface="微软雅黑 Light" panose="020B0502040204020203" pitchFamily="34" charset="-122"/>
                <a:ea typeface="微软雅黑 Light" panose="020B0502040204020203" pitchFamily="34" charset="-122"/>
              </a:rPr>
              <a:t>專案簡報</a:t>
            </a:r>
            <a:r>
              <a:rPr lang="en-US" altLang="zh-CN" sz="2400" dirty="0">
                <a:solidFill>
                  <a:schemeClr val="bg1"/>
                </a:solidFill>
                <a:latin typeface="微软雅黑 Light" panose="020B0502040204020203" pitchFamily="34" charset="-122"/>
                <a:ea typeface="微软雅黑 Light" panose="020B0502040204020203" pitchFamily="34" charset="-122"/>
              </a:rPr>
              <a:t>.</a:t>
            </a:r>
            <a:r>
              <a:rPr lang="en-US" altLang="zh-CN" sz="2400" dirty="0" err="1">
                <a:solidFill>
                  <a:schemeClr val="bg1"/>
                </a:solidFill>
                <a:latin typeface="微软雅黑 Light" panose="020B0502040204020203" pitchFamily="34" charset="-122"/>
                <a:ea typeface="微软雅黑 Light" panose="020B0502040204020203" pitchFamily="34" charset="-122"/>
              </a:rPr>
              <a:t>py</a:t>
            </a:r>
            <a:endParaRPr lang="zh-TW"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9" name="TextBox 8">
            <a:extLst>
              <a:ext uri="{FF2B5EF4-FFF2-40B4-BE49-F238E27FC236}">
                <a16:creationId xmlns:a16="http://schemas.microsoft.com/office/drawing/2014/main" id="{3982AA79-3077-4A2B-9E68-884F6EE32998}"/>
              </a:ext>
            </a:extLst>
          </p:cNvPr>
          <p:cNvSpPr txBox="1"/>
          <p:nvPr/>
        </p:nvSpPr>
        <p:spPr>
          <a:xfrm>
            <a:off x="0" y="5780782"/>
            <a:ext cx="4507965" cy="1077218"/>
          </a:xfrm>
          <a:prstGeom prst="rect">
            <a:avLst/>
          </a:prstGeom>
          <a:noFill/>
        </p:spPr>
        <p:txBody>
          <a:bodyPr wrap="non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組長</a:t>
            </a: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dirty="0">
                <a:solidFill>
                  <a:schemeClr val="bg1"/>
                </a:solidFill>
                <a:latin typeface="微软雅黑 Light" panose="020B0502040204020203" pitchFamily="34" charset="-122"/>
                <a:ea typeface="微软雅黑 Light" panose="020B0502040204020203" pitchFamily="34" charset="-122"/>
              </a:rPr>
              <a:t>林偉翔</a:t>
            </a:r>
            <a:r>
              <a:rPr lang="en-US" altLang="zh-CN" sz="1200" dirty="0">
                <a:solidFill>
                  <a:schemeClr val="bg1"/>
                </a:solidFill>
                <a:latin typeface="微软雅黑 Light" panose="020B0502040204020203" pitchFamily="34" charset="-122"/>
                <a:ea typeface="微软雅黑 Light" panose="020B0502040204020203" pitchFamily="34" charset="-122"/>
              </a:rPr>
              <a:t>01257174</a:t>
            </a:r>
            <a:r>
              <a:rPr lang="en-US" altLang="zh-CN" dirty="0">
                <a:solidFill>
                  <a:schemeClr val="bg1"/>
                </a:solidFill>
                <a:latin typeface="微软雅黑 Light" panose="020B0502040204020203" pitchFamily="34" charset="-122"/>
                <a:ea typeface="微软雅黑 Light" panose="020B0502040204020203" pitchFamily="34" charset="-122"/>
              </a:rPr>
              <a:t> </a:t>
            </a:r>
          </a:p>
          <a:p>
            <a:r>
              <a:rPr lang="zh-CN" altLang="en-US" sz="3200" dirty="0">
                <a:solidFill>
                  <a:schemeClr val="bg1"/>
                </a:solidFill>
                <a:latin typeface="微软雅黑 Light" panose="020B0502040204020203" pitchFamily="34" charset="-122"/>
                <a:ea typeface="微软雅黑 Light" panose="020B0502040204020203" pitchFamily="34" charset="-122"/>
              </a:rPr>
              <a:t>組</a:t>
            </a:r>
            <a:r>
              <a:rPr lang="zh-CN" altLang="en-US" sz="3200" b="0" dirty="0">
                <a:solidFill>
                  <a:schemeClr val="bg1"/>
                </a:solidFill>
                <a:effectLst/>
                <a:latin typeface="微软雅黑 Light" panose="020B0502040204020203" pitchFamily="34" charset="-122"/>
                <a:ea typeface="微软雅黑 Light" panose="020B0502040204020203" pitchFamily="34" charset="-122"/>
              </a:rPr>
              <a:t>员</a:t>
            </a: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b="0" dirty="0">
                <a:solidFill>
                  <a:schemeClr val="bg1"/>
                </a:solidFill>
                <a:effectLst/>
                <a:latin typeface="微软雅黑 Light" panose="020B0502040204020203" pitchFamily="34" charset="-122"/>
                <a:ea typeface="微软雅黑 Light" panose="020B0502040204020203" pitchFamily="34" charset="-122"/>
              </a:rPr>
              <a:t>陈科宇</a:t>
            </a:r>
            <a:r>
              <a:rPr lang="en-US" altLang="zh-CN" sz="1200" b="0" dirty="0">
                <a:solidFill>
                  <a:schemeClr val="bg1"/>
                </a:solidFill>
                <a:effectLst/>
                <a:latin typeface="微软雅黑 Light" panose="020B0502040204020203" pitchFamily="34" charset="-122"/>
                <a:ea typeface="微软雅黑 Light" panose="020B0502040204020203" pitchFamily="34" charset="-122"/>
              </a:rPr>
              <a:t>01257175</a:t>
            </a:r>
            <a:r>
              <a:rPr lang="zh-CN" altLang="en-US" b="0" dirty="0">
                <a:solidFill>
                  <a:schemeClr val="bg1"/>
                </a:solidFill>
                <a:effectLst/>
                <a:latin typeface="微软雅黑 Light" panose="020B0502040204020203" pitchFamily="34" charset="-122"/>
                <a:ea typeface="微软雅黑 Light" panose="020B0502040204020203" pitchFamily="34" charset="-122"/>
              </a:rPr>
              <a:t>、</a:t>
            </a:r>
            <a:r>
              <a:rPr lang="zh-CN" altLang="en-US" sz="2400" b="0" dirty="0">
                <a:solidFill>
                  <a:schemeClr val="bg1"/>
                </a:solidFill>
                <a:effectLst/>
                <a:latin typeface="微软雅黑 Light" panose="020B0502040204020203" pitchFamily="34" charset="-122"/>
                <a:ea typeface="微软雅黑 Light" panose="020B0502040204020203" pitchFamily="34" charset="-122"/>
              </a:rPr>
              <a:t>林承濬</a:t>
            </a:r>
            <a:r>
              <a:rPr lang="en-US" altLang="zh-CN" sz="1200" b="0" dirty="0">
                <a:solidFill>
                  <a:schemeClr val="bg1"/>
                </a:solidFill>
                <a:effectLst/>
                <a:latin typeface="微软雅黑 Light" panose="020B0502040204020203" pitchFamily="34" charset="-122"/>
                <a:ea typeface="微软雅黑 Light" panose="020B0502040204020203" pitchFamily="34" charset="-122"/>
              </a:rPr>
              <a:t>01257171</a:t>
            </a:r>
            <a:endParaRPr lang="zh-CN" altLang="en-US" b="0" dirty="0">
              <a:solidFill>
                <a:schemeClr val="bg1"/>
              </a:solidFill>
              <a:effectLst/>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EB10F144-0D0F-45AC-8C6A-C9C84D0D6A7E}"/>
              </a:ext>
            </a:extLst>
          </p:cNvPr>
          <p:cNvGrpSpPr/>
          <p:nvPr/>
        </p:nvGrpSpPr>
        <p:grpSpPr>
          <a:xfrm>
            <a:off x="6655911" y="4106109"/>
            <a:ext cx="2290168" cy="226847"/>
            <a:chOff x="862608" y="680150"/>
            <a:chExt cx="2290168" cy="226847"/>
          </a:xfrm>
        </p:grpSpPr>
        <p:sp>
          <p:nvSpPr>
            <p:cNvPr id="7" name="Rectangle: Rounded Corners 6">
              <a:extLst>
                <a:ext uri="{FF2B5EF4-FFF2-40B4-BE49-F238E27FC236}">
                  <a16:creationId xmlns:a16="http://schemas.microsoft.com/office/drawing/2014/main" id="{A476C762-E70B-47FD-AAF8-0BDE8C0ADAC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Rounded Corners 9">
              <a:extLst>
                <a:ext uri="{FF2B5EF4-FFF2-40B4-BE49-F238E27FC236}">
                  <a16:creationId xmlns:a16="http://schemas.microsoft.com/office/drawing/2014/main" id="{016AB1A5-4E24-4F2C-88A1-69D77D758B83}"/>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 name="Rectangle 10">
            <a:extLst>
              <a:ext uri="{FF2B5EF4-FFF2-40B4-BE49-F238E27FC236}">
                <a16:creationId xmlns:a16="http://schemas.microsoft.com/office/drawing/2014/main" id="{97F08CB4-BAF8-40E9-BDF8-E84882EBB624}"/>
              </a:ext>
            </a:extLst>
          </p:cNvPr>
          <p:cNvSpPr/>
          <p:nvPr/>
        </p:nvSpPr>
        <p:spPr>
          <a:xfrm>
            <a:off x="0" y="-4053987"/>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Rectangle 11">
            <a:extLst>
              <a:ext uri="{FF2B5EF4-FFF2-40B4-BE49-F238E27FC236}">
                <a16:creationId xmlns:a16="http://schemas.microsoft.com/office/drawing/2014/main" id="{18D621EA-EC80-4CD7-8966-BC2E622E7669}"/>
              </a:ext>
            </a:extLst>
          </p:cNvPr>
          <p:cNvSpPr/>
          <p:nvPr/>
        </p:nvSpPr>
        <p:spPr>
          <a:xfrm>
            <a:off x="0" y="4468363"/>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6980208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80"/>
                    </a14:imgEffect>
                  </a14:imgLayer>
                </a14:imgProps>
              </a:ext>
            </a:extLst>
          </a:blip>
          <a:stretch>
            <a:fillRect/>
          </a:stretch>
        </p:blipFill>
        <p:spPr>
          <a:xfrm>
            <a:off x="1526639" y="0"/>
            <a:ext cx="9138721" cy="6858000"/>
          </a:xfrm>
          <a:prstGeom prst="rect">
            <a:avLst/>
          </a:prstGeom>
        </p:spPr>
      </p:pic>
      <p:sp>
        <p:nvSpPr>
          <p:cNvPr id="3" name="Rectangle: Rounded Corners 2">
            <a:extLst>
              <a:ext uri="{FF2B5EF4-FFF2-40B4-BE49-F238E27FC236}">
                <a16:creationId xmlns:a16="http://schemas.microsoft.com/office/drawing/2014/main" id="{D818404A-881A-4BE3-B2D0-B65785486226}"/>
              </a:ext>
            </a:extLst>
          </p:cNvPr>
          <p:cNvSpPr/>
          <p:nvPr/>
        </p:nvSpPr>
        <p:spPr>
          <a:xfrm>
            <a:off x="1650810" y="2200311"/>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微软雅黑 Light" panose="020B0502040204020203" pitchFamily="34" charset="-122"/>
                <a:ea typeface="微软雅黑 Light" panose="020B0502040204020203" pitchFamily="34" charset="-122"/>
              </a:rPr>
              <a:t>游玩画面</a:t>
            </a:r>
            <a:r>
              <a:rPr lang="en-US" altLang="zh-CN" sz="8800" dirty="0">
                <a:latin typeface="微软雅黑 Light" panose="020B0502040204020203" pitchFamily="34" charset="-122"/>
                <a:ea typeface="微软雅黑 Light" panose="020B0502040204020203" pitchFamily="34" charset="-122"/>
              </a:rPr>
              <a:t>?</a:t>
            </a:r>
            <a:endParaRPr lang="zh-TW" altLang="en-US" sz="8800" dirty="0">
              <a:latin typeface="微软雅黑 Light" panose="020B0502040204020203" pitchFamily="34" charset="-122"/>
              <a:ea typeface="微软雅黑 Light" panose="020B0502040204020203" pitchFamily="34" charset="-122"/>
            </a:endParaRPr>
          </a:p>
        </p:txBody>
      </p:sp>
      <p:grpSp>
        <p:nvGrpSpPr>
          <p:cNvPr id="4" name="Group 3">
            <a:extLst>
              <a:ext uri="{FF2B5EF4-FFF2-40B4-BE49-F238E27FC236}">
                <a16:creationId xmlns:a16="http://schemas.microsoft.com/office/drawing/2014/main" id="{3715F933-248E-43A2-ABBF-E6453B74434B}"/>
              </a:ext>
            </a:extLst>
          </p:cNvPr>
          <p:cNvGrpSpPr/>
          <p:nvPr/>
        </p:nvGrpSpPr>
        <p:grpSpPr>
          <a:xfrm>
            <a:off x="6228222" y="4132010"/>
            <a:ext cx="2290168" cy="226847"/>
            <a:chOff x="862608" y="680150"/>
            <a:chExt cx="2290168" cy="226847"/>
          </a:xfrm>
        </p:grpSpPr>
        <p:sp>
          <p:nvSpPr>
            <p:cNvPr id="5" name="Rectangle: Rounded Corners 4">
              <a:extLst>
                <a:ext uri="{FF2B5EF4-FFF2-40B4-BE49-F238E27FC236}">
                  <a16:creationId xmlns:a16="http://schemas.microsoft.com/office/drawing/2014/main" id="{A3CD6996-ED50-4E1C-B763-E8CB6212E00F}"/>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Rounded Corners 6">
              <a:extLst>
                <a:ext uri="{FF2B5EF4-FFF2-40B4-BE49-F238E27FC236}">
                  <a16:creationId xmlns:a16="http://schemas.microsoft.com/office/drawing/2014/main" id="{EF1D1E3C-F66C-4535-8170-C1A68A1C269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91491243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85C00-EB0B-46E9-8C3E-848B17B051A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9" name="Rectangle: Rounded Corners 8">
            <a:extLst>
              <a:ext uri="{FF2B5EF4-FFF2-40B4-BE49-F238E27FC236}">
                <a16:creationId xmlns:a16="http://schemas.microsoft.com/office/drawing/2014/main" id="{F8C7BDB7-1850-4BBB-94CC-F362D21B3FA3}"/>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畫面疊甲</a:t>
            </a:r>
            <a:endParaRPr lang="zh-TW" altLang="en-US" sz="3500" dirty="0">
              <a:latin typeface="微软雅黑 Light" panose="020B0502040204020203" pitchFamily="34" charset="-122"/>
              <a:ea typeface="微软雅黑 Light" panose="020B0502040204020203" pitchFamily="34" charset="-122"/>
            </a:endParaRPr>
          </a:p>
        </p:txBody>
      </p:sp>
      <p:grpSp>
        <p:nvGrpSpPr>
          <p:cNvPr id="10" name="Group 9">
            <a:extLst>
              <a:ext uri="{FF2B5EF4-FFF2-40B4-BE49-F238E27FC236}">
                <a16:creationId xmlns:a16="http://schemas.microsoft.com/office/drawing/2014/main" id="{6E272A19-F490-4539-9E77-FA09D56FDED7}"/>
              </a:ext>
            </a:extLst>
          </p:cNvPr>
          <p:cNvGrpSpPr/>
          <p:nvPr/>
        </p:nvGrpSpPr>
        <p:grpSpPr>
          <a:xfrm>
            <a:off x="132047" y="652719"/>
            <a:ext cx="2290168" cy="226847"/>
            <a:chOff x="862608" y="680150"/>
            <a:chExt cx="2290168" cy="226847"/>
          </a:xfrm>
        </p:grpSpPr>
        <p:sp>
          <p:nvSpPr>
            <p:cNvPr id="11" name="Rectangle: Rounded Corners 10">
              <a:extLst>
                <a:ext uri="{FF2B5EF4-FFF2-40B4-BE49-F238E27FC236}">
                  <a16:creationId xmlns:a16="http://schemas.microsoft.com/office/drawing/2014/main" id="{0BA73FC3-D737-419F-B73F-F0D61929A4C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274D3394-AF78-4E33-8E96-58BF5A86EA5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026" name="Picture 2" descr="规划你的游戏- Apple Developer">
            <a:extLst>
              <a:ext uri="{FF2B5EF4-FFF2-40B4-BE49-F238E27FC236}">
                <a16:creationId xmlns:a16="http://schemas.microsoft.com/office/drawing/2014/main" id="{005CB0F6-5B56-499A-8B2A-22C6CA004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954" y="1211598"/>
            <a:ext cx="3947590" cy="16818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B65777-B170-46CE-B16E-448457041DB2}"/>
              </a:ext>
            </a:extLst>
          </p:cNvPr>
          <p:cNvSpPr txBox="1"/>
          <p:nvPr/>
        </p:nvSpPr>
        <p:spPr>
          <a:xfrm>
            <a:off x="7588250" y="1949876"/>
            <a:ext cx="2236510" cy="400110"/>
          </a:xfrm>
          <a:prstGeom prst="rect">
            <a:avLst/>
          </a:prstGeom>
          <a:noFill/>
        </p:spPr>
        <p:txBody>
          <a:bodyPr wrap="none" rtlCol="0">
            <a:spAutoFit/>
          </a:bodyPr>
          <a:lstStyle/>
          <a:p>
            <a:r>
              <a:rPr lang="zh-CN" altLang="en-US" sz="2000" dirty="0">
                <a:solidFill>
                  <a:schemeClr val="bg2">
                    <a:lumMod val="90000"/>
                  </a:schemeClr>
                </a:solidFill>
              </a:rPr>
              <a:t>漂亮的图形界面？</a:t>
            </a:r>
            <a:endParaRPr lang="zh-TW" altLang="en-US" sz="2000" dirty="0">
              <a:solidFill>
                <a:schemeClr val="bg2">
                  <a:lumMod val="90000"/>
                </a:schemeClr>
              </a:solidFill>
            </a:endParaRPr>
          </a:p>
        </p:txBody>
      </p:sp>
      <p:pic>
        <p:nvPicPr>
          <p:cNvPr id="4" name="Picture 3">
            <a:extLst>
              <a:ext uri="{FF2B5EF4-FFF2-40B4-BE49-F238E27FC236}">
                <a16:creationId xmlns:a16="http://schemas.microsoft.com/office/drawing/2014/main" id="{AF5165A3-A29B-49FB-8474-F521AA75F326}"/>
              </a:ext>
            </a:extLst>
          </p:cNvPr>
          <p:cNvPicPr>
            <a:picLocks noChangeAspect="1"/>
          </p:cNvPicPr>
          <p:nvPr/>
        </p:nvPicPr>
        <p:blipFill>
          <a:blip r:embed="rId5"/>
          <a:stretch>
            <a:fillRect/>
          </a:stretch>
        </p:blipFill>
        <p:spPr>
          <a:xfrm>
            <a:off x="7204742" y="3352800"/>
            <a:ext cx="3209258" cy="1522054"/>
          </a:xfrm>
          <a:prstGeom prst="rect">
            <a:avLst/>
          </a:prstGeom>
        </p:spPr>
      </p:pic>
      <p:sp>
        <p:nvSpPr>
          <p:cNvPr id="13" name="TextBox 12">
            <a:extLst>
              <a:ext uri="{FF2B5EF4-FFF2-40B4-BE49-F238E27FC236}">
                <a16:creationId xmlns:a16="http://schemas.microsoft.com/office/drawing/2014/main" id="{90A7FB98-EFF7-49BB-870B-25DAEA84FF2B}"/>
              </a:ext>
            </a:extLst>
          </p:cNvPr>
          <p:cNvSpPr txBox="1"/>
          <p:nvPr/>
        </p:nvSpPr>
        <p:spPr>
          <a:xfrm>
            <a:off x="1866900" y="4113827"/>
            <a:ext cx="1233030" cy="400110"/>
          </a:xfrm>
          <a:prstGeom prst="rect">
            <a:avLst/>
          </a:prstGeom>
          <a:noFill/>
        </p:spPr>
        <p:txBody>
          <a:bodyPr wrap="none" rtlCol="0">
            <a:spAutoFit/>
          </a:bodyPr>
          <a:lstStyle/>
          <a:p>
            <a:r>
              <a:rPr lang="en-US" altLang="zh-CN" sz="2000" dirty="0">
                <a:solidFill>
                  <a:schemeClr val="bg2">
                    <a:lumMod val="90000"/>
                  </a:schemeClr>
                </a:solidFill>
              </a:rPr>
              <a:t>3A</a:t>
            </a:r>
            <a:r>
              <a:rPr lang="zh-CN" altLang="en-US" sz="2000" dirty="0">
                <a:solidFill>
                  <a:schemeClr val="bg2">
                    <a:lumMod val="90000"/>
                  </a:schemeClr>
                </a:solidFill>
              </a:rPr>
              <a:t>大作？</a:t>
            </a:r>
            <a:endParaRPr lang="zh-TW" altLang="en-US" sz="2000" dirty="0">
              <a:solidFill>
                <a:schemeClr val="bg2">
                  <a:lumMod val="90000"/>
                </a:schemeClr>
              </a:solidFill>
            </a:endParaRPr>
          </a:p>
        </p:txBody>
      </p:sp>
      <p:pic>
        <p:nvPicPr>
          <p:cNvPr id="14" name="Picture 2" descr="What is spatial audio? How it works and how to use it - Dolby">
            <a:extLst>
              <a:ext uri="{FF2B5EF4-FFF2-40B4-BE49-F238E27FC236}">
                <a16:creationId xmlns:a16="http://schemas.microsoft.com/office/drawing/2014/main" id="{7140B4C6-4472-4043-98C8-2DC32C60EE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6900" y="5074226"/>
            <a:ext cx="3086100" cy="173593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2306D3B-E9B9-4765-B466-EBF3B5375030}"/>
              </a:ext>
            </a:extLst>
          </p:cNvPr>
          <p:cNvSpPr txBox="1"/>
          <p:nvPr/>
        </p:nvSpPr>
        <p:spPr>
          <a:xfrm>
            <a:off x="7665105" y="5990910"/>
            <a:ext cx="2492990" cy="400110"/>
          </a:xfrm>
          <a:prstGeom prst="rect">
            <a:avLst/>
          </a:prstGeom>
          <a:noFill/>
        </p:spPr>
        <p:txBody>
          <a:bodyPr wrap="none" rtlCol="0">
            <a:spAutoFit/>
          </a:bodyPr>
          <a:lstStyle/>
          <a:p>
            <a:r>
              <a:rPr lang="zh-CN" altLang="en-US" sz="2000" dirty="0">
                <a:solidFill>
                  <a:schemeClr val="bg2">
                    <a:lumMod val="90000"/>
                  </a:schemeClr>
                </a:solidFill>
              </a:rPr>
              <a:t>沉浸式音畫體驗？？</a:t>
            </a:r>
            <a:endParaRPr lang="zh-TW" altLang="en-US" sz="2000" dirty="0">
              <a:solidFill>
                <a:schemeClr val="bg2">
                  <a:lumMod val="90000"/>
                </a:schemeClr>
              </a:solidFill>
            </a:endParaRPr>
          </a:p>
        </p:txBody>
      </p:sp>
    </p:spTree>
    <p:extLst>
      <p:ext uri="{BB962C8B-B14F-4D97-AF65-F5344CB8AC3E}">
        <p14:creationId xmlns:p14="http://schemas.microsoft.com/office/powerpoint/2010/main" val="305794409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85C00-EB0B-46E9-8C3E-848B17B051A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9" name="Rectangle: Rounded Corners 8">
            <a:extLst>
              <a:ext uri="{FF2B5EF4-FFF2-40B4-BE49-F238E27FC236}">
                <a16:creationId xmlns:a16="http://schemas.microsoft.com/office/drawing/2014/main" id="{F8C7BDB7-1850-4BBB-94CC-F362D21B3FA3}"/>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畫面疊甲</a:t>
            </a:r>
            <a:endParaRPr lang="zh-TW" altLang="en-US" sz="3500" dirty="0">
              <a:latin typeface="微软雅黑 Light" panose="020B0502040204020203" pitchFamily="34" charset="-122"/>
              <a:ea typeface="微软雅黑 Light" panose="020B0502040204020203" pitchFamily="34" charset="-122"/>
            </a:endParaRPr>
          </a:p>
        </p:txBody>
      </p:sp>
      <p:grpSp>
        <p:nvGrpSpPr>
          <p:cNvPr id="10" name="Group 9">
            <a:extLst>
              <a:ext uri="{FF2B5EF4-FFF2-40B4-BE49-F238E27FC236}">
                <a16:creationId xmlns:a16="http://schemas.microsoft.com/office/drawing/2014/main" id="{6E272A19-F490-4539-9E77-FA09D56FDED7}"/>
              </a:ext>
            </a:extLst>
          </p:cNvPr>
          <p:cNvGrpSpPr/>
          <p:nvPr/>
        </p:nvGrpSpPr>
        <p:grpSpPr>
          <a:xfrm>
            <a:off x="132047" y="652719"/>
            <a:ext cx="2290168" cy="226847"/>
            <a:chOff x="862608" y="680150"/>
            <a:chExt cx="2290168" cy="226847"/>
          </a:xfrm>
        </p:grpSpPr>
        <p:sp>
          <p:nvSpPr>
            <p:cNvPr id="11" name="Rectangle: Rounded Corners 10">
              <a:extLst>
                <a:ext uri="{FF2B5EF4-FFF2-40B4-BE49-F238E27FC236}">
                  <a16:creationId xmlns:a16="http://schemas.microsoft.com/office/drawing/2014/main" id="{0BA73FC3-D737-419F-B73F-F0D61929A4C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274D3394-AF78-4E33-8E96-58BF5A86EA5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 name="Rectangle: Rounded Corners 14">
            <a:extLst>
              <a:ext uri="{FF2B5EF4-FFF2-40B4-BE49-F238E27FC236}">
                <a16:creationId xmlns:a16="http://schemas.microsoft.com/office/drawing/2014/main" id="{6DF4E79F-A88B-4E14-97C8-208948DBE2EB}"/>
              </a:ext>
            </a:extLst>
          </p:cNvPr>
          <p:cNvSpPr/>
          <p:nvPr/>
        </p:nvSpPr>
        <p:spPr>
          <a:xfrm>
            <a:off x="1650811" y="879566"/>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800" dirty="0">
                <a:latin typeface="微软雅黑 Light" panose="020B0502040204020203" pitchFamily="34" charset="-122"/>
                <a:ea typeface="微软雅黑 Light" panose="020B0502040204020203" pitchFamily="34" charset="-122"/>
              </a:rPr>
              <a:t>0</a:t>
            </a:r>
            <a:endParaRPr lang="zh-TW" altLang="en-US" sz="8800" dirty="0">
              <a:latin typeface="微软雅黑 Light" panose="020B0502040204020203" pitchFamily="34" charset="-122"/>
              <a:ea typeface="微软雅黑 Light" panose="020B0502040204020203" pitchFamily="34" charset="-122"/>
            </a:endParaRPr>
          </a:p>
        </p:txBody>
      </p:sp>
      <p:sp>
        <p:nvSpPr>
          <p:cNvPr id="16" name="TextBox 15">
            <a:extLst>
              <a:ext uri="{FF2B5EF4-FFF2-40B4-BE49-F238E27FC236}">
                <a16:creationId xmlns:a16="http://schemas.microsoft.com/office/drawing/2014/main" id="{1667F694-1E48-4C78-8221-7AFF31A0A414}"/>
              </a:ext>
            </a:extLst>
          </p:cNvPr>
          <p:cNvSpPr txBox="1"/>
          <p:nvPr/>
        </p:nvSpPr>
        <p:spPr>
          <a:xfrm>
            <a:off x="1771739" y="3939086"/>
            <a:ext cx="8648521" cy="400110"/>
          </a:xfrm>
          <a:prstGeom prst="rect">
            <a:avLst/>
          </a:prstGeom>
          <a:noFill/>
        </p:spPr>
        <p:txBody>
          <a:bodyPr wrap="none" rtlCol="0">
            <a:spAutoFit/>
          </a:bodyPr>
          <a:lstStyle/>
          <a:p>
            <a:r>
              <a:rPr lang="zh-CN" altLang="en-US" sz="2000" dirty="0">
                <a:solidFill>
                  <a:schemeClr val="bg2">
                    <a:lumMod val="90000"/>
                  </a:schemeClr>
                </a:solidFill>
              </a:rPr>
              <a:t>我們並沒有使用關乎圖形界面的模組，對此我們的遊戲保留了以下的優勢！</a:t>
            </a:r>
            <a:endParaRPr lang="zh-TW" altLang="en-US" sz="2000" dirty="0">
              <a:solidFill>
                <a:schemeClr val="bg2">
                  <a:lumMod val="90000"/>
                </a:schemeClr>
              </a:solidFill>
            </a:endParaRPr>
          </a:p>
        </p:txBody>
      </p:sp>
    </p:spTree>
    <p:extLst>
      <p:ext uri="{BB962C8B-B14F-4D97-AF65-F5344CB8AC3E}">
        <p14:creationId xmlns:p14="http://schemas.microsoft.com/office/powerpoint/2010/main" val="3511635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85C00-EB0B-46E9-8C3E-848B17B051A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9" name="Rectangle: Rounded Corners 8">
            <a:extLst>
              <a:ext uri="{FF2B5EF4-FFF2-40B4-BE49-F238E27FC236}">
                <a16:creationId xmlns:a16="http://schemas.microsoft.com/office/drawing/2014/main" id="{F8C7BDB7-1850-4BBB-94CC-F362D21B3FA3}"/>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畫面疊甲</a:t>
            </a:r>
            <a:endParaRPr lang="zh-TW" altLang="en-US" sz="3500" dirty="0">
              <a:latin typeface="微软雅黑 Light" panose="020B0502040204020203" pitchFamily="34" charset="-122"/>
              <a:ea typeface="微软雅黑 Light" panose="020B0502040204020203" pitchFamily="34" charset="-122"/>
            </a:endParaRPr>
          </a:p>
        </p:txBody>
      </p:sp>
      <p:grpSp>
        <p:nvGrpSpPr>
          <p:cNvPr id="10" name="Group 9">
            <a:extLst>
              <a:ext uri="{FF2B5EF4-FFF2-40B4-BE49-F238E27FC236}">
                <a16:creationId xmlns:a16="http://schemas.microsoft.com/office/drawing/2014/main" id="{6E272A19-F490-4539-9E77-FA09D56FDED7}"/>
              </a:ext>
            </a:extLst>
          </p:cNvPr>
          <p:cNvGrpSpPr/>
          <p:nvPr/>
        </p:nvGrpSpPr>
        <p:grpSpPr>
          <a:xfrm>
            <a:off x="132047" y="652719"/>
            <a:ext cx="2290168" cy="226847"/>
            <a:chOff x="862608" y="680150"/>
            <a:chExt cx="2290168" cy="226847"/>
          </a:xfrm>
        </p:grpSpPr>
        <p:sp>
          <p:nvSpPr>
            <p:cNvPr id="11" name="Rectangle: Rounded Corners 10">
              <a:extLst>
                <a:ext uri="{FF2B5EF4-FFF2-40B4-BE49-F238E27FC236}">
                  <a16:creationId xmlns:a16="http://schemas.microsoft.com/office/drawing/2014/main" id="{0BA73FC3-D737-419F-B73F-F0D61929A4C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274D3394-AF78-4E33-8E96-58BF5A86EA5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3" name="Picture 2">
            <a:extLst>
              <a:ext uri="{FF2B5EF4-FFF2-40B4-BE49-F238E27FC236}">
                <a16:creationId xmlns:a16="http://schemas.microsoft.com/office/drawing/2014/main" id="{656EDB45-BAAC-4CF0-BFDE-592098A76999}"/>
              </a:ext>
            </a:extLst>
          </p:cNvPr>
          <p:cNvPicPr>
            <a:picLocks noChangeAspect="1"/>
          </p:cNvPicPr>
          <p:nvPr/>
        </p:nvPicPr>
        <p:blipFill>
          <a:blip r:embed="rId4"/>
          <a:stretch>
            <a:fillRect/>
          </a:stretch>
        </p:blipFill>
        <p:spPr>
          <a:xfrm>
            <a:off x="1095073" y="1605415"/>
            <a:ext cx="4324954" cy="981212"/>
          </a:xfrm>
          <a:prstGeom prst="rect">
            <a:avLst/>
          </a:prstGeom>
        </p:spPr>
      </p:pic>
      <p:sp>
        <p:nvSpPr>
          <p:cNvPr id="13" name="TextBox 12">
            <a:extLst>
              <a:ext uri="{FF2B5EF4-FFF2-40B4-BE49-F238E27FC236}">
                <a16:creationId xmlns:a16="http://schemas.microsoft.com/office/drawing/2014/main" id="{A8B92358-DC08-414F-8430-DE094AC11CA6}"/>
              </a:ext>
            </a:extLst>
          </p:cNvPr>
          <p:cNvSpPr txBox="1"/>
          <p:nvPr/>
        </p:nvSpPr>
        <p:spPr>
          <a:xfrm>
            <a:off x="6771975" y="1895966"/>
            <a:ext cx="3823483" cy="400110"/>
          </a:xfrm>
          <a:prstGeom prst="rect">
            <a:avLst/>
          </a:prstGeom>
          <a:noFill/>
        </p:spPr>
        <p:txBody>
          <a:bodyPr wrap="none" rtlCol="0">
            <a:spAutoFit/>
          </a:bodyPr>
          <a:lstStyle/>
          <a:p>
            <a:r>
              <a:rPr lang="zh-CN" altLang="en-US" sz="2000" dirty="0">
                <a:solidFill>
                  <a:schemeClr val="bg2">
                    <a:lumMod val="90000"/>
                  </a:schemeClr>
                </a:solidFill>
                <a:latin typeface="微软雅黑 Light" panose="020B0502040204020203" pitchFamily="34" charset="-122"/>
                <a:ea typeface="微软雅黑 Light" panose="020B0502040204020203" pitchFamily="34" charset="-122"/>
              </a:rPr>
              <a:t>暗夜星空黑！對眼睛舒適度</a:t>
            </a:r>
            <a:r>
              <a:rPr lang="en-US" altLang="zh-CN" sz="2000" dirty="0">
                <a:solidFill>
                  <a:schemeClr val="bg2">
                    <a:lumMod val="90000"/>
                  </a:schemeClr>
                </a:solidFill>
                <a:latin typeface="微软雅黑 Light" panose="020B0502040204020203" pitchFamily="34" charset="-122"/>
                <a:ea typeface="微软雅黑 Light" panose="020B0502040204020203" pitchFamily="34" charset="-122"/>
              </a:rPr>
              <a:t>MAX</a:t>
            </a:r>
            <a:endParaRPr lang="zh-TW" altLang="en-US" sz="2000" dirty="0">
              <a:solidFill>
                <a:schemeClr val="bg2">
                  <a:lumMod val="90000"/>
                </a:schemeClr>
              </a:solidFill>
              <a:latin typeface="微软雅黑 Light" panose="020B0502040204020203" pitchFamily="34" charset="-122"/>
              <a:ea typeface="微软雅黑 Light" panose="020B0502040204020203" pitchFamily="34" charset="-122"/>
            </a:endParaRPr>
          </a:p>
        </p:txBody>
      </p:sp>
      <p:pic>
        <p:nvPicPr>
          <p:cNvPr id="3074" name="Picture 2" descr="关于烧屏--OLED作为显示器5年重度使用经验分享- 电脑讨论(新) - Chiphell - 分享与交流用户体验">
            <a:extLst>
              <a:ext uri="{FF2B5EF4-FFF2-40B4-BE49-F238E27FC236}">
                <a16:creationId xmlns:a16="http://schemas.microsoft.com/office/drawing/2014/main" id="{B5D9126C-D780-4BC2-A60B-CAF18D1B82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3033" y="3037929"/>
            <a:ext cx="2466975" cy="18478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4C9086D-55EF-409E-B585-9A91B4A06E0C}"/>
              </a:ext>
            </a:extLst>
          </p:cNvPr>
          <p:cNvSpPr txBox="1"/>
          <p:nvPr/>
        </p:nvSpPr>
        <p:spPr>
          <a:xfrm>
            <a:off x="546083" y="3809394"/>
            <a:ext cx="5620449" cy="400110"/>
          </a:xfrm>
          <a:prstGeom prst="rect">
            <a:avLst/>
          </a:prstGeom>
          <a:noFill/>
        </p:spPr>
        <p:txBody>
          <a:bodyPr wrap="none" rtlCol="0">
            <a:spAutoFit/>
          </a:bodyPr>
          <a:lstStyle/>
          <a:p>
            <a:r>
              <a:rPr lang="zh-CN" altLang="en-US" sz="2000" dirty="0">
                <a:solidFill>
                  <a:schemeClr val="bg2">
                    <a:lumMod val="90000"/>
                  </a:schemeClr>
                </a:solidFill>
                <a:latin typeface="微软雅黑 Light" panose="020B0502040204020203" pitchFamily="34" charset="-122"/>
                <a:ea typeface="微软雅黑 Light" panose="020B0502040204020203" pitchFamily="34" charset="-122"/>
              </a:rPr>
              <a:t>對</a:t>
            </a:r>
            <a:r>
              <a:rPr lang="en-US" altLang="zh-CN" sz="2000" dirty="0" err="1">
                <a:solidFill>
                  <a:schemeClr val="bg2">
                    <a:lumMod val="90000"/>
                  </a:schemeClr>
                </a:solidFill>
                <a:latin typeface="微软雅黑 Light" panose="020B0502040204020203" pitchFamily="34" charset="-122"/>
                <a:ea typeface="微软雅黑 Light" panose="020B0502040204020203" pitchFamily="34" charset="-122"/>
              </a:rPr>
              <a:t>Oled</a:t>
            </a:r>
            <a:r>
              <a:rPr lang="zh-CN" altLang="en-US" sz="2000" dirty="0">
                <a:solidFill>
                  <a:schemeClr val="bg2">
                    <a:lumMod val="90000"/>
                  </a:schemeClr>
                </a:solidFill>
                <a:latin typeface="微软雅黑 Light" panose="020B0502040204020203" pitchFamily="34" charset="-122"/>
                <a:ea typeface="微软雅黑 Light" panose="020B0502040204020203" pitchFamily="34" charset="-122"/>
              </a:rPr>
              <a:t>熒幕極其友好，不僅省電，還不怕燒屏！</a:t>
            </a:r>
            <a:endParaRPr lang="zh-TW" altLang="en-US" sz="2000" dirty="0">
              <a:solidFill>
                <a:schemeClr val="bg2">
                  <a:lumMod val="90000"/>
                </a:schemeClr>
              </a:solidFill>
              <a:latin typeface="微软雅黑 Light" panose="020B0502040204020203" pitchFamily="34" charset="-122"/>
              <a:ea typeface="微软雅黑 Light" panose="020B0502040204020203" pitchFamily="34" charset="-122"/>
            </a:endParaRPr>
          </a:p>
        </p:txBody>
      </p:sp>
      <p:sp>
        <p:nvSpPr>
          <p:cNvPr id="4" name="TextBox 3">
            <a:extLst>
              <a:ext uri="{FF2B5EF4-FFF2-40B4-BE49-F238E27FC236}">
                <a16:creationId xmlns:a16="http://schemas.microsoft.com/office/drawing/2014/main" id="{F9C1E993-F510-432F-A9D9-05769985F9CC}"/>
              </a:ext>
            </a:extLst>
          </p:cNvPr>
          <p:cNvSpPr txBox="1"/>
          <p:nvPr/>
        </p:nvSpPr>
        <p:spPr>
          <a:xfrm>
            <a:off x="4964921" y="5911850"/>
            <a:ext cx="2262158" cy="261610"/>
          </a:xfrm>
          <a:prstGeom prst="rect">
            <a:avLst/>
          </a:prstGeom>
          <a:noFill/>
        </p:spPr>
        <p:txBody>
          <a:bodyPr wrap="square" rtlCol="0">
            <a:spAutoFit/>
          </a:bodyPr>
          <a:lstStyle/>
          <a:p>
            <a:pPr algn="ctr"/>
            <a:r>
              <a:rPr lang="zh-CN" altLang="en-US" sz="1100" strike="sngStrike" dirty="0">
                <a:solidFill>
                  <a:schemeClr val="bg2">
                    <a:lumMod val="90000"/>
                  </a:schemeClr>
                </a:solidFill>
                <a:latin typeface="微软雅黑 Light" panose="020B0502040204020203" pitchFamily="34" charset="-122"/>
                <a:ea typeface="微软雅黑 Light" panose="020B0502040204020203" pitchFamily="34" charset="-122"/>
              </a:rPr>
              <a:t>當然還有減少代碼量</a:t>
            </a:r>
            <a:endParaRPr lang="zh-TW" altLang="en-US" sz="1100" strike="sngStrike" dirty="0">
              <a:solidFill>
                <a:schemeClr val="bg2">
                  <a:lumMod val="9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9625118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3074"/>
                                        </p:tgtEl>
                                        <p:attrNameLst>
                                          <p:attrName>style.visibility</p:attrName>
                                        </p:attrNameLst>
                                      </p:cBhvr>
                                      <p:to>
                                        <p:strVal val="visible"/>
                                      </p:to>
                                    </p:set>
                                    <p:animEffect transition="in" filter="fade">
                                      <p:cBhvr>
                                        <p:cTn id="18" dur="500"/>
                                        <p:tgtEl>
                                          <p:spTgt spid="307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85C00-EB0B-46E9-8C3E-848B17B051A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9" name="Rectangle: Rounded Corners 8">
            <a:extLst>
              <a:ext uri="{FF2B5EF4-FFF2-40B4-BE49-F238E27FC236}">
                <a16:creationId xmlns:a16="http://schemas.microsoft.com/office/drawing/2014/main" id="{F8C7BDB7-1850-4BBB-94CC-F362D21B3FA3}"/>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遊玩畫面</a:t>
            </a:r>
            <a:endParaRPr lang="zh-TW" altLang="en-US" sz="3500" dirty="0">
              <a:latin typeface="微软雅黑 Light" panose="020B0502040204020203" pitchFamily="34" charset="-122"/>
              <a:ea typeface="微软雅黑 Light" panose="020B0502040204020203" pitchFamily="34" charset="-122"/>
            </a:endParaRPr>
          </a:p>
        </p:txBody>
      </p:sp>
      <p:grpSp>
        <p:nvGrpSpPr>
          <p:cNvPr id="10" name="Group 9">
            <a:extLst>
              <a:ext uri="{FF2B5EF4-FFF2-40B4-BE49-F238E27FC236}">
                <a16:creationId xmlns:a16="http://schemas.microsoft.com/office/drawing/2014/main" id="{6E272A19-F490-4539-9E77-FA09D56FDED7}"/>
              </a:ext>
            </a:extLst>
          </p:cNvPr>
          <p:cNvGrpSpPr/>
          <p:nvPr/>
        </p:nvGrpSpPr>
        <p:grpSpPr>
          <a:xfrm>
            <a:off x="132047" y="652719"/>
            <a:ext cx="2290168" cy="226847"/>
            <a:chOff x="862608" y="680150"/>
            <a:chExt cx="2290168" cy="226847"/>
          </a:xfrm>
        </p:grpSpPr>
        <p:sp>
          <p:nvSpPr>
            <p:cNvPr id="11" name="Rectangle: Rounded Corners 10">
              <a:extLst>
                <a:ext uri="{FF2B5EF4-FFF2-40B4-BE49-F238E27FC236}">
                  <a16:creationId xmlns:a16="http://schemas.microsoft.com/office/drawing/2014/main" id="{0BA73FC3-D737-419F-B73F-F0D61929A4C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274D3394-AF78-4E33-8E96-58BF5A86EA5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26554779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80"/>
                    </a14:imgEffect>
                  </a14:imgLayer>
                </a14:imgProps>
              </a:ext>
            </a:extLst>
          </a:blip>
          <a:stretch>
            <a:fillRect/>
          </a:stretch>
        </p:blipFill>
        <p:spPr>
          <a:xfrm>
            <a:off x="1526639" y="0"/>
            <a:ext cx="9138721" cy="6858000"/>
          </a:xfrm>
          <a:prstGeom prst="rect">
            <a:avLst/>
          </a:prstGeom>
        </p:spPr>
      </p:pic>
      <p:sp>
        <p:nvSpPr>
          <p:cNvPr id="3" name="Rectangle: Rounded Corners 2">
            <a:extLst>
              <a:ext uri="{FF2B5EF4-FFF2-40B4-BE49-F238E27FC236}">
                <a16:creationId xmlns:a16="http://schemas.microsoft.com/office/drawing/2014/main" id="{D818404A-881A-4BE3-B2D0-B65785486226}"/>
              </a:ext>
            </a:extLst>
          </p:cNvPr>
          <p:cNvSpPr/>
          <p:nvPr/>
        </p:nvSpPr>
        <p:spPr>
          <a:xfrm>
            <a:off x="1650810" y="2200311"/>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微软雅黑 Light" panose="020B0502040204020203" pitchFamily="34" charset="-122"/>
                <a:ea typeface="微软雅黑 Light" panose="020B0502040204020203" pitchFamily="34" charset="-122"/>
              </a:rPr>
              <a:t>專案工作分配</a:t>
            </a:r>
            <a:endParaRPr lang="zh-TW" altLang="en-US" sz="8800" dirty="0">
              <a:latin typeface="微软雅黑 Light" panose="020B0502040204020203" pitchFamily="34" charset="-122"/>
              <a:ea typeface="微软雅黑 Light" panose="020B0502040204020203" pitchFamily="34" charset="-122"/>
            </a:endParaRPr>
          </a:p>
        </p:txBody>
      </p:sp>
      <p:grpSp>
        <p:nvGrpSpPr>
          <p:cNvPr id="4" name="Group 3">
            <a:extLst>
              <a:ext uri="{FF2B5EF4-FFF2-40B4-BE49-F238E27FC236}">
                <a16:creationId xmlns:a16="http://schemas.microsoft.com/office/drawing/2014/main" id="{3715F933-248E-43A2-ABBF-E6453B74434B}"/>
              </a:ext>
            </a:extLst>
          </p:cNvPr>
          <p:cNvGrpSpPr/>
          <p:nvPr/>
        </p:nvGrpSpPr>
        <p:grpSpPr>
          <a:xfrm>
            <a:off x="7168022" y="4208210"/>
            <a:ext cx="2290168" cy="226847"/>
            <a:chOff x="862608" y="680150"/>
            <a:chExt cx="2290168" cy="226847"/>
          </a:xfrm>
        </p:grpSpPr>
        <p:sp>
          <p:nvSpPr>
            <p:cNvPr id="5" name="Rectangle: Rounded Corners 4">
              <a:extLst>
                <a:ext uri="{FF2B5EF4-FFF2-40B4-BE49-F238E27FC236}">
                  <a16:creationId xmlns:a16="http://schemas.microsoft.com/office/drawing/2014/main" id="{A3CD6996-ED50-4E1C-B763-E8CB6212E00F}"/>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Rounded Corners 6">
              <a:extLst>
                <a:ext uri="{FF2B5EF4-FFF2-40B4-BE49-F238E27FC236}">
                  <a16:creationId xmlns:a16="http://schemas.microsoft.com/office/drawing/2014/main" id="{EF1D1E3C-F66C-4535-8170-C1A68A1C269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634514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5641C95-C5B9-45AD-988F-B4F9E3F38D77}"/>
              </a:ext>
            </a:extLst>
          </p:cNvPr>
          <p:cNvSpPr/>
          <p:nvPr/>
        </p:nvSpPr>
        <p:spPr>
          <a:xfrm>
            <a:off x="12192000" y="-9434"/>
            <a:ext cx="5886083" cy="686743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5" name="Rectangle: Rounded Corners 4">
            <a:extLst>
              <a:ext uri="{FF2B5EF4-FFF2-40B4-BE49-F238E27FC236}">
                <a16:creationId xmlns:a16="http://schemas.microsoft.com/office/drawing/2014/main" id="{852BB648-BC40-440F-A953-B44C0F78A00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grpSp>
        <p:nvGrpSpPr>
          <p:cNvPr id="7" name="Group 6">
            <a:extLst>
              <a:ext uri="{FF2B5EF4-FFF2-40B4-BE49-F238E27FC236}">
                <a16:creationId xmlns:a16="http://schemas.microsoft.com/office/drawing/2014/main" id="{72A8C42B-F39D-4AAA-B0A4-8105CABAA5B9}"/>
              </a:ext>
            </a:extLst>
          </p:cNvPr>
          <p:cNvGrpSpPr/>
          <p:nvPr/>
        </p:nvGrpSpPr>
        <p:grpSpPr>
          <a:xfrm>
            <a:off x="1036287" y="652719"/>
            <a:ext cx="2290168" cy="226847"/>
            <a:chOff x="862608" y="680150"/>
            <a:chExt cx="2290168" cy="226847"/>
          </a:xfrm>
        </p:grpSpPr>
        <p:sp>
          <p:nvSpPr>
            <p:cNvPr id="8" name="Rectangle: Rounded Corners 7">
              <a:extLst>
                <a:ext uri="{FF2B5EF4-FFF2-40B4-BE49-F238E27FC236}">
                  <a16:creationId xmlns:a16="http://schemas.microsoft.com/office/drawing/2014/main" id="{74E726CD-4084-4482-8513-A85CEEF0180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3C750825-CF9D-4696-809F-DC0D0D1CC93E}"/>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Picture 12">
            <a:extLst>
              <a:ext uri="{FF2B5EF4-FFF2-40B4-BE49-F238E27FC236}">
                <a16:creationId xmlns:a16="http://schemas.microsoft.com/office/drawing/2014/main" id="{BB6D5D22-F62C-4D0E-BB44-A0354A2F4B86}"/>
              </a:ext>
            </a:extLst>
          </p:cNvPr>
          <p:cNvPicPr>
            <a:picLocks noChangeAspect="1"/>
          </p:cNvPicPr>
          <p:nvPr/>
        </p:nvPicPr>
        <p:blipFill>
          <a:blip r:embed="rId3">
            <a:duotone>
              <a:schemeClr val="accent3">
                <a:shade val="45000"/>
                <a:satMod val="135000"/>
              </a:schemeClr>
              <a:prstClr val="white"/>
            </a:duotone>
          </a:blip>
          <a:stretch>
            <a:fillRect/>
          </a:stretch>
        </p:blipFill>
        <p:spPr>
          <a:xfrm>
            <a:off x="9754094" y="3422166"/>
            <a:ext cx="923292" cy="923292"/>
          </a:xfrm>
          <a:prstGeom prst="rect">
            <a:avLst/>
          </a:prstGeom>
        </p:spPr>
      </p:pic>
      <p:pic>
        <p:nvPicPr>
          <p:cNvPr id="14" name="Picture 13">
            <a:extLst>
              <a:ext uri="{FF2B5EF4-FFF2-40B4-BE49-F238E27FC236}">
                <a16:creationId xmlns:a16="http://schemas.microsoft.com/office/drawing/2014/main" id="{0C3601C3-BD92-41CF-AF43-1F461F94DAB8}"/>
              </a:ext>
            </a:extLst>
          </p:cNvPr>
          <p:cNvPicPr>
            <a:picLocks noChangeAspect="1"/>
          </p:cNvPicPr>
          <p:nvPr/>
        </p:nvPicPr>
        <p:blipFill>
          <a:blip r:embed="rId3">
            <a:duotone>
              <a:schemeClr val="accent3">
                <a:shade val="45000"/>
                <a:satMod val="135000"/>
              </a:schemeClr>
              <a:prstClr val="white"/>
            </a:duotone>
          </a:blip>
          <a:stretch>
            <a:fillRect/>
          </a:stretch>
        </p:blipFill>
        <p:spPr>
          <a:xfrm>
            <a:off x="9765083" y="5268749"/>
            <a:ext cx="923292" cy="923292"/>
          </a:xfrm>
          <a:prstGeom prst="rect">
            <a:avLst/>
          </a:prstGeom>
        </p:spPr>
      </p:pic>
      <p:pic>
        <p:nvPicPr>
          <p:cNvPr id="10" name="Picture 9">
            <a:extLst>
              <a:ext uri="{FF2B5EF4-FFF2-40B4-BE49-F238E27FC236}">
                <a16:creationId xmlns:a16="http://schemas.microsoft.com/office/drawing/2014/main" id="{1377A4D3-2C6D-4ECE-8BBE-0EE1C2C783C5}"/>
              </a:ext>
            </a:extLst>
          </p:cNvPr>
          <p:cNvPicPr>
            <a:picLocks noChangeAspect="1"/>
          </p:cNvPicPr>
          <p:nvPr/>
        </p:nvPicPr>
        <p:blipFill>
          <a:blip r:embed="rId3">
            <a:duotone>
              <a:schemeClr val="accent3">
                <a:shade val="45000"/>
                <a:satMod val="135000"/>
              </a:schemeClr>
              <a:prstClr val="white"/>
            </a:duotone>
          </a:blip>
          <a:stretch>
            <a:fillRect/>
          </a:stretch>
        </p:blipFill>
        <p:spPr>
          <a:xfrm>
            <a:off x="9754094" y="1589251"/>
            <a:ext cx="923292" cy="923292"/>
          </a:xfrm>
          <a:prstGeom prst="rect">
            <a:avLst/>
          </a:prstGeom>
        </p:spPr>
      </p:pic>
    </p:spTree>
    <p:extLst>
      <p:ext uri="{BB962C8B-B14F-4D97-AF65-F5344CB8AC3E}">
        <p14:creationId xmlns:p14="http://schemas.microsoft.com/office/powerpoint/2010/main" val="1229618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3.75E-6 4.44444E-6 L -0.48021 0.00162 " pathEditMode="relative" rAng="0" ptsTypes="AA">
                                      <p:cBhvr>
                                        <p:cTn id="6" dur="2000" fill="hold"/>
                                        <p:tgtEl>
                                          <p:spTgt spid="15"/>
                                        </p:tgtEl>
                                        <p:attrNameLst>
                                          <p:attrName>ppt_x</p:attrName>
                                          <p:attrName>ppt_y</p:attrName>
                                        </p:attrNameLst>
                                      </p:cBhvr>
                                      <p:rCtr x="-24010"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B3FAE4FD-3122-4873-B53B-E873C0371B69}"/>
              </a:ext>
            </a:extLst>
          </p:cNvPr>
          <p:cNvSpPr/>
          <p:nvPr/>
        </p:nvSpPr>
        <p:spPr>
          <a:xfrm>
            <a:off x="-1039598" y="3429000"/>
            <a:ext cx="3403283" cy="3331131"/>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Rectangle 42">
            <a:extLst>
              <a:ext uri="{FF2B5EF4-FFF2-40B4-BE49-F238E27FC236}">
                <a16:creationId xmlns:a16="http://schemas.microsoft.com/office/drawing/2014/main" id="{CE16E3DF-9017-44E1-AD5B-4D16A6284275}"/>
              </a:ext>
            </a:extLst>
          </p:cNvPr>
          <p:cNvSpPr/>
          <p:nvPr/>
        </p:nvSpPr>
        <p:spPr>
          <a:xfrm>
            <a:off x="6305917" y="-11551"/>
            <a:ext cx="5886083" cy="686743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5" name="Rectangle: Rounded Corners 4">
            <a:extLst>
              <a:ext uri="{FF2B5EF4-FFF2-40B4-BE49-F238E27FC236}">
                <a16:creationId xmlns:a16="http://schemas.microsoft.com/office/drawing/2014/main" id="{852BB648-BC40-440F-A953-B44C0F78A00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grpSp>
        <p:nvGrpSpPr>
          <p:cNvPr id="7" name="Group 6">
            <a:extLst>
              <a:ext uri="{FF2B5EF4-FFF2-40B4-BE49-F238E27FC236}">
                <a16:creationId xmlns:a16="http://schemas.microsoft.com/office/drawing/2014/main" id="{72A8C42B-F39D-4AAA-B0A4-8105CABAA5B9}"/>
              </a:ext>
            </a:extLst>
          </p:cNvPr>
          <p:cNvGrpSpPr/>
          <p:nvPr/>
        </p:nvGrpSpPr>
        <p:grpSpPr>
          <a:xfrm>
            <a:off x="1036287" y="652719"/>
            <a:ext cx="2290168" cy="226847"/>
            <a:chOff x="862608" y="680150"/>
            <a:chExt cx="2290168" cy="226847"/>
          </a:xfrm>
        </p:grpSpPr>
        <p:sp>
          <p:nvSpPr>
            <p:cNvPr id="8" name="Rectangle: Rounded Corners 7">
              <a:extLst>
                <a:ext uri="{FF2B5EF4-FFF2-40B4-BE49-F238E27FC236}">
                  <a16:creationId xmlns:a16="http://schemas.microsoft.com/office/drawing/2014/main" id="{74E726CD-4084-4482-8513-A85CEEF0180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3C750825-CF9D-4696-809F-DC0D0D1CC93E}"/>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Picture 12">
            <a:extLst>
              <a:ext uri="{FF2B5EF4-FFF2-40B4-BE49-F238E27FC236}">
                <a16:creationId xmlns:a16="http://schemas.microsoft.com/office/drawing/2014/main" id="{BB6D5D22-F62C-4D0E-BB44-A0354A2F4B86}"/>
              </a:ext>
            </a:extLst>
          </p:cNvPr>
          <p:cNvPicPr>
            <a:picLocks noChangeAspect="1"/>
          </p:cNvPicPr>
          <p:nvPr/>
        </p:nvPicPr>
        <p:blipFill>
          <a:blip r:embed="rId3">
            <a:duotone>
              <a:schemeClr val="accent3">
                <a:shade val="45000"/>
                <a:satMod val="135000"/>
              </a:schemeClr>
              <a:prstClr val="white"/>
            </a:duotone>
          </a:blip>
          <a:stretch>
            <a:fillRect/>
          </a:stretch>
        </p:blipFill>
        <p:spPr>
          <a:xfrm>
            <a:off x="9754094" y="3422166"/>
            <a:ext cx="923292" cy="923292"/>
          </a:xfrm>
          <a:prstGeom prst="rect">
            <a:avLst/>
          </a:prstGeom>
        </p:spPr>
      </p:pic>
      <p:pic>
        <p:nvPicPr>
          <p:cNvPr id="14" name="Picture 13">
            <a:extLst>
              <a:ext uri="{FF2B5EF4-FFF2-40B4-BE49-F238E27FC236}">
                <a16:creationId xmlns:a16="http://schemas.microsoft.com/office/drawing/2014/main" id="{0C3601C3-BD92-41CF-AF43-1F461F94DAB8}"/>
              </a:ext>
            </a:extLst>
          </p:cNvPr>
          <p:cNvPicPr>
            <a:picLocks noChangeAspect="1"/>
          </p:cNvPicPr>
          <p:nvPr/>
        </p:nvPicPr>
        <p:blipFill>
          <a:blip r:embed="rId3">
            <a:duotone>
              <a:schemeClr val="accent3">
                <a:shade val="45000"/>
                <a:satMod val="135000"/>
              </a:schemeClr>
              <a:prstClr val="white"/>
            </a:duotone>
          </a:blip>
          <a:stretch>
            <a:fillRect/>
          </a:stretch>
        </p:blipFill>
        <p:spPr>
          <a:xfrm>
            <a:off x="9765083" y="5268749"/>
            <a:ext cx="923292" cy="923292"/>
          </a:xfrm>
          <a:prstGeom prst="rect">
            <a:avLst/>
          </a:prstGeom>
        </p:spPr>
      </p:pic>
      <p:pic>
        <p:nvPicPr>
          <p:cNvPr id="10" name="Picture 9">
            <a:extLst>
              <a:ext uri="{FF2B5EF4-FFF2-40B4-BE49-F238E27FC236}">
                <a16:creationId xmlns:a16="http://schemas.microsoft.com/office/drawing/2014/main" id="{1377A4D3-2C6D-4ECE-8BBE-0EE1C2C783C5}"/>
              </a:ext>
            </a:extLst>
          </p:cNvPr>
          <p:cNvPicPr>
            <a:picLocks noChangeAspect="1"/>
          </p:cNvPicPr>
          <p:nvPr/>
        </p:nvPicPr>
        <p:blipFill>
          <a:blip r:embed="rId3">
            <a:duotone>
              <a:schemeClr val="accent5">
                <a:shade val="45000"/>
                <a:satMod val="135000"/>
              </a:schemeClr>
              <a:prstClr val="white"/>
            </a:duotone>
          </a:blip>
          <a:stretch>
            <a:fillRect/>
          </a:stretch>
        </p:blipFill>
        <p:spPr>
          <a:xfrm>
            <a:off x="9754094" y="1589251"/>
            <a:ext cx="923292" cy="923292"/>
          </a:xfrm>
          <a:prstGeom prst="rect">
            <a:avLst/>
          </a:prstGeom>
        </p:spPr>
      </p:pic>
      <p:grpSp>
        <p:nvGrpSpPr>
          <p:cNvPr id="4" name="Group 3">
            <a:extLst>
              <a:ext uri="{FF2B5EF4-FFF2-40B4-BE49-F238E27FC236}">
                <a16:creationId xmlns:a16="http://schemas.microsoft.com/office/drawing/2014/main" id="{DEE27C70-463B-45A8-9F35-A1C001D26E82}"/>
              </a:ext>
            </a:extLst>
          </p:cNvPr>
          <p:cNvGrpSpPr/>
          <p:nvPr/>
        </p:nvGrpSpPr>
        <p:grpSpPr>
          <a:xfrm>
            <a:off x="9715994" y="1555218"/>
            <a:ext cx="1018101" cy="1034862"/>
            <a:chOff x="9715994" y="1555218"/>
            <a:chExt cx="1018101" cy="1034862"/>
          </a:xfrm>
        </p:grpSpPr>
        <p:sp>
          <p:nvSpPr>
            <p:cNvPr id="16" name="Rectangle: Rounded Corners 15">
              <a:extLst>
                <a:ext uri="{FF2B5EF4-FFF2-40B4-BE49-F238E27FC236}">
                  <a16:creationId xmlns:a16="http://schemas.microsoft.com/office/drawing/2014/main" id="{B82A4398-EE5E-4927-B013-B69B0D10593B}"/>
                </a:ext>
              </a:extLst>
            </p:cNvPr>
            <p:cNvSpPr/>
            <p:nvPr/>
          </p:nvSpPr>
          <p:spPr>
            <a:xfrm flipV="1">
              <a:off x="9726484" y="1556010"/>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Rectangle: Rounded Corners 16">
              <a:extLst>
                <a:ext uri="{FF2B5EF4-FFF2-40B4-BE49-F238E27FC236}">
                  <a16:creationId xmlns:a16="http://schemas.microsoft.com/office/drawing/2014/main" id="{F9EA98A4-318E-43FB-B60B-1D690DE733BD}"/>
                </a:ext>
              </a:extLst>
            </p:cNvPr>
            <p:cNvSpPr/>
            <p:nvPr/>
          </p:nvSpPr>
          <p:spPr>
            <a:xfrm flipV="1">
              <a:off x="10505495" y="2544360"/>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Rectangle: Rounded Corners 18">
              <a:extLst>
                <a:ext uri="{FF2B5EF4-FFF2-40B4-BE49-F238E27FC236}">
                  <a16:creationId xmlns:a16="http://schemas.microsoft.com/office/drawing/2014/main" id="{1D160DD8-64FA-49E0-AAD7-7FEF7F0239ED}"/>
                </a:ext>
              </a:extLst>
            </p:cNvPr>
            <p:cNvSpPr/>
            <p:nvPr/>
          </p:nvSpPr>
          <p:spPr>
            <a:xfrm rot="5400000" flipV="1">
              <a:off x="10596935" y="2444672"/>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Rectangle: Rounded Corners 19">
              <a:extLst>
                <a:ext uri="{FF2B5EF4-FFF2-40B4-BE49-F238E27FC236}">
                  <a16:creationId xmlns:a16="http://schemas.microsoft.com/office/drawing/2014/main" id="{86F86ADA-FE65-41E0-8536-F35D707F2474}"/>
                </a:ext>
              </a:extLst>
            </p:cNvPr>
            <p:cNvSpPr/>
            <p:nvPr/>
          </p:nvSpPr>
          <p:spPr>
            <a:xfrm rot="16200000" flipV="1">
              <a:off x="9624554" y="1646658"/>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1" name="TextBox 20">
            <a:extLst>
              <a:ext uri="{FF2B5EF4-FFF2-40B4-BE49-F238E27FC236}">
                <a16:creationId xmlns:a16="http://schemas.microsoft.com/office/drawing/2014/main" id="{6B90169B-0DCF-4469-AB0D-A779B275B656}"/>
              </a:ext>
            </a:extLst>
          </p:cNvPr>
          <p:cNvSpPr txBox="1"/>
          <p:nvPr/>
        </p:nvSpPr>
        <p:spPr>
          <a:xfrm>
            <a:off x="511724" y="1946634"/>
            <a:ext cx="1965603" cy="584775"/>
          </a:xfrm>
          <a:prstGeom prst="rect">
            <a:avLst/>
          </a:prstGeom>
          <a:noFill/>
        </p:spPr>
        <p:txBody>
          <a:bodyPr wrap="non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林偉翔</a:t>
            </a:r>
            <a:r>
              <a:rPr lang="en-US" altLang="zh-CN" sz="1000" dirty="0">
                <a:solidFill>
                  <a:schemeClr val="bg1"/>
                </a:solidFill>
                <a:latin typeface="微软雅黑 Light" panose="020B0502040204020203" pitchFamily="34" charset="-122"/>
                <a:ea typeface="微软雅黑 Light" panose="020B0502040204020203" pitchFamily="34" charset="-122"/>
              </a:rPr>
              <a:t>01257174</a:t>
            </a:r>
            <a:endParaRPr lang="zh-TW"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22" name="TextBox 21">
            <a:extLst>
              <a:ext uri="{FF2B5EF4-FFF2-40B4-BE49-F238E27FC236}">
                <a16:creationId xmlns:a16="http://schemas.microsoft.com/office/drawing/2014/main" id="{70522713-F060-46E0-AB1D-45CB99E9EC3E}"/>
              </a:ext>
            </a:extLst>
          </p:cNvPr>
          <p:cNvSpPr txBox="1"/>
          <p:nvPr/>
        </p:nvSpPr>
        <p:spPr>
          <a:xfrm>
            <a:off x="2431178" y="3699146"/>
            <a:ext cx="1712328" cy="46166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概念貢獻</a:t>
            </a:r>
            <a:r>
              <a:rPr lang="en-US" altLang="zh-CN" sz="2400" dirty="0">
                <a:solidFill>
                  <a:schemeClr val="bg1"/>
                </a:solidFill>
                <a:latin typeface="微软雅黑 Light" panose="020B0502040204020203" pitchFamily="34" charset="-122"/>
                <a:ea typeface="微软雅黑 Light" panose="020B0502040204020203" pitchFamily="34" charset="-122"/>
              </a:rPr>
              <a:t>60%</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pic>
        <p:nvPicPr>
          <p:cNvPr id="30" name="Picture 29">
            <a:extLst>
              <a:ext uri="{FF2B5EF4-FFF2-40B4-BE49-F238E27FC236}">
                <a16:creationId xmlns:a16="http://schemas.microsoft.com/office/drawing/2014/main" id="{51D6C425-5FDF-4599-89A8-2A4CA0C94EA8}"/>
              </a:ext>
            </a:extLst>
          </p:cNvPr>
          <p:cNvPicPr>
            <a:picLocks noChangeAspect="1"/>
          </p:cNvPicPr>
          <p:nvPr/>
        </p:nvPicPr>
        <p:blipFill>
          <a:blip r:embed="rId4">
            <a:duotone>
              <a:schemeClr val="bg2">
                <a:shade val="45000"/>
                <a:satMod val="135000"/>
              </a:schemeClr>
              <a:prstClr val="white"/>
            </a:duotone>
          </a:blip>
          <a:stretch>
            <a:fillRect/>
          </a:stretch>
        </p:blipFill>
        <p:spPr>
          <a:xfrm>
            <a:off x="682236" y="5323660"/>
            <a:ext cx="766478" cy="766478"/>
          </a:xfrm>
          <a:prstGeom prst="rect">
            <a:avLst/>
          </a:prstGeom>
        </p:spPr>
      </p:pic>
      <p:pic>
        <p:nvPicPr>
          <p:cNvPr id="34" name="Picture 33">
            <a:extLst>
              <a:ext uri="{FF2B5EF4-FFF2-40B4-BE49-F238E27FC236}">
                <a16:creationId xmlns:a16="http://schemas.microsoft.com/office/drawing/2014/main" id="{85A10CA6-121F-4918-B959-39D1FAE540FE}"/>
              </a:ext>
            </a:extLst>
          </p:cNvPr>
          <p:cNvPicPr>
            <a:picLocks noChangeAspect="1"/>
          </p:cNvPicPr>
          <p:nvPr/>
        </p:nvPicPr>
        <p:blipFill>
          <a:blip r:embed="rId5">
            <a:duotone>
              <a:schemeClr val="bg2">
                <a:shade val="45000"/>
                <a:satMod val="135000"/>
              </a:schemeClr>
              <a:prstClr val="white"/>
            </a:duotone>
          </a:blip>
          <a:stretch>
            <a:fillRect/>
          </a:stretch>
        </p:blipFill>
        <p:spPr>
          <a:xfrm>
            <a:off x="682236" y="4399915"/>
            <a:ext cx="792098" cy="792098"/>
          </a:xfrm>
          <a:prstGeom prst="rect">
            <a:avLst/>
          </a:prstGeom>
        </p:spPr>
      </p:pic>
      <p:pic>
        <p:nvPicPr>
          <p:cNvPr id="39" name="Picture 38">
            <a:extLst>
              <a:ext uri="{FF2B5EF4-FFF2-40B4-BE49-F238E27FC236}">
                <a16:creationId xmlns:a16="http://schemas.microsoft.com/office/drawing/2014/main" id="{3C0A87D4-DD57-4ABC-A743-8B8A62BEBDFF}"/>
              </a:ext>
            </a:extLst>
          </p:cNvPr>
          <p:cNvPicPr>
            <a:picLocks noChangeAspect="1"/>
          </p:cNvPicPr>
          <p:nvPr/>
        </p:nvPicPr>
        <p:blipFill>
          <a:blip r:embed="rId6">
            <a:duotone>
              <a:schemeClr val="bg2">
                <a:shade val="45000"/>
                <a:satMod val="135000"/>
              </a:schemeClr>
              <a:prstClr val="white"/>
            </a:duotone>
          </a:blip>
          <a:stretch>
            <a:fillRect/>
          </a:stretch>
        </p:blipFill>
        <p:spPr>
          <a:xfrm>
            <a:off x="662044" y="3435787"/>
            <a:ext cx="832482" cy="832482"/>
          </a:xfrm>
          <a:prstGeom prst="rect">
            <a:avLst/>
          </a:prstGeom>
        </p:spPr>
      </p:pic>
      <p:sp>
        <p:nvSpPr>
          <p:cNvPr id="40" name="TextBox 39">
            <a:extLst>
              <a:ext uri="{FF2B5EF4-FFF2-40B4-BE49-F238E27FC236}">
                <a16:creationId xmlns:a16="http://schemas.microsoft.com/office/drawing/2014/main" id="{397051A3-B8CA-4A0F-BF94-C5EE4E03325A}"/>
              </a:ext>
            </a:extLst>
          </p:cNvPr>
          <p:cNvSpPr txBox="1"/>
          <p:nvPr/>
        </p:nvSpPr>
        <p:spPr>
          <a:xfrm>
            <a:off x="552328" y="1612703"/>
            <a:ext cx="1396536" cy="369332"/>
          </a:xfrm>
          <a:prstGeom prst="rect">
            <a:avLst/>
          </a:prstGeom>
          <a:noFill/>
        </p:spPr>
        <p:txBody>
          <a:bodyPr wrap="none" rtlCol="0">
            <a:spAutoFit/>
          </a:bodyPr>
          <a:lstStyle/>
          <a:p>
            <a:r>
              <a:rPr lang="en-US" altLang="zh-CN" sz="1400" dirty="0">
                <a:solidFill>
                  <a:schemeClr val="bg1"/>
                </a:solidFill>
                <a:latin typeface="微软雅黑 Light" panose="020B0502040204020203" pitchFamily="34" charset="-122"/>
                <a:ea typeface="微软雅黑 Light" panose="020B0502040204020203" pitchFamily="34" charset="-122"/>
              </a:rPr>
              <a:t>APPLE</a:t>
            </a:r>
            <a:r>
              <a:rPr lang="zh-CN" altLang="en-US" sz="1400" dirty="0">
                <a:solidFill>
                  <a:schemeClr val="bg1"/>
                </a:solidFill>
                <a:latin typeface="微软雅黑 Light" panose="020B0502040204020203" pitchFamily="34" charset="-122"/>
                <a:ea typeface="微软雅黑 Light" panose="020B0502040204020203" pitchFamily="34" charset="-122"/>
              </a:rPr>
              <a:t>組 </a:t>
            </a:r>
            <a:r>
              <a:rPr lang="zh-CN" altLang="en-US" dirty="0">
                <a:solidFill>
                  <a:schemeClr val="bg1"/>
                </a:solidFill>
                <a:latin typeface="微软雅黑 Light" panose="020B0502040204020203" pitchFamily="34" charset="-122"/>
                <a:ea typeface="微软雅黑 Light" panose="020B0502040204020203" pitchFamily="34" charset="-122"/>
              </a:rPr>
              <a:t>组长</a:t>
            </a:r>
            <a:endParaRPr lang="zh-TW"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45" name="TextBox 44">
            <a:extLst>
              <a:ext uri="{FF2B5EF4-FFF2-40B4-BE49-F238E27FC236}">
                <a16:creationId xmlns:a16="http://schemas.microsoft.com/office/drawing/2014/main" id="{3D2E6198-FFAA-48F5-92E8-FB850AB5269F}"/>
              </a:ext>
            </a:extLst>
          </p:cNvPr>
          <p:cNvSpPr txBox="1"/>
          <p:nvPr/>
        </p:nvSpPr>
        <p:spPr>
          <a:xfrm>
            <a:off x="2431178" y="5522233"/>
            <a:ext cx="1707519" cy="46166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代碼貢獻</a:t>
            </a:r>
            <a:r>
              <a:rPr lang="en-US" altLang="zh-CN" sz="2400" dirty="0">
                <a:solidFill>
                  <a:schemeClr val="bg1"/>
                </a:solidFill>
                <a:latin typeface="微软雅黑 Light" panose="020B0502040204020203" pitchFamily="34" charset="-122"/>
                <a:ea typeface="微软雅黑 Light" panose="020B0502040204020203" pitchFamily="34" charset="-122"/>
              </a:rPr>
              <a:t>70%</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46" name="TextBox 45">
            <a:extLst>
              <a:ext uri="{FF2B5EF4-FFF2-40B4-BE49-F238E27FC236}">
                <a16:creationId xmlns:a16="http://schemas.microsoft.com/office/drawing/2014/main" id="{9519CE6A-E8BA-4375-A218-0FE39F9C08B4}"/>
              </a:ext>
            </a:extLst>
          </p:cNvPr>
          <p:cNvSpPr txBox="1"/>
          <p:nvPr/>
        </p:nvSpPr>
        <p:spPr>
          <a:xfrm>
            <a:off x="2431178" y="4625140"/>
            <a:ext cx="2630848" cy="461665"/>
          </a:xfrm>
          <a:prstGeom prst="rect">
            <a:avLst/>
          </a:prstGeom>
          <a:noFill/>
        </p:spPr>
        <p:txBody>
          <a:bodyPr wrap="non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2</a:t>
            </a:r>
            <a:r>
              <a:rPr lang="zh-CN" altLang="en-US" dirty="0">
                <a:solidFill>
                  <a:schemeClr val="bg1"/>
                </a:solidFill>
                <a:latin typeface="微软雅黑 Light" panose="020B0502040204020203" pitchFamily="34" charset="-122"/>
                <a:ea typeface="微软雅黑 Light" panose="020B0502040204020203" pitchFamily="34" charset="-122"/>
              </a:rPr>
              <a:t>款 （小遊戲一共</a:t>
            </a:r>
            <a:r>
              <a:rPr lang="en-US" altLang="zh-CN" dirty="0">
                <a:solidFill>
                  <a:schemeClr val="bg1"/>
                </a:solidFill>
                <a:latin typeface="微软雅黑 Light" panose="020B0502040204020203" pitchFamily="34" charset="-122"/>
                <a:ea typeface="微软雅黑 Light" panose="020B0502040204020203" pitchFamily="34" charset="-122"/>
              </a:rPr>
              <a:t>6</a:t>
            </a:r>
            <a:r>
              <a:rPr lang="zh-CN" altLang="en-US" dirty="0">
                <a:solidFill>
                  <a:schemeClr val="bg1"/>
                </a:solidFill>
                <a:latin typeface="微软雅黑 Light" panose="020B0502040204020203" pitchFamily="34" charset="-122"/>
                <a:ea typeface="微软雅黑 Light" panose="020B0502040204020203" pitchFamily="34" charset="-122"/>
              </a:rPr>
              <a:t>款）</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grpSp>
        <p:nvGrpSpPr>
          <p:cNvPr id="25" name="Group 24">
            <a:extLst>
              <a:ext uri="{FF2B5EF4-FFF2-40B4-BE49-F238E27FC236}">
                <a16:creationId xmlns:a16="http://schemas.microsoft.com/office/drawing/2014/main" id="{25A6F240-8062-4690-9FCD-00826CD7C4B5}"/>
              </a:ext>
            </a:extLst>
          </p:cNvPr>
          <p:cNvGrpSpPr/>
          <p:nvPr/>
        </p:nvGrpSpPr>
        <p:grpSpPr>
          <a:xfrm>
            <a:off x="330833" y="1395619"/>
            <a:ext cx="4457018" cy="4912818"/>
            <a:chOff x="9715994" y="1555218"/>
            <a:chExt cx="1018101" cy="1034862"/>
          </a:xfrm>
        </p:grpSpPr>
        <p:sp>
          <p:nvSpPr>
            <p:cNvPr id="26" name="Rectangle: Rounded Corners 25">
              <a:extLst>
                <a:ext uri="{FF2B5EF4-FFF2-40B4-BE49-F238E27FC236}">
                  <a16:creationId xmlns:a16="http://schemas.microsoft.com/office/drawing/2014/main" id="{E74983B8-150C-477D-B62F-B1AC8036A2BE}"/>
                </a:ext>
              </a:extLst>
            </p:cNvPr>
            <p:cNvSpPr/>
            <p:nvPr/>
          </p:nvSpPr>
          <p:spPr>
            <a:xfrm flipV="1">
              <a:off x="9726484" y="1556010"/>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Rectangle: Rounded Corners 26">
              <a:extLst>
                <a:ext uri="{FF2B5EF4-FFF2-40B4-BE49-F238E27FC236}">
                  <a16:creationId xmlns:a16="http://schemas.microsoft.com/office/drawing/2014/main" id="{B3B08B87-6C37-4DD2-9680-C8734D3EAD99}"/>
                </a:ext>
              </a:extLst>
            </p:cNvPr>
            <p:cNvSpPr/>
            <p:nvPr/>
          </p:nvSpPr>
          <p:spPr>
            <a:xfrm flipV="1">
              <a:off x="10505495" y="2544360"/>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Rectangle: Rounded Corners 27">
              <a:extLst>
                <a:ext uri="{FF2B5EF4-FFF2-40B4-BE49-F238E27FC236}">
                  <a16:creationId xmlns:a16="http://schemas.microsoft.com/office/drawing/2014/main" id="{BFD85DDB-7227-48E6-AF10-9C9F537D6289}"/>
                </a:ext>
              </a:extLst>
            </p:cNvPr>
            <p:cNvSpPr/>
            <p:nvPr/>
          </p:nvSpPr>
          <p:spPr>
            <a:xfrm rot="5400000" flipV="1">
              <a:off x="10596935" y="2444672"/>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Rectangle: Rounded Corners 28">
              <a:extLst>
                <a:ext uri="{FF2B5EF4-FFF2-40B4-BE49-F238E27FC236}">
                  <a16:creationId xmlns:a16="http://schemas.microsoft.com/office/drawing/2014/main" id="{3BB58235-9FD5-45A6-B9B9-0936BA945E73}"/>
                </a:ext>
              </a:extLst>
            </p:cNvPr>
            <p:cNvSpPr/>
            <p:nvPr/>
          </p:nvSpPr>
          <p:spPr>
            <a:xfrm rot="16200000" flipV="1">
              <a:off x="9624554" y="1646658"/>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1" name="TextBox 30">
            <a:extLst>
              <a:ext uri="{FF2B5EF4-FFF2-40B4-BE49-F238E27FC236}">
                <a16:creationId xmlns:a16="http://schemas.microsoft.com/office/drawing/2014/main" id="{81EA6943-436E-4B2B-9CD4-318061722669}"/>
              </a:ext>
            </a:extLst>
          </p:cNvPr>
          <p:cNvSpPr txBox="1"/>
          <p:nvPr/>
        </p:nvSpPr>
        <p:spPr>
          <a:xfrm>
            <a:off x="7181850" y="7400925"/>
            <a:ext cx="875561" cy="369332"/>
          </a:xfrm>
          <a:prstGeom prst="rect">
            <a:avLst/>
          </a:prstGeom>
          <a:noFill/>
        </p:spPr>
        <p:txBody>
          <a:bodyPr wrap="none" rtlCol="0">
            <a:spAutoFit/>
          </a:bodyPr>
          <a:lstStyle/>
          <a:p>
            <a:r>
              <a:rPr lang="en-US" altLang="zh-TW" dirty="0"/>
              <a:t>54.46%</a:t>
            </a:r>
            <a:endParaRPr lang="zh-TW" altLang="en-US" dirty="0"/>
          </a:p>
        </p:txBody>
      </p:sp>
    </p:spTree>
    <p:extLst>
      <p:ext uri="{BB962C8B-B14F-4D97-AF65-F5344CB8AC3E}">
        <p14:creationId xmlns:p14="http://schemas.microsoft.com/office/powerpoint/2010/main" val="19364344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5" grpId="0"/>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3D26C459-2547-480A-ADB5-1850FF651432}"/>
              </a:ext>
            </a:extLst>
          </p:cNvPr>
          <p:cNvSpPr txBox="1"/>
          <p:nvPr/>
        </p:nvSpPr>
        <p:spPr>
          <a:xfrm>
            <a:off x="-2251946" y="5495830"/>
            <a:ext cx="1712328" cy="46166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代碼貢獻</a:t>
            </a:r>
            <a:r>
              <a:rPr lang="en-US" altLang="zh-CN" sz="2400" dirty="0">
                <a:solidFill>
                  <a:schemeClr val="bg1"/>
                </a:solidFill>
                <a:latin typeface="微软雅黑 Light" panose="020B0502040204020203" pitchFamily="34" charset="-122"/>
                <a:ea typeface="微软雅黑 Light" panose="020B0502040204020203" pitchFamily="34" charset="-122"/>
              </a:rPr>
              <a:t>20%</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26" name="TextBox 25">
            <a:extLst>
              <a:ext uri="{FF2B5EF4-FFF2-40B4-BE49-F238E27FC236}">
                <a16:creationId xmlns:a16="http://schemas.microsoft.com/office/drawing/2014/main" id="{1516DFD1-B019-42B4-A2AD-3330CB025E30}"/>
              </a:ext>
            </a:extLst>
          </p:cNvPr>
          <p:cNvSpPr txBox="1"/>
          <p:nvPr/>
        </p:nvSpPr>
        <p:spPr>
          <a:xfrm>
            <a:off x="-2239606" y="4625140"/>
            <a:ext cx="2400016" cy="461665"/>
          </a:xfrm>
          <a:prstGeom prst="rect">
            <a:avLst/>
          </a:prstGeom>
          <a:noFill/>
        </p:spPr>
        <p:txBody>
          <a:bodyPr wrap="non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2</a:t>
            </a:r>
            <a:r>
              <a:rPr lang="zh-CN" altLang="en-US" dirty="0">
                <a:solidFill>
                  <a:schemeClr val="bg1"/>
                </a:solidFill>
                <a:latin typeface="微软雅黑 Light" panose="020B0502040204020203" pitchFamily="34" charset="-122"/>
                <a:ea typeface="微软雅黑 Light" panose="020B0502040204020203" pitchFamily="34" charset="-122"/>
              </a:rPr>
              <a:t>款 （小遊戲共</a:t>
            </a:r>
            <a:r>
              <a:rPr lang="en-US" altLang="zh-CN" dirty="0">
                <a:solidFill>
                  <a:schemeClr val="bg1"/>
                </a:solidFill>
                <a:latin typeface="微软雅黑 Light" panose="020B0502040204020203" pitchFamily="34" charset="-122"/>
                <a:ea typeface="微软雅黑 Light" panose="020B0502040204020203" pitchFamily="34" charset="-122"/>
              </a:rPr>
              <a:t>6</a:t>
            </a:r>
            <a:r>
              <a:rPr lang="zh-CN" altLang="en-US" dirty="0">
                <a:solidFill>
                  <a:schemeClr val="bg1"/>
                </a:solidFill>
                <a:latin typeface="微软雅黑 Light" panose="020B0502040204020203" pitchFamily="34" charset="-122"/>
                <a:ea typeface="微软雅黑 Light" panose="020B0502040204020203" pitchFamily="34" charset="-122"/>
              </a:rPr>
              <a:t>款）</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21" name="TextBox 20">
            <a:extLst>
              <a:ext uri="{FF2B5EF4-FFF2-40B4-BE49-F238E27FC236}">
                <a16:creationId xmlns:a16="http://schemas.microsoft.com/office/drawing/2014/main" id="{52027FEF-0924-41D9-8C40-B8AF3CC5F8F4}"/>
              </a:ext>
            </a:extLst>
          </p:cNvPr>
          <p:cNvSpPr txBox="1"/>
          <p:nvPr/>
        </p:nvSpPr>
        <p:spPr>
          <a:xfrm>
            <a:off x="-1787645" y="3699146"/>
            <a:ext cx="1712328" cy="46166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概念貢獻</a:t>
            </a:r>
            <a:r>
              <a:rPr lang="en-US" altLang="zh-CN" sz="2400" dirty="0">
                <a:solidFill>
                  <a:schemeClr val="bg1"/>
                </a:solidFill>
                <a:latin typeface="微软雅黑 Light" panose="020B0502040204020203" pitchFamily="34" charset="-122"/>
                <a:ea typeface="微软雅黑 Light" panose="020B0502040204020203" pitchFamily="34" charset="-122"/>
              </a:rPr>
              <a:t>20%</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38" name="Rectangle 37">
            <a:extLst>
              <a:ext uri="{FF2B5EF4-FFF2-40B4-BE49-F238E27FC236}">
                <a16:creationId xmlns:a16="http://schemas.microsoft.com/office/drawing/2014/main" id="{95058954-DEA0-47E0-816C-EA1C668B7725}"/>
              </a:ext>
            </a:extLst>
          </p:cNvPr>
          <p:cNvSpPr/>
          <p:nvPr/>
        </p:nvSpPr>
        <p:spPr>
          <a:xfrm>
            <a:off x="-1039598" y="3429000"/>
            <a:ext cx="3403283" cy="3331131"/>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ectangle 14">
            <a:extLst>
              <a:ext uri="{FF2B5EF4-FFF2-40B4-BE49-F238E27FC236}">
                <a16:creationId xmlns:a16="http://schemas.microsoft.com/office/drawing/2014/main" id="{BE6FADBD-D5BE-4F65-A70E-0479D83D1FE4}"/>
              </a:ext>
            </a:extLst>
          </p:cNvPr>
          <p:cNvSpPr/>
          <p:nvPr/>
        </p:nvSpPr>
        <p:spPr>
          <a:xfrm>
            <a:off x="6305917" y="-11551"/>
            <a:ext cx="5886083" cy="686743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5" name="Rectangle: Rounded Corners 4">
            <a:extLst>
              <a:ext uri="{FF2B5EF4-FFF2-40B4-BE49-F238E27FC236}">
                <a16:creationId xmlns:a16="http://schemas.microsoft.com/office/drawing/2014/main" id="{852BB648-BC40-440F-A953-B44C0F78A00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grpSp>
        <p:nvGrpSpPr>
          <p:cNvPr id="7" name="Group 6">
            <a:extLst>
              <a:ext uri="{FF2B5EF4-FFF2-40B4-BE49-F238E27FC236}">
                <a16:creationId xmlns:a16="http://schemas.microsoft.com/office/drawing/2014/main" id="{72A8C42B-F39D-4AAA-B0A4-8105CABAA5B9}"/>
              </a:ext>
            </a:extLst>
          </p:cNvPr>
          <p:cNvGrpSpPr/>
          <p:nvPr/>
        </p:nvGrpSpPr>
        <p:grpSpPr>
          <a:xfrm>
            <a:off x="1036287" y="652719"/>
            <a:ext cx="2290168" cy="226847"/>
            <a:chOff x="862608" y="680150"/>
            <a:chExt cx="2290168" cy="226847"/>
          </a:xfrm>
        </p:grpSpPr>
        <p:sp>
          <p:nvSpPr>
            <p:cNvPr id="8" name="Rectangle: Rounded Corners 7">
              <a:extLst>
                <a:ext uri="{FF2B5EF4-FFF2-40B4-BE49-F238E27FC236}">
                  <a16:creationId xmlns:a16="http://schemas.microsoft.com/office/drawing/2014/main" id="{74E726CD-4084-4482-8513-A85CEEF0180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3C750825-CF9D-4696-809F-DC0D0D1CC93E}"/>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Picture 12">
            <a:extLst>
              <a:ext uri="{FF2B5EF4-FFF2-40B4-BE49-F238E27FC236}">
                <a16:creationId xmlns:a16="http://schemas.microsoft.com/office/drawing/2014/main" id="{BB6D5D22-F62C-4D0E-BB44-A0354A2F4B86}"/>
              </a:ext>
            </a:extLst>
          </p:cNvPr>
          <p:cNvPicPr>
            <a:picLocks noChangeAspect="1"/>
          </p:cNvPicPr>
          <p:nvPr/>
        </p:nvPicPr>
        <p:blipFill>
          <a:blip r:embed="rId3">
            <a:duotone>
              <a:schemeClr val="accent5">
                <a:shade val="45000"/>
                <a:satMod val="135000"/>
              </a:schemeClr>
              <a:prstClr val="white"/>
            </a:duotone>
          </a:blip>
          <a:stretch>
            <a:fillRect/>
          </a:stretch>
        </p:blipFill>
        <p:spPr>
          <a:xfrm>
            <a:off x="9754094" y="3422166"/>
            <a:ext cx="923292" cy="923292"/>
          </a:xfrm>
          <a:prstGeom prst="rect">
            <a:avLst/>
          </a:prstGeom>
        </p:spPr>
      </p:pic>
      <p:pic>
        <p:nvPicPr>
          <p:cNvPr id="14" name="Picture 13">
            <a:extLst>
              <a:ext uri="{FF2B5EF4-FFF2-40B4-BE49-F238E27FC236}">
                <a16:creationId xmlns:a16="http://schemas.microsoft.com/office/drawing/2014/main" id="{0C3601C3-BD92-41CF-AF43-1F461F94DAB8}"/>
              </a:ext>
            </a:extLst>
          </p:cNvPr>
          <p:cNvPicPr>
            <a:picLocks noChangeAspect="1"/>
          </p:cNvPicPr>
          <p:nvPr/>
        </p:nvPicPr>
        <p:blipFill>
          <a:blip r:embed="rId3">
            <a:duotone>
              <a:schemeClr val="accent3">
                <a:shade val="45000"/>
                <a:satMod val="135000"/>
              </a:schemeClr>
              <a:prstClr val="white"/>
            </a:duotone>
          </a:blip>
          <a:stretch>
            <a:fillRect/>
          </a:stretch>
        </p:blipFill>
        <p:spPr>
          <a:xfrm>
            <a:off x="9765083" y="5268749"/>
            <a:ext cx="923292" cy="923292"/>
          </a:xfrm>
          <a:prstGeom prst="rect">
            <a:avLst/>
          </a:prstGeom>
        </p:spPr>
      </p:pic>
      <p:pic>
        <p:nvPicPr>
          <p:cNvPr id="10" name="Picture 9">
            <a:extLst>
              <a:ext uri="{FF2B5EF4-FFF2-40B4-BE49-F238E27FC236}">
                <a16:creationId xmlns:a16="http://schemas.microsoft.com/office/drawing/2014/main" id="{1377A4D3-2C6D-4ECE-8BBE-0EE1C2C783C5}"/>
              </a:ext>
            </a:extLst>
          </p:cNvPr>
          <p:cNvPicPr>
            <a:picLocks noChangeAspect="1"/>
          </p:cNvPicPr>
          <p:nvPr/>
        </p:nvPicPr>
        <p:blipFill>
          <a:blip r:embed="rId3">
            <a:duotone>
              <a:schemeClr val="accent3">
                <a:shade val="45000"/>
                <a:satMod val="135000"/>
              </a:schemeClr>
              <a:prstClr val="white"/>
            </a:duotone>
          </a:blip>
          <a:stretch>
            <a:fillRect/>
          </a:stretch>
        </p:blipFill>
        <p:spPr>
          <a:xfrm>
            <a:off x="9754094" y="1589251"/>
            <a:ext cx="923292" cy="923292"/>
          </a:xfrm>
          <a:prstGeom prst="rect">
            <a:avLst/>
          </a:prstGeom>
        </p:spPr>
      </p:pic>
      <p:grpSp>
        <p:nvGrpSpPr>
          <p:cNvPr id="4" name="Group 3">
            <a:extLst>
              <a:ext uri="{FF2B5EF4-FFF2-40B4-BE49-F238E27FC236}">
                <a16:creationId xmlns:a16="http://schemas.microsoft.com/office/drawing/2014/main" id="{DEE27C70-463B-45A8-9F35-A1C001D26E82}"/>
              </a:ext>
            </a:extLst>
          </p:cNvPr>
          <p:cNvGrpSpPr/>
          <p:nvPr/>
        </p:nvGrpSpPr>
        <p:grpSpPr>
          <a:xfrm>
            <a:off x="9715994" y="3373215"/>
            <a:ext cx="1018101" cy="1034862"/>
            <a:chOff x="9715994" y="1555218"/>
            <a:chExt cx="1018101" cy="1034862"/>
          </a:xfrm>
        </p:grpSpPr>
        <p:sp>
          <p:nvSpPr>
            <p:cNvPr id="16" name="Rectangle: Rounded Corners 15">
              <a:extLst>
                <a:ext uri="{FF2B5EF4-FFF2-40B4-BE49-F238E27FC236}">
                  <a16:creationId xmlns:a16="http://schemas.microsoft.com/office/drawing/2014/main" id="{B82A4398-EE5E-4927-B013-B69B0D10593B}"/>
                </a:ext>
              </a:extLst>
            </p:cNvPr>
            <p:cNvSpPr/>
            <p:nvPr/>
          </p:nvSpPr>
          <p:spPr>
            <a:xfrm flipV="1">
              <a:off x="9726484" y="1556010"/>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Rectangle: Rounded Corners 16">
              <a:extLst>
                <a:ext uri="{FF2B5EF4-FFF2-40B4-BE49-F238E27FC236}">
                  <a16:creationId xmlns:a16="http://schemas.microsoft.com/office/drawing/2014/main" id="{F9EA98A4-318E-43FB-B60B-1D690DE733BD}"/>
                </a:ext>
              </a:extLst>
            </p:cNvPr>
            <p:cNvSpPr/>
            <p:nvPr/>
          </p:nvSpPr>
          <p:spPr>
            <a:xfrm flipV="1">
              <a:off x="10505495" y="2544360"/>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Rectangle: Rounded Corners 18">
              <a:extLst>
                <a:ext uri="{FF2B5EF4-FFF2-40B4-BE49-F238E27FC236}">
                  <a16:creationId xmlns:a16="http://schemas.microsoft.com/office/drawing/2014/main" id="{1D160DD8-64FA-49E0-AAD7-7FEF7F0239ED}"/>
                </a:ext>
              </a:extLst>
            </p:cNvPr>
            <p:cNvSpPr/>
            <p:nvPr/>
          </p:nvSpPr>
          <p:spPr>
            <a:xfrm rot="5400000" flipV="1">
              <a:off x="10596935" y="2444672"/>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Rectangle: Rounded Corners 19">
              <a:extLst>
                <a:ext uri="{FF2B5EF4-FFF2-40B4-BE49-F238E27FC236}">
                  <a16:creationId xmlns:a16="http://schemas.microsoft.com/office/drawing/2014/main" id="{86F86ADA-FE65-41E0-8536-F35D707F2474}"/>
                </a:ext>
              </a:extLst>
            </p:cNvPr>
            <p:cNvSpPr/>
            <p:nvPr/>
          </p:nvSpPr>
          <p:spPr>
            <a:xfrm rot="16200000" flipV="1">
              <a:off x="9624554" y="1646658"/>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 name="TextBox 17">
            <a:extLst>
              <a:ext uri="{FF2B5EF4-FFF2-40B4-BE49-F238E27FC236}">
                <a16:creationId xmlns:a16="http://schemas.microsoft.com/office/drawing/2014/main" id="{2CE8C8FC-FE0F-4524-AC89-3C18D515B753}"/>
              </a:ext>
            </a:extLst>
          </p:cNvPr>
          <p:cNvSpPr txBox="1"/>
          <p:nvPr/>
        </p:nvSpPr>
        <p:spPr>
          <a:xfrm>
            <a:off x="511724" y="1946634"/>
            <a:ext cx="1938351" cy="584775"/>
          </a:xfrm>
          <a:prstGeom prst="rect">
            <a:avLst/>
          </a:prstGeom>
          <a:noFill/>
        </p:spPr>
        <p:txBody>
          <a:bodyPr wrap="non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陳科宇</a:t>
            </a:r>
            <a:r>
              <a:rPr lang="en-US" altLang="zh-CN" sz="1000" dirty="0">
                <a:solidFill>
                  <a:schemeClr val="bg1"/>
                </a:solidFill>
                <a:latin typeface="微软雅黑 Light" panose="020B0502040204020203" pitchFamily="34" charset="-122"/>
                <a:ea typeface="微软雅黑 Light" panose="020B0502040204020203" pitchFamily="34" charset="-122"/>
              </a:rPr>
              <a:t>01257175</a:t>
            </a:r>
            <a:endParaRPr lang="zh-TW"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25" name="TextBox 24">
            <a:extLst>
              <a:ext uri="{FF2B5EF4-FFF2-40B4-BE49-F238E27FC236}">
                <a16:creationId xmlns:a16="http://schemas.microsoft.com/office/drawing/2014/main" id="{7E032301-6471-4825-B20B-3FEF1B6DC853}"/>
              </a:ext>
            </a:extLst>
          </p:cNvPr>
          <p:cNvSpPr txBox="1"/>
          <p:nvPr/>
        </p:nvSpPr>
        <p:spPr>
          <a:xfrm>
            <a:off x="552328" y="1612703"/>
            <a:ext cx="1396536" cy="369332"/>
          </a:xfrm>
          <a:prstGeom prst="rect">
            <a:avLst/>
          </a:prstGeom>
          <a:noFill/>
        </p:spPr>
        <p:txBody>
          <a:bodyPr wrap="none" rtlCol="0">
            <a:spAutoFit/>
          </a:bodyPr>
          <a:lstStyle/>
          <a:p>
            <a:r>
              <a:rPr lang="en-US" altLang="zh-CN" sz="1400" dirty="0">
                <a:solidFill>
                  <a:schemeClr val="bg1"/>
                </a:solidFill>
                <a:latin typeface="微软雅黑 Light" panose="020B0502040204020203" pitchFamily="34" charset="-122"/>
                <a:ea typeface="微软雅黑 Light" panose="020B0502040204020203" pitchFamily="34" charset="-122"/>
              </a:rPr>
              <a:t>APPLE</a:t>
            </a:r>
            <a:r>
              <a:rPr lang="zh-CN" altLang="en-US" sz="1400" dirty="0">
                <a:solidFill>
                  <a:schemeClr val="bg1"/>
                </a:solidFill>
                <a:latin typeface="微软雅黑 Light" panose="020B0502040204020203" pitchFamily="34" charset="-122"/>
                <a:ea typeface="微软雅黑 Light" panose="020B0502040204020203" pitchFamily="34" charset="-122"/>
              </a:rPr>
              <a:t>組 </a:t>
            </a:r>
            <a:r>
              <a:rPr lang="zh-CN" altLang="en-US" dirty="0">
                <a:solidFill>
                  <a:schemeClr val="bg1"/>
                </a:solidFill>
                <a:latin typeface="微软雅黑 Light" panose="020B0502040204020203" pitchFamily="34" charset="-122"/>
                <a:ea typeface="微软雅黑 Light" panose="020B0502040204020203" pitchFamily="34" charset="-122"/>
              </a:rPr>
              <a:t>組員</a:t>
            </a:r>
            <a:endParaRPr lang="zh-TW" altLang="en-US" sz="1400" dirty="0">
              <a:solidFill>
                <a:schemeClr val="bg1"/>
              </a:solidFill>
              <a:latin typeface="微软雅黑 Light" panose="020B0502040204020203" pitchFamily="34" charset="-122"/>
              <a:ea typeface="微软雅黑 Light" panose="020B0502040204020203" pitchFamily="34" charset="-122"/>
            </a:endParaRPr>
          </a:p>
        </p:txBody>
      </p:sp>
      <p:pic>
        <p:nvPicPr>
          <p:cNvPr id="30" name="Picture 29">
            <a:extLst>
              <a:ext uri="{FF2B5EF4-FFF2-40B4-BE49-F238E27FC236}">
                <a16:creationId xmlns:a16="http://schemas.microsoft.com/office/drawing/2014/main" id="{8CA085A9-F328-40BC-B67D-34AF56AA8265}"/>
              </a:ext>
            </a:extLst>
          </p:cNvPr>
          <p:cNvPicPr>
            <a:picLocks noChangeAspect="1"/>
          </p:cNvPicPr>
          <p:nvPr/>
        </p:nvPicPr>
        <p:blipFill>
          <a:blip r:embed="rId4">
            <a:duotone>
              <a:schemeClr val="bg2">
                <a:shade val="45000"/>
                <a:satMod val="135000"/>
              </a:schemeClr>
              <a:prstClr val="white"/>
            </a:duotone>
          </a:blip>
          <a:stretch>
            <a:fillRect/>
          </a:stretch>
        </p:blipFill>
        <p:spPr>
          <a:xfrm>
            <a:off x="682236" y="5323660"/>
            <a:ext cx="766478" cy="766478"/>
          </a:xfrm>
          <a:prstGeom prst="rect">
            <a:avLst/>
          </a:prstGeom>
        </p:spPr>
      </p:pic>
      <p:pic>
        <p:nvPicPr>
          <p:cNvPr id="31" name="Picture 30">
            <a:extLst>
              <a:ext uri="{FF2B5EF4-FFF2-40B4-BE49-F238E27FC236}">
                <a16:creationId xmlns:a16="http://schemas.microsoft.com/office/drawing/2014/main" id="{A3F78AA5-5B0D-4D95-BD0C-0E1D93267103}"/>
              </a:ext>
            </a:extLst>
          </p:cNvPr>
          <p:cNvPicPr>
            <a:picLocks noChangeAspect="1"/>
          </p:cNvPicPr>
          <p:nvPr/>
        </p:nvPicPr>
        <p:blipFill>
          <a:blip r:embed="rId5">
            <a:duotone>
              <a:schemeClr val="bg2">
                <a:shade val="45000"/>
                <a:satMod val="135000"/>
              </a:schemeClr>
              <a:prstClr val="white"/>
            </a:duotone>
          </a:blip>
          <a:stretch>
            <a:fillRect/>
          </a:stretch>
        </p:blipFill>
        <p:spPr>
          <a:xfrm>
            <a:off x="682236" y="4399915"/>
            <a:ext cx="792098" cy="792098"/>
          </a:xfrm>
          <a:prstGeom prst="rect">
            <a:avLst/>
          </a:prstGeom>
        </p:spPr>
      </p:pic>
      <p:pic>
        <p:nvPicPr>
          <p:cNvPr id="32" name="Picture 31">
            <a:extLst>
              <a:ext uri="{FF2B5EF4-FFF2-40B4-BE49-F238E27FC236}">
                <a16:creationId xmlns:a16="http://schemas.microsoft.com/office/drawing/2014/main" id="{1A61872C-9E26-45AC-9E5E-38598D777CD9}"/>
              </a:ext>
            </a:extLst>
          </p:cNvPr>
          <p:cNvPicPr>
            <a:picLocks noChangeAspect="1"/>
          </p:cNvPicPr>
          <p:nvPr/>
        </p:nvPicPr>
        <p:blipFill>
          <a:blip r:embed="rId6">
            <a:duotone>
              <a:schemeClr val="bg2">
                <a:shade val="45000"/>
                <a:satMod val="135000"/>
              </a:schemeClr>
              <a:prstClr val="white"/>
            </a:duotone>
          </a:blip>
          <a:stretch>
            <a:fillRect/>
          </a:stretch>
        </p:blipFill>
        <p:spPr>
          <a:xfrm>
            <a:off x="662044" y="3435787"/>
            <a:ext cx="832482" cy="832482"/>
          </a:xfrm>
          <a:prstGeom prst="rect">
            <a:avLst/>
          </a:prstGeom>
        </p:spPr>
      </p:pic>
      <p:grpSp>
        <p:nvGrpSpPr>
          <p:cNvPr id="33" name="Group 32">
            <a:extLst>
              <a:ext uri="{FF2B5EF4-FFF2-40B4-BE49-F238E27FC236}">
                <a16:creationId xmlns:a16="http://schemas.microsoft.com/office/drawing/2014/main" id="{F047D3B3-E651-4D05-A3D7-76B43DDC263B}"/>
              </a:ext>
            </a:extLst>
          </p:cNvPr>
          <p:cNvGrpSpPr/>
          <p:nvPr/>
        </p:nvGrpSpPr>
        <p:grpSpPr>
          <a:xfrm>
            <a:off x="330833" y="1395619"/>
            <a:ext cx="4457018" cy="4912818"/>
            <a:chOff x="9715994" y="1555218"/>
            <a:chExt cx="1018101" cy="1034862"/>
          </a:xfrm>
        </p:grpSpPr>
        <p:sp>
          <p:nvSpPr>
            <p:cNvPr id="34" name="Rectangle: Rounded Corners 33">
              <a:extLst>
                <a:ext uri="{FF2B5EF4-FFF2-40B4-BE49-F238E27FC236}">
                  <a16:creationId xmlns:a16="http://schemas.microsoft.com/office/drawing/2014/main" id="{B771BD93-8258-4794-B66D-45A0644873B1}"/>
                </a:ext>
              </a:extLst>
            </p:cNvPr>
            <p:cNvSpPr/>
            <p:nvPr/>
          </p:nvSpPr>
          <p:spPr>
            <a:xfrm flipV="1">
              <a:off x="9726484" y="1556010"/>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Rectangle: Rounded Corners 34">
              <a:extLst>
                <a:ext uri="{FF2B5EF4-FFF2-40B4-BE49-F238E27FC236}">
                  <a16:creationId xmlns:a16="http://schemas.microsoft.com/office/drawing/2014/main" id="{465178E0-0DCD-4B2F-8129-1F2E212AD0B4}"/>
                </a:ext>
              </a:extLst>
            </p:cNvPr>
            <p:cNvSpPr/>
            <p:nvPr/>
          </p:nvSpPr>
          <p:spPr>
            <a:xfrm flipV="1">
              <a:off x="10505495" y="2544360"/>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Rectangle: Rounded Corners 35">
              <a:extLst>
                <a:ext uri="{FF2B5EF4-FFF2-40B4-BE49-F238E27FC236}">
                  <a16:creationId xmlns:a16="http://schemas.microsoft.com/office/drawing/2014/main" id="{385863A5-1812-409C-AB09-228CADA921ED}"/>
                </a:ext>
              </a:extLst>
            </p:cNvPr>
            <p:cNvSpPr/>
            <p:nvPr/>
          </p:nvSpPr>
          <p:spPr>
            <a:xfrm rot="5400000" flipV="1">
              <a:off x="10596935" y="2444672"/>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Rectangle: Rounded Corners 36">
              <a:extLst>
                <a:ext uri="{FF2B5EF4-FFF2-40B4-BE49-F238E27FC236}">
                  <a16:creationId xmlns:a16="http://schemas.microsoft.com/office/drawing/2014/main" id="{C6AAD831-A311-4992-85BF-5BC3C23ECF8E}"/>
                </a:ext>
              </a:extLst>
            </p:cNvPr>
            <p:cNvSpPr/>
            <p:nvPr/>
          </p:nvSpPr>
          <p:spPr>
            <a:xfrm rot="16200000" flipV="1">
              <a:off x="9624554" y="1646658"/>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9" name="TextBox 28">
            <a:extLst>
              <a:ext uri="{FF2B5EF4-FFF2-40B4-BE49-F238E27FC236}">
                <a16:creationId xmlns:a16="http://schemas.microsoft.com/office/drawing/2014/main" id="{E9690885-D223-44B1-B551-7597C6C7438D}"/>
              </a:ext>
            </a:extLst>
          </p:cNvPr>
          <p:cNvSpPr txBox="1"/>
          <p:nvPr/>
        </p:nvSpPr>
        <p:spPr>
          <a:xfrm>
            <a:off x="7181850" y="7400925"/>
            <a:ext cx="875561" cy="369332"/>
          </a:xfrm>
          <a:prstGeom prst="rect">
            <a:avLst/>
          </a:prstGeom>
          <a:noFill/>
        </p:spPr>
        <p:txBody>
          <a:bodyPr wrap="none" rtlCol="0">
            <a:spAutoFit/>
          </a:bodyPr>
          <a:lstStyle/>
          <a:p>
            <a:r>
              <a:rPr lang="en-US" altLang="zh-TW" dirty="0"/>
              <a:t>24.43%</a:t>
            </a:r>
            <a:endParaRPr lang="zh-TW" altLang="en-US" dirty="0"/>
          </a:p>
        </p:txBody>
      </p:sp>
    </p:spTree>
    <p:extLst>
      <p:ext uri="{BB962C8B-B14F-4D97-AF65-F5344CB8AC3E}">
        <p14:creationId xmlns:p14="http://schemas.microsoft.com/office/powerpoint/2010/main" val="339878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08333E-6 3.33333E-6 L 0.34687 0.00162 " pathEditMode="relative" rAng="0" ptsTypes="AA">
                                      <p:cBhvr>
                                        <p:cTn id="6" dur="1000" fill="hold"/>
                                        <p:tgtEl>
                                          <p:spTgt spid="21"/>
                                        </p:tgtEl>
                                        <p:attrNameLst>
                                          <p:attrName>ppt_x</p:attrName>
                                          <p:attrName>ppt_y</p:attrName>
                                        </p:attrNameLst>
                                      </p:cBhvr>
                                      <p:rCtr x="17344" y="69"/>
                                    </p:animMotion>
                                  </p:childTnLst>
                                </p:cTn>
                              </p:par>
                              <p:par>
                                <p:cTn id="7" presetID="42" presetClass="path" presetSubtype="0" accel="50000" decel="50000" fill="hold" grpId="0" nodeType="withEffect">
                                  <p:stCondLst>
                                    <p:cond delay="1000"/>
                                  </p:stCondLst>
                                  <p:childTnLst>
                                    <p:animMotion origin="layout" path="M -3.54167E-6 -3.7037E-7 L 0.38412 -0.00093 " pathEditMode="relative" rAng="0" ptsTypes="AA">
                                      <p:cBhvr>
                                        <p:cTn id="8" dur="1000" fill="hold"/>
                                        <p:tgtEl>
                                          <p:spTgt spid="26"/>
                                        </p:tgtEl>
                                        <p:attrNameLst>
                                          <p:attrName>ppt_x</p:attrName>
                                          <p:attrName>ppt_y</p:attrName>
                                        </p:attrNameLst>
                                      </p:cBhvr>
                                      <p:rCtr x="19206" y="-46"/>
                                    </p:animMotion>
                                  </p:childTnLst>
                                </p:cTn>
                              </p:par>
                              <p:par>
                                <p:cTn id="9" presetID="42" presetClass="path" presetSubtype="0" accel="50000" decel="50000" fill="hold" grpId="0" nodeType="withEffect">
                                  <p:stCondLst>
                                    <p:cond delay="2000"/>
                                  </p:stCondLst>
                                  <p:childTnLst>
                                    <p:animMotion origin="layout" path="M 3.125E-6 -3.7037E-6 L 0.38724 -0.00162 " pathEditMode="relative" rAng="0" ptsTypes="AA">
                                      <p:cBhvr>
                                        <p:cTn id="10" dur="1000" fill="hold"/>
                                        <p:tgtEl>
                                          <p:spTgt spid="27"/>
                                        </p:tgtEl>
                                        <p:attrNameLst>
                                          <p:attrName>ppt_x</p:attrName>
                                          <p:attrName>ppt_y</p:attrName>
                                        </p:attrNameLst>
                                      </p:cBhvr>
                                      <p:rCtr x="19362"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6" grpId="0"/>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EB560BF-7D9D-4B5C-8913-2ECCE047FC0B}"/>
              </a:ext>
            </a:extLst>
          </p:cNvPr>
          <p:cNvSpPr/>
          <p:nvPr/>
        </p:nvSpPr>
        <p:spPr>
          <a:xfrm>
            <a:off x="6305917" y="-11551"/>
            <a:ext cx="5886083" cy="686743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5" name="Rectangle: Rounded Corners 4">
            <a:extLst>
              <a:ext uri="{FF2B5EF4-FFF2-40B4-BE49-F238E27FC236}">
                <a16:creationId xmlns:a16="http://schemas.microsoft.com/office/drawing/2014/main" id="{852BB648-BC40-440F-A953-B44C0F78A00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grpSp>
        <p:nvGrpSpPr>
          <p:cNvPr id="7" name="Group 6">
            <a:extLst>
              <a:ext uri="{FF2B5EF4-FFF2-40B4-BE49-F238E27FC236}">
                <a16:creationId xmlns:a16="http://schemas.microsoft.com/office/drawing/2014/main" id="{72A8C42B-F39D-4AAA-B0A4-8105CABAA5B9}"/>
              </a:ext>
            </a:extLst>
          </p:cNvPr>
          <p:cNvGrpSpPr/>
          <p:nvPr/>
        </p:nvGrpSpPr>
        <p:grpSpPr>
          <a:xfrm>
            <a:off x="1036287" y="646308"/>
            <a:ext cx="2290168" cy="226847"/>
            <a:chOff x="862608" y="680150"/>
            <a:chExt cx="2290168" cy="226847"/>
          </a:xfrm>
        </p:grpSpPr>
        <p:sp>
          <p:nvSpPr>
            <p:cNvPr id="8" name="Rectangle: Rounded Corners 7">
              <a:extLst>
                <a:ext uri="{FF2B5EF4-FFF2-40B4-BE49-F238E27FC236}">
                  <a16:creationId xmlns:a16="http://schemas.microsoft.com/office/drawing/2014/main" id="{74E726CD-4084-4482-8513-A85CEEF0180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3C750825-CF9D-4696-809F-DC0D0D1CC93E}"/>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Picture 12">
            <a:extLst>
              <a:ext uri="{FF2B5EF4-FFF2-40B4-BE49-F238E27FC236}">
                <a16:creationId xmlns:a16="http://schemas.microsoft.com/office/drawing/2014/main" id="{BB6D5D22-F62C-4D0E-BB44-A0354A2F4B86}"/>
              </a:ext>
            </a:extLst>
          </p:cNvPr>
          <p:cNvPicPr>
            <a:picLocks noChangeAspect="1"/>
          </p:cNvPicPr>
          <p:nvPr/>
        </p:nvPicPr>
        <p:blipFill>
          <a:blip r:embed="rId3">
            <a:duotone>
              <a:schemeClr val="accent3">
                <a:shade val="45000"/>
                <a:satMod val="135000"/>
              </a:schemeClr>
              <a:prstClr val="white"/>
            </a:duotone>
          </a:blip>
          <a:stretch>
            <a:fillRect/>
          </a:stretch>
        </p:blipFill>
        <p:spPr>
          <a:xfrm>
            <a:off x="9754094" y="3422166"/>
            <a:ext cx="923292" cy="923292"/>
          </a:xfrm>
          <a:prstGeom prst="rect">
            <a:avLst/>
          </a:prstGeom>
        </p:spPr>
      </p:pic>
      <p:pic>
        <p:nvPicPr>
          <p:cNvPr id="14" name="Picture 13">
            <a:extLst>
              <a:ext uri="{FF2B5EF4-FFF2-40B4-BE49-F238E27FC236}">
                <a16:creationId xmlns:a16="http://schemas.microsoft.com/office/drawing/2014/main" id="{0C3601C3-BD92-41CF-AF43-1F461F94DAB8}"/>
              </a:ext>
            </a:extLst>
          </p:cNvPr>
          <p:cNvPicPr>
            <a:picLocks noChangeAspect="1"/>
          </p:cNvPicPr>
          <p:nvPr/>
        </p:nvPicPr>
        <p:blipFill>
          <a:blip r:embed="rId3">
            <a:duotone>
              <a:schemeClr val="accent5">
                <a:shade val="45000"/>
                <a:satMod val="135000"/>
              </a:schemeClr>
              <a:prstClr val="white"/>
            </a:duotone>
          </a:blip>
          <a:stretch>
            <a:fillRect/>
          </a:stretch>
        </p:blipFill>
        <p:spPr>
          <a:xfrm>
            <a:off x="9765083" y="5268749"/>
            <a:ext cx="923292" cy="923292"/>
          </a:xfrm>
          <a:prstGeom prst="rect">
            <a:avLst/>
          </a:prstGeom>
        </p:spPr>
      </p:pic>
      <p:pic>
        <p:nvPicPr>
          <p:cNvPr id="10" name="Picture 9">
            <a:extLst>
              <a:ext uri="{FF2B5EF4-FFF2-40B4-BE49-F238E27FC236}">
                <a16:creationId xmlns:a16="http://schemas.microsoft.com/office/drawing/2014/main" id="{1377A4D3-2C6D-4ECE-8BBE-0EE1C2C783C5}"/>
              </a:ext>
            </a:extLst>
          </p:cNvPr>
          <p:cNvPicPr>
            <a:picLocks noChangeAspect="1"/>
          </p:cNvPicPr>
          <p:nvPr/>
        </p:nvPicPr>
        <p:blipFill>
          <a:blip r:embed="rId3">
            <a:duotone>
              <a:schemeClr val="accent3">
                <a:shade val="45000"/>
                <a:satMod val="135000"/>
              </a:schemeClr>
              <a:prstClr val="white"/>
            </a:duotone>
          </a:blip>
          <a:stretch>
            <a:fillRect/>
          </a:stretch>
        </p:blipFill>
        <p:spPr>
          <a:xfrm>
            <a:off x="9754094" y="1589251"/>
            <a:ext cx="923292" cy="923292"/>
          </a:xfrm>
          <a:prstGeom prst="rect">
            <a:avLst/>
          </a:prstGeom>
        </p:spPr>
      </p:pic>
      <p:grpSp>
        <p:nvGrpSpPr>
          <p:cNvPr id="4" name="Group 3">
            <a:extLst>
              <a:ext uri="{FF2B5EF4-FFF2-40B4-BE49-F238E27FC236}">
                <a16:creationId xmlns:a16="http://schemas.microsoft.com/office/drawing/2014/main" id="{DEE27C70-463B-45A8-9F35-A1C001D26E82}"/>
              </a:ext>
            </a:extLst>
          </p:cNvPr>
          <p:cNvGrpSpPr/>
          <p:nvPr/>
        </p:nvGrpSpPr>
        <p:grpSpPr>
          <a:xfrm>
            <a:off x="9715994" y="5212964"/>
            <a:ext cx="1018101" cy="1034862"/>
            <a:chOff x="9715994" y="1555218"/>
            <a:chExt cx="1018101" cy="1034862"/>
          </a:xfrm>
        </p:grpSpPr>
        <p:sp>
          <p:nvSpPr>
            <p:cNvPr id="16" name="Rectangle: Rounded Corners 15">
              <a:extLst>
                <a:ext uri="{FF2B5EF4-FFF2-40B4-BE49-F238E27FC236}">
                  <a16:creationId xmlns:a16="http://schemas.microsoft.com/office/drawing/2014/main" id="{B82A4398-EE5E-4927-B013-B69B0D10593B}"/>
                </a:ext>
              </a:extLst>
            </p:cNvPr>
            <p:cNvSpPr/>
            <p:nvPr/>
          </p:nvSpPr>
          <p:spPr>
            <a:xfrm flipV="1">
              <a:off x="9726484" y="1556010"/>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Rectangle: Rounded Corners 16">
              <a:extLst>
                <a:ext uri="{FF2B5EF4-FFF2-40B4-BE49-F238E27FC236}">
                  <a16:creationId xmlns:a16="http://schemas.microsoft.com/office/drawing/2014/main" id="{F9EA98A4-318E-43FB-B60B-1D690DE733BD}"/>
                </a:ext>
              </a:extLst>
            </p:cNvPr>
            <p:cNvSpPr/>
            <p:nvPr/>
          </p:nvSpPr>
          <p:spPr>
            <a:xfrm flipV="1">
              <a:off x="10505495" y="2544360"/>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Rectangle: Rounded Corners 18">
              <a:extLst>
                <a:ext uri="{FF2B5EF4-FFF2-40B4-BE49-F238E27FC236}">
                  <a16:creationId xmlns:a16="http://schemas.microsoft.com/office/drawing/2014/main" id="{1D160DD8-64FA-49E0-AAD7-7FEF7F0239ED}"/>
                </a:ext>
              </a:extLst>
            </p:cNvPr>
            <p:cNvSpPr/>
            <p:nvPr/>
          </p:nvSpPr>
          <p:spPr>
            <a:xfrm rot="5400000" flipV="1">
              <a:off x="10596935" y="2444672"/>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Rectangle: Rounded Corners 19">
              <a:extLst>
                <a:ext uri="{FF2B5EF4-FFF2-40B4-BE49-F238E27FC236}">
                  <a16:creationId xmlns:a16="http://schemas.microsoft.com/office/drawing/2014/main" id="{86F86ADA-FE65-41E0-8536-F35D707F2474}"/>
                </a:ext>
              </a:extLst>
            </p:cNvPr>
            <p:cNvSpPr/>
            <p:nvPr/>
          </p:nvSpPr>
          <p:spPr>
            <a:xfrm rot="16200000" flipV="1">
              <a:off x="9624554" y="1646658"/>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 name="TextBox 17">
            <a:extLst>
              <a:ext uri="{FF2B5EF4-FFF2-40B4-BE49-F238E27FC236}">
                <a16:creationId xmlns:a16="http://schemas.microsoft.com/office/drawing/2014/main" id="{B7437E21-3705-4C87-B75B-806DAC830D80}"/>
              </a:ext>
            </a:extLst>
          </p:cNvPr>
          <p:cNvSpPr txBox="1"/>
          <p:nvPr/>
        </p:nvSpPr>
        <p:spPr>
          <a:xfrm>
            <a:off x="511724" y="1946634"/>
            <a:ext cx="1914307" cy="584775"/>
          </a:xfrm>
          <a:prstGeom prst="rect">
            <a:avLst/>
          </a:prstGeom>
          <a:noFill/>
        </p:spPr>
        <p:txBody>
          <a:bodyPr wrap="non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美國人</a:t>
            </a:r>
            <a:r>
              <a:rPr lang="en-US" altLang="zh-CN" sz="1000" dirty="0">
                <a:solidFill>
                  <a:schemeClr val="bg1"/>
                </a:solidFill>
                <a:latin typeface="微软雅黑 Light" panose="020B0502040204020203" pitchFamily="34" charset="-122"/>
                <a:ea typeface="微软雅黑 Light" panose="020B0502040204020203" pitchFamily="34" charset="-122"/>
              </a:rPr>
              <a:t>01257171</a:t>
            </a:r>
            <a:endParaRPr lang="zh-TW"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27" name="TextBox 26">
            <a:extLst>
              <a:ext uri="{FF2B5EF4-FFF2-40B4-BE49-F238E27FC236}">
                <a16:creationId xmlns:a16="http://schemas.microsoft.com/office/drawing/2014/main" id="{30A81F32-7A1F-4441-8309-8E2D9FFEA353}"/>
              </a:ext>
            </a:extLst>
          </p:cNvPr>
          <p:cNvSpPr txBox="1"/>
          <p:nvPr/>
        </p:nvSpPr>
        <p:spPr>
          <a:xfrm>
            <a:off x="2431178" y="5522233"/>
            <a:ext cx="1659429" cy="46166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代碼貢獻</a:t>
            </a:r>
            <a:r>
              <a:rPr lang="en-US" altLang="zh-CN" sz="2400" dirty="0">
                <a:solidFill>
                  <a:schemeClr val="bg1"/>
                </a:solidFill>
                <a:latin typeface="微软雅黑 Light" panose="020B0502040204020203" pitchFamily="34" charset="-122"/>
                <a:ea typeface="微软雅黑 Light" panose="020B0502040204020203" pitchFamily="34" charset="-122"/>
              </a:rPr>
              <a:t>10%</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28" name="TextBox 27">
            <a:extLst>
              <a:ext uri="{FF2B5EF4-FFF2-40B4-BE49-F238E27FC236}">
                <a16:creationId xmlns:a16="http://schemas.microsoft.com/office/drawing/2014/main" id="{BF8C42C5-9308-4BA0-B9CA-2FC069B6FF52}"/>
              </a:ext>
            </a:extLst>
          </p:cNvPr>
          <p:cNvSpPr txBox="1"/>
          <p:nvPr/>
        </p:nvSpPr>
        <p:spPr>
          <a:xfrm>
            <a:off x="2431178" y="4625140"/>
            <a:ext cx="2400016" cy="461665"/>
          </a:xfrm>
          <a:prstGeom prst="rect">
            <a:avLst/>
          </a:prstGeom>
          <a:noFill/>
        </p:spPr>
        <p:txBody>
          <a:bodyPr wrap="non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2</a:t>
            </a:r>
            <a:r>
              <a:rPr lang="zh-CN" altLang="en-US" dirty="0">
                <a:solidFill>
                  <a:schemeClr val="bg1"/>
                </a:solidFill>
                <a:latin typeface="微软雅黑 Light" panose="020B0502040204020203" pitchFamily="34" charset="-122"/>
                <a:ea typeface="微软雅黑 Light" panose="020B0502040204020203" pitchFamily="34" charset="-122"/>
              </a:rPr>
              <a:t>款 （小遊戲共</a:t>
            </a:r>
            <a:r>
              <a:rPr lang="en-US" altLang="zh-CN" dirty="0">
                <a:solidFill>
                  <a:schemeClr val="bg1"/>
                </a:solidFill>
                <a:latin typeface="微软雅黑 Light" panose="020B0502040204020203" pitchFamily="34" charset="-122"/>
                <a:ea typeface="微软雅黑 Light" panose="020B0502040204020203" pitchFamily="34" charset="-122"/>
              </a:rPr>
              <a:t>6</a:t>
            </a:r>
            <a:r>
              <a:rPr lang="zh-CN" altLang="en-US" dirty="0">
                <a:solidFill>
                  <a:schemeClr val="bg1"/>
                </a:solidFill>
                <a:latin typeface="微软雅黑 Light" panose="020B0502040204020203" pitchFamily="34" charset="-122"/>
                <a:ea typeface="微软雅黑 Light" panose="020B0502040204020203" pitchFamily="34" charset="-122"/>
              </a:rPr>
              <a:t>款）</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pic>
        <p:nvPicPr>
          <p:cNvPr id="29" name="Picture 28">
            <a:extLst>
              <a:ext uri="{FF2B5EF4-FFF2-40B4-BE49-F238E27FC236}">
                <a16:creationId xmlns:a16="http://schemas.microsoft.com/office/drawing/2014/main" id="{FFFDE5C6-C931-491F-BF11-C260F1F22933}"/>
              </a:ext>
            </a:extLst>
          </p:cNvPr>
          <p:cNvPicPr>
            <a:picLocks noChangeAspect="1"/>
          </p:cNvPicPr>
          <p:nvPr/>
        </p:nvPicPr>
        <p:blipFill>
          <a:blip r:embed="rId4">
            <a:duotone>
              <a:schemeClr val="bg2">
                <a:shade val="45000"/>
                <a:satMod val="135000"/>
              </a:schemeClr>
              <a:prstClr val="white"/>
            </a:duotone>
          </a:blip>
          <a:stretch>
            <a:fillRect/>
          </a:stretch>
        </p:blipFill>
        <p:spPr>
          <a:xfrm>
            <a:off x="682236" y="5323660"/>
            <a:ext cx="766478" cy="766478"/>
          </a:xfrm>
          <a:prstGeom prst="rect">
            <a:avLst/>
          </a:prstGeom>
        </p:spPr>
      </p:pic>
      <p:pic>
        <p:nvPicPr>
          <p:cNvPr id="30" name="Picture 29">
            <a:extLst>
              <a:ext uri="{FF2B5EF4-FFF2-40B4-BE49-F238E27FC236}">
                <a16:creationId xmlns:a16="http://schemas.microsoft.com/office/drawing/2014/main" id="{B5FF3754-DDE8-464F-8266-FABF8B52A7A8}"/>
              </a:ext>
            </a:extLst>
          </p:cNvPr>
          <p:cNvPicPr>
            <a:picLocks noChangeAspect="1"/>
          </p:cNvPicPr>
          <p:nvPr/>
        </p:nvPicPr>
        <p:blipFill>
          <a:blip r:embed="rId5">
            <a:duotone>
              <a:schemeClr val="bg2">
                <a:shade val="45000"/>
                <a:satMod val="135000"/>
              </a:schemeClr>
              <a:prstClr val="white"/>
            </a:duotone>
          </a:blip>
          <a:stretch>
            <a:fillRect/>
          </a:stretch>
        </p:blipFill>
        <p:spPr>
          <a:xfrm>
            <a:off x="682236" y="4399915"/>
            <a:ext cx="792098" cy="792098"/>
          </a:xfrm>
          <a:prstGeom prst="rect">
            <a:avLst/>
          </a:prstGeom>
        </p:spPr>
      </p:pic>
      <p:pic>
        <p:nvPicPr>
          <p:cNvPr id="31" name="Picture 30">
            <a:extLst>
              <a:ext uri="{FF2B5EF4-FFF2-40B4-BE49-F238E27FC236}">
                <a16:creationId xmlns:a16="http://schemas.microsoft.com/office/drawing/2014/main" id="{FCBCBCAE-4E40-4A93-AAA2-6A87CB77BADB}"/>
              </a:ext>
            </a:extLst>
          </p:cNvPr>
          <p:cNvPicPr>
            <a:picLocks noChangeAspect="1"/>
          </p:cNvPicPr>
          <p:nvPr/>
        </p:nvPicPr>
        <p:blipFill>
          <a:blip r:embed="rId6">
            <a:duotone>
              <a:schemeClr val="bg2">
                <a:shade val="45000"/>
                <a:satMod val="135000"/>
              </a:schemeClr>
              <a:prstClr val="white"/>
            </a:duotone>
          </a:blip>
          <a:stretch>
            <a:fillRect/>
          </a:stretch>
        </p:blipFill>
        <p:spPr>
          <a:xfrm>
            <a:off x="662044" y="3435787"/>
            <a:ext cx="832482" cy="832482"/>
          </a:xfrm>
          <a:prstGeom prst="rect">
            <a:avLst/>
          </a:prstGeom>
        </p:spPr>
      </p:pic>
      <p:sp>
        <p:nvSpPr>
          <p:cNvPr id="32" name="TextBox 31">
            <a:extLst>
              <a:ext uri="{FF2B5EF4-FFF2-40B4-BE49-F238E27FC236}">
                <a16:creationId xmlns:a16="http://schemas.microsoft.com/office/drawing/2014/main" id="{F72E9157-8F80-40FD-9798-91F47C38218F}"/>
              </a:ext>
            </a:extLst>
          </p:cNvPr>
          <p:cNvSpPr txBox="1"/>
          <p:nvPr/>
        </p:nvSpPr>
        <p:spPr>
          <a:xfrm>
            <a:off x="552328" y="1612703"/>
            <a:ext cx="1396536" cy="369332"/>
          </a:xfrm>
          <a:prstGeom prst="rect">
            <a:avLst/>
          </a:prstGeom>
          <a:noFill/>
        </p:spPr>
        <p:txBody>
          <a:bodyPr wrap="none" rtlCol="0">
            <a:spAutoFit/>
          </a:bodyPr>
          <a:lstStyle/>
          <a:p>
            <a:r>
              <a:rPr lang="en-US" altLang="zh-CN" sz="1400" dirty="0">
                <a:solidFill>
                  <a:schemeClr val="bg1"/>
                </a:solidFill>
                <a:latin typeface="微软雅黑 Light" panose="020B0502040204020203" pitchFamily="34" charset="-122"/>
                <a:ea typeface="微软雅黑 Light" panose="020B0502040204020203" pitchFamily="34" charset="-122"/>
              </a:rPr>
              <a:t>APPLE</a:t>
            </a:r>
            <a:r>
              <a:rPr lang="zh-CN" altLang="en-US" sz="1400" dirty="0">
                <a:solidFill>
                  <a:schemeClr val="bg1"/>
                </a:solidFill>
                <a:latin typeface="微软雅黑 Light" panose="020B0502040204020203" pitchFamily="34" charset="-122"/>
                <a:ea typeface="微软雅黑 Light" panose="020B0502040204020203" pitchFamily="34" charset="-122"/>
              </a:rPr>
              <a:t>組 </a:t>
            </a:r>
            <a:r>
              <a:rPr lang="zh-CN" altLang="en-US" dirty="0">
                <a:solidFill>
                  <a:schemeClr val="bg1"/>
                </a:solidFill>
                <a:latin typeface="微软雅黑 Light" panose="020B0502040204020203" pitchFamily="34" charset="-122"/>
                <a:ea typeface="微软雅黑 Light" panose="020B0502040204020203" pitchFamily="34" charset="-122"/>
              </a:rPr>
              <a:t>組員</a:t>
            </a:r>
            <a:endParaRPr lang="zh-TW" altLang="en-US" sz="1400" dirty="0">
              <a:solidFill>
                <a:schemeClr val="bg1"/>
              </a:solidFill>
              <a:latin typeface="微软雅黑 Light" panose="020B0502040204020203" pitchFamily="34" charset="-122"/>
              <a:ea typeface="微软雅黑 Light" panose="020B0502040204020203" pitchFamily="34" charset="-122"/>
            </a:endParaRPr>
          </a:p>
        </p:txBody>
      </p:sp>
      <p:grpSp>
        <p:nvGrpSpPr>
          <p:cNvPr id="38" name="Group 37">
            <a:extLst>
              <a:ext uri="{FF2B5EF4-FFF2-40B4-BE49-F238E27FC236}">
                <a16:creationId xmlns:a16="http://schemas.microsoft.com/office/drawing/2014/main" id="{63EC2D84-475E-4F9F-A9C8-6EA277708A1D}"/>
              </a:ext>
            </a:extLst>
          </p:cNvPr>
          <p:cNvGrpSpPr/>
          <p:nvPr/>
        </p:nvGrpSpPr>
        <p:grpSpPr>
          <a:xfrm>
            <a:off x="330833" y="1395619"/>
            <a:ext cx="4457018" cy="4912818"/>
            <a:chOff x="9715994" y="1555218"/>
            <a:chExt cx="1018101" cy="1034862"/>
          </a:xfrm>
        </p:grpSpPr>
        <p:sp>
          <p:nvSpPr>
            <p:cNvPr id="39" name="Rectangle: Rounded Corners 38">
              <a:extLst>
                <a:ext uri="{FF2B5EF4-FFF2-40B4-BE49-F238E27FC236}">
                  <a16:creationId xmlns:a16="http://schemas.microsoft.com/office/drawing/2014/main" id="{27C00795-52DE-49E3-B08D-D7165A82E0B3}"/>
                </a:ext>
              </a:extLst>
            </p:cNvPr>
            <p:cNvSpPr/>
            <p:nvPr/>
          </p:nvSpPr>
          <p:spPr>
            <a:xfrm flipV="1">
              <a:off x="9726484" y="1556010"/>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Rectangle: Rounded Corners 39">
              <a:extLst>
                <a:ext uri="{FF2B5EF4-FFF2-40B4-BE49-F238E27FC236}">
                  <a16:creationId xmlns:a16="http://schemas.microsoft.com/office/drawing/2014/main" id="{A3935557-1F7F-46B0-ADB7-9226D75EAA93}"/>
                </a:ext>
              </a:extLst>
            </p:cNvPr>
            <p:cNvSpPr/>
            <p:nvPr/>
          </p:nvSpPr>
          <p:spPr>
            <a:xfrm flipV="1">
              <a:off x="10505495" y="2544360"/>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Rectangle: Rounded Corners 40">
              <a:extLst>
                <a:ext uri="{FF2B5EF4-FFF2-40B4-BE49-F238E27FC236}">
                  <a16:creationId xmlns:a16="http://schemas.microsoft.com/office/drawing/2014/main" id="{C67468F1-D363-4837-9FC6-5AD3E7DF916B}"/>
                </a:ext>
              </a:extLst>
            </p:cNvPr>
            <p:cNvSpPr/>
            <p:nvPr/>
          </p:nvSpPr>
          <p:spPr>
            <a:xfrm rot="5400000" flipV="1">
              <a:off x="10596935" y="2444672"/>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Rectangle: Rounded Corners 41">
              <a:extLst>
                <a:ext uri="{FF2B5EF4-FFF2-40B4-BE49-F238E27FC236}">
                  <a16:creationId xmlns:a16="http://schemas.microsoft.com/office/drawing/2014/main" id="{51021AD2-4295-43B0-9A62-24793C638F0E}"/>
                </a:ext>
              </a:extLst>
            </p:cNvPr>
            <p:cNvSpPr/>
            <p:nvPr/>
          </p:nvSpPr>
          <p:spPr>
            <a:xfrm rot="16200000" flipV="1">
              <a:off x="9624554" y="1646658"/>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TextBox 1">
            <a:extLst>
              <a:ext uri="{FF2B5EF4-FFF2-40B4-BE49-F238E27FC236}">
                <a16:creationId xmlns:a16="http://schemas.microsoft.com/office/drawing/2014/main" id="{EC2D5C40-488E-4CF6-A889-EA4640189FA5}"/>
              </a:ext>
            </a:extLst>
          </p:cNvPr>
          <p:cNvSpPr txBox="1"/>
          <p:nvPr/>
        </p:nvSpPr>
        <p:spPr>
          <a:xfrm>
            <a:off x="7181850" y="7400925"/>
            <a:ext cx="875561" cy="369332"/>
          </a:xfrm>
          <a:prstGeom prst="rect">
            <a:avLst/>
          </a:prstGeom>
          <a:noFill/>
        </p:spPr>
        <p:txBody>
          <a:bodyPr wrap="none" rtlCol="0">
            <a:spAutoFit/>
          </a:bodyPr>
          <a:lstStyle/>
          <a:p>
            <a:r>
              <a:rPr lang="en-US" altLang="zh-TW" dirty="0"/>
              <a:t>21.11%</a:t>
            </a:r>
            <a:endParaRPr lang="zh-TW" altLang="en-US" dirty="0"/>
          </a:p>
        </p:txBody>
      </p:sp>
      <p:sp>
        <p:nvSpPr>
          <p:cNvPr id="35" name="TextBox 34">
            <a:extLst>
              <a:ext uri="{FF2B5EF4-FFF2-40B4-BE49-F238E27FC236}">
                <a16:creationId xmlns:a16="http://schemas.microsoft.com/office/drawing/2014/main" id="{D968F247-852B-46B9-B44F-1C57B12F545A}"/>
              </a:ext>
            </a:extLst>
          </p:cNvPr>
          <p:cNvSpPr txBox="1"/>
          <p:nvPr/>
        </p:nvSpPr>
        <p:spPr>
          <a:xfrm>
            <a:off x="2426031" y="3731493"/>
            <a:ext cx="1712328" cy="46166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概念貢獻</a:t>
            </a:r>
            <a:r>
              <a:rPr lang="en-US" altLang="zh-CN" sz="2400" dirty="0">
                <a:solidFill>
                  <a:schemeClr val="bg1"/>
                </a:solidFill>
                <a:latin typeface="微软雅黑 Light" panose="020B0502040204020203" pitchFamily="34" charset="-122"/>
                <a:ea typeface="微软雅黑 Light" panose="020B0502040204020203" pitchFamily="34" charset="-122"/>
              </a:rPr>
              <a:t>20%</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045337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8" y="0"/>
            <a:ext cx="9138721" cy="6858000"/>
          </a:xfrm>
          <a:prstGeom prst="rect">
            <a:avLst/>
          </a:prstGeom>
        </p:spPr>
      </p:pic>
      <p:sp>
        <p:nvSpPr>
          <p:cNvPr id="8" name="TextBox 7">
            <a:extLst>
              <a:ext uri="{FF2B5EF4-FFF2-40B4-BE49-F238E27FC236}">
                <a16:creationId xmlns:a16="http://schemas.microsoft.com/office/drawing/2014/main" id="{CF0CDDE1-DCAB-4918-81F6-0C7ACEA234E4}"/>
              </a:ext>
            </a:extLst>
          </p:cNvPr>
          <p:cNvSpPr txBox="1"/>
          <p:nvPr/>
        </p:nvSpPr>
        <p:spPr>
          <a:xfrm>
            <a:off x="3164043" y="2813447"/>
            <a:ext cx="5863910" cy="1292662"/>
          </a:xfrm>
          <a:prstGeom prst="rect">
            <a:avLst/>
          </a:prstGeom>
          <a:noFill/>
        </p:spPr>
        <p:txBody>
          <a:bodyPr wrap="square" rtlCol="0">
            <a:spAutoFit/>
          </a:bodyPr>
          <a:lstStyle/>
          <a:p>
            <a:pPr algn="ctr"/>
            <a:r>
              <a:rPr lang="zh-CN" altLang="en-US" sz="5400" dirty="0">
                <a:solidFill>
                  <a:schemeClr val="bg1"/>
                </a:solidFill>
                <a:latin typeface="微软雅黑 Light" panose="020B0502040204020203" pitchFamily="34" charset="-122"/>
                <a:ea typeface="微软雅黑 Light" panose="020B0502040204020203" pitchFamily="34" charset="-122"/>
              </a:rPr>
              <a:t>蘋果隊（第十九組）</a:t>
            </a:r>
            <a:endParaRPr lang="en-US" altLang="zh-CN" sz="5400" dirty="0">
              <a:solidFill>
                <a:schemeClr val="bg1"/>
              </a:solidFill>
              <a:latin typeface="微软雅黑 Light" panose="020B0502040204020203" pitchFamily="34" charset="-122"/>
              <a:ea typeface="微软雅黑 Light" panose="020B0502040204020203" pitchFamily="34" charset="-122"/>
            </a:endParaRPr>
          </a:p>
          <a:p>
            <a:pPr algn="r"/>
            <a:r>
              <a:rPr lang="en-US" altLang="zh-TW" sz="2400" dirty="0">
                <a:solidFill>
                  <a:schemeClr val="bg1"/>
                </a:solidFill>
                <a:latin typeface="微软雅黑 Light" panose="020B0502040204020203" pitchFamily="34" charset="-122"/>
                <a:ea typeface="微软雅黑 Light" panose="020B0502040204020203" pitchFamily="34" charset="-122"/>
              </a:rPr>
              <a:t>2024 Python</a:t>
            </a:r>
            <a:r>
              <a:rPr lang="zh-CN" altLang="en-US" sz="2400" dirty="0">
                <a:solidFill>
                  <a:schemeClr val="bg1"/>
                </a:solidFill>
                <a:latin typeface="微软雅黑 Light" panose="020B0502040204020203" pitchFamily="34" charset="-122"/>
                <a:ea typeface="微软雅黑 Light" panose="020B0502040204020203" pitchFamily="34" charset="-122"/>
              </a:rPr>
              <a:t>專案簡報</a:t>
            </a:r>
            <a:r>
              <a:rPr lang="en-US" altLang="zh-CN" sz="2400" dirty="0">
                <a:solidFill>
                  <a:schemeClr val="bg1"/>
                </a:solidFill>
                <a:latin typeface="微软雅黑 Light" panose="020B0502040204020203" pitchFamily="34" charset="-122"/>
                <a:ea typeface="微软雅黑 Light" panose="020B0502040204020203" pitchFamily="34" charset="-122"/>
              </a:rPr>
              <a:t>.</a:t>
            </a:r>
            <a:r>
              <a:rPr lang="en-US" altLang="zh-CN" sz="2400" dirty="0" err="1">
                <a:solidFill>
                  <a:schemeClr val="bg1"/>
                </a:solidFill>
                <a:latin typeface="微软雅黑 Light" panose="020B0502040204020203" pitchFamily="34" charset="-122"/>
                <a:ea typeface="微软雅黑 Light" panose="020B0502040204020203" pitchFamily="34" charset="-122"/>
              </a:rPr>
              <a:t>py</a:t>
            </a:r>
            <a:endParaRPr lang="zh-TW"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9" name="TextBox 8">
            <a:extLst>
              <a:ext uri="{FF2B5EF4-FFF2-40B4-BE49-F238E27FC236}">
                <a16:creationId xmlns:a16="http://schemas.microsoft.com/office/drawing/2014/main" id="{3982AA79-3077-4A2B-9E68-884F6EE32998}"/>
              </a:ext>
            </a:extLst>
          </p:cNvPr>
          <p:cNvSpPr txBox="1"/>
          <p:nvPr/>
        </p:nvSpPr>
        <p:spPr>
          <a:xfrm>
            <a:off x="0" y="5780782"/>
            <a:ext cx="4507965" cy="1077218"/>
          </a:xfrm>
          <a:prstGeom prst="rect">
            <a:avLst/>
          </a:prstGeom>
          <a:noFill/>
        </p:spPr>
        <p:txBody>
          <a:bodyPr wrap="non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組長</a:t>
            </a: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dirty="0">
                <a:solidFill>
                  <a:schemeClr val="bg1"/>
                </a:solidFill>
                <a:latin typeface="微软雅黑 Light" panose="020B0502040204020203" pitchFamily="34" charset="-122"/>
                <a:ea typeface="微软雅黑 Light" panose="020B0502040204020203" pitchFamily="34" charset="-122"/>
              </a:rPr>
              <a:t>林偉翔</a:t>
            </a:r>
            <a:r>
              <a:rPr lang="en-US" altLang="zh-CN" sz="1200" dirty="0">
                <a:solidFill>
                  <a:schemeClr val="bg1"/>
                </a:solidFill>
                <a:latin typeface="微软雅黑 Light" panose="020B0502040204020203" pitchFamily="34" charset="-122"/>
                <a:ea typeface="微软雅黑 Light" panose="020B0502040204020203" pitchFamily="34" charset="-122"/>
              </a:rPr>
              <a:t>01257174</a:t>
            </a:r>
            <a:r>
              <a:rPr lang="en-US" altLang="zh-CN" dirty="0">
                <a:solidFill>
                  <a:schemeClr val="bg1"/>
                </a:solidFill>
                <a:latin typeface="微软雅黑 Light" panose="020B0502040204020203" pitchFamily="34" charset="-122"/>
                <a:ea typeface="微软雅黑 Light" panose="020B0502040204020203" pitchFamily="34" charset="-122"/>
              </a:rPr>
              <a:t> </a:t>
            </a:r>
          </a:p>
          <a:p>
            <a:r>
              <a:rPr lang="zh-CN" altLang="en-US" sz="3200" dirty="0">
                <a:solidFill>
                  <a:schemeClr val="bg1"/>
                </a:solidFill>
                <a:latin typeface="微软雅黑 Light" panose="020B0502040204020203" pitchFamily="34" charset="-122"/>
                <a:ea typeface="微软雅黑 Light" panose="020B0502040204020203" pitchFamily="34" charset="-122"/>
              </a:rPr>
              <a:t>組</a:t>
            </a:r>
            <a:r>
              <a:rPr lang="zh-CN" altLang="en-US" sz="3200" b="0" dirty="0">
                <a:solidFill>
                  <a:schemeClr val="bg1"/>
                </a:solidFill>
                <a:effectLst/>
                <a:latin typeface="微软雅黑 Light" panose="020B0502040204020203" pitchFamily="34" charset="-122"/>
                <a:ea typeface="微软雅黑 Light" panose="020B0502040204020203" pitchFamily="34" charset="-122"/>
              </a:rPr>
              <a:t>员</a:t>
            </a: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b="0" dirty="0">
                <a:solidFill>
                  <a:schemeClr val="bg1"/>
                </a:solidFill>
                <a:effectLst/>
                <a:latin typeface="微软雅黑 Light" panose="020B0502040204020203" pitchFamily="34" charset="-122"/>
                <a:ea typeface="微软雅黑 Light" panose="020B0502040204020203" pitchFamily="34" charset="-122"/>
              </a:rPr>
              <a:t>陈科宇</a:t>
            </a:r>
            <a:r>
              <a:rPr lang="en-US" altLang="zh-CN" sz="1200" b="0" dirty="0">
                <a:solidFill>
                  <a:schemeClr val="bg1"/>
                </a:solidFill>
                <a:effectLst/>
                <a:latin typeface="微软雅黑 Light" panose="020B0502040204020203" pitchFamily="34" charset="-122"/>
                <a:ea typeface="微软雅黑 Light" panose="020B0502040204020203" pitchFamily="34" charset="-122"/>
              </a:rPr>
              <a:t>01257175</a:t>
            </a:r>
            <a:r>
              <a:rPr lang="zh-CN" altLang="en-US" b="0" dirty="0">
                <a:solidFill>
                  <a:schemeClr val="bg1"/>
                </a:solidFill>
                <a:effectLst/>
                <a:latin typeface="微软雅黑 Light" panose="020B0502040204020203" pitchFamily="34" charset="-122"/>
                <a:ea typeface="微软雅黑 Light" panose="020B0502040204020203" pitchFamily="34" charset="-122"/>
              </a:rPr>
              <a:t>、</a:t>
            </a:r>
            <a:r>
              <a:rPr lang="zh-CN" altLang="en-US" sz="2400" b="0" dirty="0">
                <a:solidFill>
                  <a:schemeClr val="bg1"/>
                </a:solidFill>
                <a:effectLst/>
                <a:latin typeface="微软雅黑 Light" panose="020B0502040204020203" pitchFamily="34" charset="-122"/>
                <a:ea typeface="微软雅黑 Light" panose="020B0502040204020203" pitchFamily="34" charset="-122"/>
              </a:rPr>
              <a:t>林承濬</a:t>
            </a:r>
            <a:r>
              <a:rPr lang="en-US" altLang="zh-CN" sz="1200" b="0" dirty="0">
                <a:solidFill>
                  <a:schemeClr val="bg1"/>
                </a:solidFill>
                <a:effectLst/>
                <a:latin typeface="微软雅黑 Light" panose="020B0502040204020203" pitchFamily="34" charset="-122"/>
                <a:ea typeface="微软雅黑 Light" panose="020B0502040204020203" pitchFamily="34" charset="-122"/>
              </a:rPr>
              <a:t>01257171</a:t>
            </a:r>
            <a:endParaRPr lang="zh-CN" altLang="en-US" b="0" dirty="0">
              <a:solidFill>
                <a:schemeClr val="bg1"/>
              </a:solidFill>
              <a:effectLst/>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EB10F144-0D0F-45AC-8C6A-C9C84D0D6A7E}"/>
              </a:ext>
            </a:extLst>
          </p:cNvPr>
          <p:cNvGrpSpPr/>
          <p:nvPr/>
        </p:nvGrpSpPr>
        <p:grpSpPr>
          <a:xfrm>
            <a:off x="6655911" y="4106109"/>
            <a:ext cx="2290168" cy="226847"/>
            <a:chOff x="862608" y="680150"/>
            <a:chExt cx="2290168" cy="226847"/>
          </a:xfrm>
        </p:grpSpPr>
        <p:sp>
          <p:nvSpPr>
            <p:cNvPr id="7" name="Rectangle: Rounded Corners 6">
              <a:extLst>
                <a:ext uri="{FF2B5EF4-FFF2-40B4-BE49-F238E27FC236}">
                  <a16:creationId xmlns:a16="http://schemas.microsoft.com/office/drawing/2014/main" id="{A476C762-E70B-47FD-AAF8-0BDE8C0ADAC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Rounded Corners 9">
              <a:extLst>
                <a:ext uri="{FF2B5EF4-FFF2-40B4-BE49-F238E27FC236}">
                  <a16:creationId xmlns:a16="http://schemas.microsoft.com/office/drawing/2014/main" id="{016AB1A5-4E24-4F2C-88A1-69D77D758B83}"/>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 name="Rectangle 10">
            <a:extLst>
              <a:ext uri="{FF2B5EF4-FFF2-40B4-BE49-F238E27FC236}">
                <a16:creationId xmlns:a16="http://schemas.microsoft.com/office/drawing/2014/main" id="{97F08CB4-BAF8-40E9-BDF8-E84882EBB624}"/>
              </a:ext>
            </a:extLst>
          </p:cNvPr>
          <p:cNvSpPr/>
          <p:nvPr/>
        </p:nvSpPr>
        <p:spPr>
          <a:xfrm>
            <a:off x="-2" y="-6876868"/>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Rectangle 11">
            <a:extLst>
              <a:ext uri="{FF2B5EF4-FFF2-40B4-BE49-F238E27FC236}">
                <a16:creationId xmlns:a16="http://schemas.microsoft.com/office/drawing/2014/main" id="{18D621EA-EC80-4CD7-8966-BC2E622E7669}"/>
              </a:ext>
            </a:extLst>
          </p:cNvPr>
          <p:cNvSpPr/>
          <p:nvPr/>
        </p:nvSpPr>
        <p:spPr>
          <a:xfrm>
            <a:off x="-2" y="6867434"/>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6937664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7BDFF57-BDB3-462B-A87B-E8D4A2CBE38B}"/>
              </a:ext>
            </a:extLst>
          </p:cNvPr>
          <p:cNvSpPr/>
          <p:nvPr/>
        </p:nvSpPr>
        <p:spPr>
          <a:xfrm>
            <a:off x="6096001" y="-11551"/>
            <a:ext cx="6096000" cy="686743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1" name="Picture 10">
            <a:extLst>
              <a:ext uri="{FF2B5EF4-FFF2-40B4-BE49-F238E27FC236}">
                <a16:creationId xmlns:a16="http://schemas.microsoft.com/office/drawing/2014/main" id="{F2FC451E-231E-4475-AB8F-9DF730C552D6}"/>
              </a:ext>
            </a:extLst>
          </p:cNvPr>
          <p:cNvPicPr>
            <a:picLocks noChangeAspect="1"/>
          </p:cNvPicPr>
          <p:nvPr/>
        </p:nvPicPr>
        <p:blipFill>
          <a:blip r:embed="rId2">
            <a:duotone>
              <a:schemeClr val="accent3">
                <a:shade val="45000"/>
                <a:satMod val="135000"/>
              </a:schemeClr>
              <a:prstClr val="white"/>
            </a:duotone>
          </a:blip>
          <a:stretch>
            <a:fillRect/>
          </a:stretch>
        </p:blipFill>
        <p:spPr>
          <a:xfrm>
            <a:off x="7609020" y="2815590"/>
            <a:ext cx="2456370" cy="2456370"/>
          </a:xfrm>
          <a:prstGeom prst="rect">
            <a:avLst/>
          </a:prstGeom>
        </p:spPr>
      </p:pic>
      <p:pic>
        <p:nvPicPr>
          <p:cNvPr id="10" name="Picture 9">
            <a:extLst>
              <a:ext uri="{FF2B5EF4-FFF2-40B4-BE49-F238E27FC236}">
                <a16:creationId xmlns:a16="http://schemas.microsoft.com/office/drawing/2014/main" id="{2EB13D59-24A7-4017-ABCE-5FDF676A8270}"/>
              </a:ext>
            </a:extLst>
          </p:cNvPr>
          <p:cNvPicPr>
            <a:picLocks noChangeAspect="1"/>
          </p:cNvPicPr>
          <p:nvPr/>
        </p:nvPicPr>
        <p:blipFill>
          <a:blip r:embed="rId2">
            <a:duotone>
              <a:schemeClr val="accent3">
                <a:shade val="45000"/>
                <a:satMod val="135000"/>
              </a:schemeClr>
              <a:prstClr val="white"/>
            </a:duotone>
          </a:blip>
          <a:stretch>
            <a:fillRect/>
          </a:stretch>
        </p:blipFill>
        <p:spPr>
          <a:xfrm>
            <a:off x="2098270" y="2815590"/>
            <a:ext cx="2456370" cy="2456370"/>
          </a:xfrm>
          <a:prstGeom prst="rect">
            <a:avLst/>
          </a:prstGeom>
        </p:spPr>
      </p:pic>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5" name="Rectangle: Rounded Corners 4">
            <a:extLst>
              <a:ext uri="{FF2B5EF4-FFF2-40B4-BE49-F238E27FC236}">
                <a16:creationId xmlns:a16="http://schemas.microsoft.com/office/drawing/2014/main" id="{852BB648-BC40-440F-A953-B44C0F78A00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pic>
        <p:nvPicPr>
          <p:cNvPr id="4" name="Picture 3">
            <a:extLst>
              <a:ext uri="{FF2B5EF4-FFF2-40B4-BE49-F238E27FC236}">
                <a16:creationId xmlns:a16="http://schemas.microsoft.com/office/drawing/2014/main" id="{FDA727E8-11AB-4662-9CF7-D4F23FF75693}"/>
              </a:ext>
            </a:extLst>
          </p:cNvPr>
          <p:cNvPicPr>
            <a:picLocks noChangeAspect="1"/>
          </p:cNvPicPr>
          <p:nvPr/>
        </p:nvPicPr>
        <p:blipFill>
          <a:blip r:embed="rId2">
            <a:duotone>
              <a:schemeClr val="accent3">
                <a:shade val="45000"/>
                <a:satMod val="135000"/>
              </a:schemeClr>
              <a:prstClr val="white"/>
            </a:duotone>
          </a:blip>
          <a:stretch>
            <a:fillRect/>
          </a:stretch>
        </p:blipFill>
        <p:spPr>
          <a:xfrm>
            <a:off x="4867815" y="1237716"/>
            <a:ext cx="2456370" cy="2456370"/>
          </a:xfrm>
          <a:prstGeom prst="rect">
            <a:avLst/>
          </a:prstGeom>
        </p:spPr>
      </p:pic>
      <p:grpSp>
        <p:nvGrpSpPr>
          <p:cNvPr id="7" name="Group 6">
            <a:extLst>
              <a:ext uri="{FF2B5EF4-FFF2-40B4-BE49-F238E27FC236}">
                <a16:creationId xmlns:a16="http://schemas.microsoft.com/office/drawing/2014/main" id="{1DAEC757-8BC5-47B4-AD1B-085CE8C22ED2}"/>
              </a:ext>
            </a:extLst>
          </p:cNvPr>
          <p:cNvGrpSpPr/>
          <p:nvPr/>
        </p:nvGrpSpPr>
        <p:grpSpPr>
          <a:xfrm>
            <a:off x="1036287" y="652719"/>
            <a:ext cx="2290168" cy="226847"/>
            <a:chOff x="862608" y="680150"/>
            <a:chExt cx="2290168" cy="226847"/>
          </a:xfrm>
        </p:grpSpPr>
        <p:sp>
          <p:nvSpPr>
            <p:cNvPr id="8" name="Rectangle: Rounded Corners 7">
              <a:extLst>
                <a:ext uri="{FF2B5EF4-FFF2-40B4-BE49-F238E27FC236}">
                  <a16:creationId xmlns:a16="http://schemas.microsoft.com/office/drawing/2014/main" id="{6A277A89-4B41-4B95-88F5-12BC1E79CC9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C0DEDA0C-BA5F-4329-A99C-13353C820D16}"/>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 name="TextBox 15">
            <a:extLst>
              <a:ext uri="{FF2B5EF4-FFF2-40B4-BE49-F238E27FC236}">
                <a16:creationId xmlns:a16="http://schemas.microsoft.com/office/drawing/2014/main" id="{D067DD50-DCEE-4800-9C65-68CACC504197}"/>
              </a:ext>
            </a:extLst>
          </p:cNvPr>
          <p:cNvSpPr txBox="1"/>
          <p:nvPr/>
        </p:nvSpPr>
        <p:spPr>
          <a:xfrm>
            <a:off x="5291933" y="3702844"/>
            <a:ext cx="1608133"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林偉翔</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01257174</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
        <p:nvSpPr>
          <p:cNvPr id="17" name="TextBox 16">
            <a:extLst>
              <a:ext uri="{FF2B5EF4-FFF2-40B4-BE49-F238E27FC236}">
                <a16:creationId xmlns:a16="http://schemas.microsoft.com/office/drawing/2014/main" id="{55C95324-D37B-4B94-B8A0-F2223255C50B}"/>
              </a:ext>
            </a:extLst>
          </p:cNvPr>
          <p:cNvSpPr txBox="1"/>
          <p:nvPr/>
        </p:nvSpPr>
        <p:spPr>
          <a:xfrm>
            <a:off x="2523991" y="5295216"/>
            <a:ext cx="1604927"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陳科宇</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01257175</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
        <p:nvSpPr>
          <p:cNvPr id="18" name="TextBox 17">
            <a:extLst>
              <a:ext uri="{FF2B5EF4-FFF2-40B4-BE49-F238E27FC236}">
                <a16:creationId xmlns:a16="http://schemas.microsoft.com/office/drawing/2014/main" id="{2B418493-2174-4071-94B3-431FEAAE8A49}"/>
              </a:ext>
            </a:extLst>
          </p:cNvPr>
          <p:cNvSpPr txBox="1"/>
          <p:nvPr/>
        </p:nvSpPr>
        <p:spPr>
          <a:xfrm>
            <a:off x="8049708" y="5271960"/>
            <a:ext cx="1574470"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美國人</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01257171</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595532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67B5697-C5FC-479A-9FDC-193385C4ECEF}"/>
              </a:ext>
            </a:extLst>
          </p:cNvPr>
          <p:cNvSpPr/>
          <p:nvPr/>
        </p:nvSpPr>
        <p:spPr>
          <a:xfrm>
            <a:off x="1" y="-11551"/>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1" name="Picture 10">
            <a:extLst>
              <a:ext uri="{FF2B5EF4-FFF2-40B4-BE49-F238E27FC236}">
                <a16:creationId xmlns:a16="http://schemas.microsoft.com/office/drawing/2014/main" id="{F2FC451E-231E-4475-AB8F-9DF730C552D6}"/>
              </a:ext>
            </a:extLst>
          </p:cNvPr>
          <p:cNvPicPr>
            <a:picLocks noChangeAspect="1"/>
          </p:cNvPicPr>
          <p:nvPr/>
        </p:nvPicPr>
        <p:blipFill>
          <a:blip r:embed="rId2">
            <a:duotone>
              <a:schemeClr val="accent3">
                <a:shade val="45000"/>
                <a:satMod val="135000"/>
              </a:schemeClr>
              <a:prstClr val="white"/>
            </a:duotone>
          </a:blip>
          <a:stretch>
            <a:fillRect/>
          </a:stretch>
        </p:blipFill>
        <p:spPr>
          <a:xfrm>
            <a:off x="7609020" y="2815590"/>
            <a:ext cx="2456370" cy="2456370"/>
          </a:xfrm>
          <a:prstGeom prst="rect">
            <a:avLst/>
          </a:prstGeom>
        </p:spPr>
      </p:pic>
      <p:pic>
        <p:nvPicPr>
          <p:cNvPr id="10" name="Picture 9">
            <a:extLst>
              <a:ext uri="{FF2B5EF4-FFF2-40B4-BE49-F238E27FC236}">
                <a16:creationId xmlns:a16="http://schemas.microsoft.com/office/drawing/2014/main" id="{2EB13D59-24A7-4017-ABCE-5FDF676A8270}"/>
              </a:ext>
            </a:extLst>
          </p:cNvPr>
          <p:cNvPicPr>
            <a:picLocks noChangeAspect="1"/>
          </p:cNvPicPr>
          <p:nvPr/>
        </p:nvPicPr>
        <p:blipFill>
          <a:blip r:embed="rId2">
            <a:duotone>
              <a:schemeClr val="accent3">
                <a:shade val="45000"/>
                <a:satMod val="135000"/>
              </a:schemeClr>
              <a:prstClr val="white"/>
            </a:duotone>
          </a:blip>
          <a:stretch>
            <a:fillRect/>
          </a:stretch>
        </p:blipFill>
        <p:spPr>
          <a:xfrm>
            <a:off x="2098270" y="2815590"/>
            <a:ext cx="2456370" cy="2456370"/>
          </a:xfrm>
          <a:prstGeom prst="rect">
            <a:avLst/>
          </a:prstGeom>
        </p:spPr>
      </p:pic>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5" name="Rectangle: Rounded Corners 4">
            <a:extLst>
              <a:ext uri="{FF2B5EF4-FFF2-40B4-BE49-F238E27FC236}">
                <a16:creationId xmlns:a16="http://schemas.microsoft.com/office/drawing/2014/main" id="{852BB648-BC40-440F-A953-B44C0F78A00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pic>
        <p:nvPicPr>
          <p:cNvPr id="4" name="Picture 3">
            <a:extLst>
              <a:ext uri="{FF2B5EF4-FFF2-40B4-BE49-F238E27FC236}">
                <a16:creationId xmlns:a16="http://schemas.microsoft.com/office/drawing/2014/main" id="{FDA727E8-11AB-4662-9CF7-D4F23FF75693}"/>
              </a:ext>
            </a:extLst>
          </p:cNvPr>
          <p:cNvPicPr>
            <a:picLocks noChangeAspect="1"/>
          </p:cNvPicPr>
          <p:nvPr/>
        </p:nvPicPr>
        <p:blipFill>
          <a:blip r:embed="rId2">
            <a:duotone>
              <a:schemeClr val="accent3">
                <a:shade val="45000"/>
                <a:satMod val="135000"/>
              </a:schemeClr>
              <a:prstClr val="white"/>
            </a:duotone>
          </a:blip>
          <a:stretch>
            <a:fillRect/>
          </a:stretch>
        </p:blipFill>
        <p:spPr>
          <a:xfrm>
            <a:off x="4867815" y="1237716"/>
            <a:ext cx="2456370" cy="2456370"/>
          </a:xfrm>
          <a:prstGeom prst="rect">
            <a:avLst/>
          </a:prstGeom>
        </p:spPr>
      </p:pic>
      <p:grpSp>
        <p:nvGrpSpPr>
          <p:cNvPr id="7" name="Group 6">
            <a:extLst>
              <a:ext uri="{FF2B5EF4-FFF2-40B4-BE49-F238E27FC236}">
                <a16:creationId xmlns:a16="http://schemas.microsoft.com/office/drawing/2014/main" id="{1DAEC757-8BC5-47B4-AD1B-085CE8C22ED2}"/>
              </a:ext>
            </a:extLst>
          </p:cNvPr>
          <p:cNvGrpSpPr/>
          <p:nvPr/>
        </p:nvGrpSpPr>
        <p:grpSpPr>
          <a:xfrm>
            <a:off x="1036287" y="652719"/>
            <a:ext cx="2290168" cy="226847"/>
            <a:chOff x="862608" y="680150"/>
            <a:chExt cx="2290168" cy="226847"/>
          </a:xfrm>
        </p:grpSpPr>
        <p:sp>
          <p:nvSpPr>
            <p:cNvPr id="8" name="Rectangle: Rounded Corners 7">
              <a:extLst>
                <a:ext uri="{FF2B5EF4-FFF2-40B4-BE49-F238E27FC236}">
                  <a16:creationId xmlns:a16="http://schemas.microsoft.com/office/drawing/2014/main" id="{6A277A89-4B41-4B95-88F5-12BC1E79CC9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C0DEDA0C-BA5F-4329-A99C-13353C820D16}"/>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0" name="TextBox 49">
            <a:extLst>
              <a:ext uri="{FF2B5EF4-FFF2-40B4-BE49-F238E27FC236}">
                <a16:creationId xmlns:a16="http://schemas.microsoft.com/office/drawing/2014/main" id="{4BF25231-FE05-4CFA-B7D9-E1F2B0410D1E}"/>
              </a:ext>
            </a:extLst>
          </p:cNvPr>
          <p:cNvSpPr txBox="1"/>
          <p:nvPr/>
        </p:nvSpPr>
        <p:spPr>
          <a:xfrm>
            <a:off x="2523991" y="5295216"/>
            <a:ext cx="1604927"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陳科宇</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01257175</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
        <p:nvSpPr>
          <p:cNvPr id="51" name="TextBox 50">
            <a:extLst>
              <a:ext uri="{FF2B5EF4-FFF2-40B4-BE49-F238E27FC236}">
                <a16:creationId xmlns:a16="http://schemas.microsoft.com/office/drawing/2014/main" id="{278A3C3D-06F6-42CC-ACDA-D0E6FE3515B9}"/>
              </a:ext>
            </a:extLst>
          </p:cNvPr>
          <p:cNvSpPr txBox="1"/>
          <p:nvPr/>
        </p:nvSpPr>
        <p:spPr>
          <a:xfrm>
            <a:off x="8049708" y="5271960"/>
            <a:ext cx="1574470"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美國人</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01257171</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pic>
        <p:nvPicPr>
          <p:cNvPr id="59" name="Graphic 58">
            <a:extLst>
              <a:ext uri="{FF2B5EF4-FFF2-40B4-BE49-F238E27FC236}">
                <a16:creationId xmlns:a16="http://schemas.microsoft.com/office/drawing/2014/main" id="{B650B71C-EC7D-4E1A-9ED5-7D16A15B58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58374" y="1223218"/>
            <a:ext cx="2479626" cy="2479626"/>
          </a:xfrm>
          <a:prstGeom prst="rect">
            <a:avLst/>
          </a:prstGeom>
        </p:spPr>
      </p:pic>
      <p:pic>
        <p:nvPicPr>
          <p:cNvPr id="60" name="Graphic 59">
            <a:extLst>
              <a:ext uri="{FF2B5EF4-FFF2-40B4-BE49-F238E27FC236}">
                <a16:creationId xmlns:a16="http://schemas.microsoft.com/office/drawing/2014/main" id="{2FFEFE8B-2FCD-49B2-80AE-57C1834C9F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8270" y="2818548"/>
            <a:ext cx="2479626" cy="2479626"/>
          </a:xfrm>
          <a:prstGeom prst="rect">
            <a:avLst/>
          </a:prstGeom>
        </p:spPr>
      </p:pic>
      <p:pic>
        <p:nvPicPr>
          <p:cNvPr id="61" name="Graphic 60">
            <a:extLst>
              <a:ext uri="{FF2B5EF4-FFF2-40B4-BE49-F238E27FC236}">
                <a16:creationId xmlns:a16="http://schemas.microsoft.com/office/drawing/2014/main" id="{C552F399-137F-42D0-97CB-D600309270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97131" y="2815590"/>
            <a:ext cx="2479626" cy="2479626"/>
          </a:xfrm>
          <a:prstGeom prst="rect">
            <a:avLst/>
          </a:prstGeom>
        </p:spPr>
      </p:pic>
      <p:sp>
        <p:nvSpPr>
          <p:cNvPr id="30" name="TextBox 29">
            <a:extLst>
              <a:ext uri="{FF2B5EF4-FFF2-40B4-BE49-F238E27FC236}">
                <a16:creationId xmlns:a16="http://schemas.microsoft.com/office/drawing/2014/main" id="{AC153A22-8B62-4673-B39C-9560FE3DFFBD}"/>
              </a:ext>
            </a:extLst>
          </p:cNvPr>
          <p:cNvSpPr txBox="1"/>
          <p:nvPr/>
        </p:nvSpPr>
        <p:spPr>
          <a:xfrm>
            <a:off x="5291933" y="3702844"/>
            <a:ext cx="1608133"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林偉翔</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01257174</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727292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7F7F7F"/>
        </a:solidFill>
        <a:effectLst/>
      </p:bgPr>
    </p:bg>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F77D51C1-4628-4E2B-80CA-D058623201C7}"/>
              </a:ext>
            </a:extLst>
          </p:cNvPr>
          <p:cNvSpPr/>
          <p:nvPr/>
        </p:nvSpPr>
        <p:spPr>
          <a:xfrm>
            <a:off x="7613007" y="5358841"/>
            <a:ext cx="2505075" cy="19526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Oval 28">
            <a:extLst>
              <a:ext uri="{FF2B5EF4-FFF2-40B4-BE49-F238E27FC236}">
                <a16:creationId xmlns:a16="http://schemas.microsoft.com/office/drawing/2014/main" id="{3A397BCE-5076-48B8-90C4-5AC8B12ED36C}"/>
              </a:ext>
            </a:extLst>
          </p:cNvPr>
          <p:cNvSpPr/>
          <p:nvPr/>
        </p:nvSpPr>
        <p:spPr>
          <a:xfrm>
            <a:off x="4843463" y="3758642"/>
            <a:ext cx="2505075" cy="19526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Oval 26">
            <a:extLst>
              <a:ext uri="{FF2B5EF4-FFF2-40B4-BE49-F238E27FC236}">
                <a16:creationId xmlns:a16="http://schemas.microsoft.com/office/drawing/2014/main" id="{B5A2F00C-0311-4586-936F-7DAEDDBBBE0E}"/>
              </a:ext>
            </a:extLst>
          </p:cNvPr>
          <p:cNvSpPr/>
          <p:nvPr/>
        </p:nvSpPr>
        <p:spPr>
          <a:xfrm>
            <a:off x="2073918" y="5358841"/>
            <a:ext cx="2505075" cy="19526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base">
            <a:extLst>
              <a:ext uri="{FF2B5EF4-FFF2-40B4-BE49-F238E27FC236}">
                <a16:creationId xmlns:a16="http://schemas.microsoft.com/office/drawing/2014/main" id="{FCC04B6E-FAD2-44A6-91CF-7407E1790239}"/>
              </a:ext>
            </a:extLst>
          </p:cNvPr>
          <p:cNvSpPr/>
          <p:nvPr/>
        </p:nvSpPr>
        <p:spPr>
          <a:xfrm>
            <a:off x="2" y="2"/>
            <a:ext cx="12191999" cy="6857999"/>
          </a:xfrm>
          <a:custGeom>
            <a:avLst/>
            <a:gdLst>
              <a:gd name="connsiteX0" fmla="*/ 8830756 w 12191999"/>
              <a:gd name="connsiteY0" fmla="*/ 4309053 h 6857999"/>
              <a:gd name="connsiteX1" fmla="*/ 7905841 w 12191999"/>
              <a:gd name="connsiteY1" fmla="*/ 5282985 h 6857999"/>
              <a:gd name="connsiteX2" fmla="*/ 8832147 w 12191999"/>
              <a:gd name="connsiteY2" fmla="*/ 5282984 h 6857999"/>
              <a:gd name="connsiteX3" fmla="*/ 9758449 w 12191999"/>
              <a:gd name="connsiteY3" fmla="*/ 5280338 h 6857999"/>
              <a:gd name="connsiteX4" fmla="*/ 8830756 w 12191999"/>
              <a:gd name="connsiteY4" fmla="*/ 4309053 h 6857999"/>
              <a:gd name="connsiteX5" fmla="*/ 3336691 w 12191999"/>
              <a:gd name="connsiteY5" fmla="*/ 4309053 h 6857999"/>
              <a:gd name="connsiteX6" fmla="*/ 2411776 w 12191999"/>
              <a:gd name="connsiteY6" fmla="*/ 5282985 h 6857999"/>
              <a:gd name="connsiteX7" fmla="*/ 3338082 w 12191999"/>
              <a:gd name="connsiteY7" fmla="*/ 5282984 h 6857999"/>
              <a:gd name="connsiteX8" fmla="*/ 4264385 w 12191999"/>
              <a:gd name="connsiteY8" fmla="*/ 5280338 h 6857999"/>
              <a:gd name="connsiteX9" fmla="*/ 3336691 w 12191999"/>
              <a:gd name="connsiteY9" fmla="*/ 4309053 h 6857999"/>
              <a:gd name="connsiteX10" fmla="*/ 8841694 w 12191999"/>
              <a:gd name="connsiteY10" fmla="*/ 2878738 h 6857999"/>
              <a:gd name="connsiteX11" fmla="*/ 8215425 w 12191999"/>
              <a:gd name="connsiteY11" fmla="*/ 3498645 h 6857999"/>
              <a:gd name="connsiteX12" fmla="*/ 8841694 w 12191999"/>
              <a:gd name="connsiteY12" fmla="*/ 4118552 h 6857999"/>
              <a:gd name="connsiteX13" fmla="*/ 9467963 w 12191999"/>
              <a:gd name="connsiteY13" fmla="*/ 3498645 h 6857999"/>
              <a:gd name="connsiteX14" fmla="*/ 8841694 w 12191999"/>
              <a:gd name="connsiteY14" fmla="*/ 2878738 h 6857999"/>
              <a:gd name="connsiteX15" fmla="*/ 3347630 w 12191999"/>
              <a:gd name="connsiteY15" fmla="*/ 2878738 h 6857999"/>
              <a:gd name="connsiteX16" fmla="*/ 2721361 w 12191999"/>
              <a:gd name="connsiteY16" fmla="*/ 3498645 h 6857999"/>
              <a:gd name="connsiteX17" fmla="*/ 3347630 w 12191999"/>
              <a:gd name="connsiteY17" fmla="*/ 4118552 h 6857999"/>
              <a:gd name="connsiteX18" fmla="*/ 3973899 w 12191999"/>
              <a:gd name="connsiteY18" fmla="*/ 3498645 h 6857999"/>
              <a:gd name="connsiteX19" fmla="*/ 3347630 w 12191999"/>
              <a:gd name="connsiteY19" fmla="*/ 2878738 h 6857999"/>
              <a:gd name="connsiteX20" fmla="*/ 6087206 w 12191999"/>
              <a:gd name="connsiteY20" fmla="*/ 2713261 h 6857999"/>
              <a:gd name="connsiteX21" fmla="*/ 5162292 w 12191999"/>
              <a:gd name="connsiteY21" fmla="*/ 3687193 h 6857999"/>
              <a:gd name="connsiteX22" fmla="*/ 6088597 w 12191999"/>
              <a:gd name="connsiteY22" fmla="*/ 3687192 h 6857999"/>
              <a:gd name="connsiteX23" fmla="*/ 7014900 w 12191999"/>
              <a:gd name="connsiteY23" fmla="*/ 3684546 h 6857999"/>
              <a:gd name="connsiteX24" fmla="*/ 6087206 w 12191999"/>
              <a:gd name="connsiteY24" fmla="*/ 2713261 h 6857999"/>
              <a:gd name="connsiteX25" fmla="*/ 6098144 w 12191999"/>
              <a:gd name="connsiteY25" fmla="*/ 1282947 h 6857999"/>
              <a:gd name="connsiteX26" fmla="*/ 5471876 w 12191999"/>
              <a:gd name="connsiteY26" fmla="*/ 1902854 h 6857999"/>
              <a:gd name="connsiteX27" fmla="*/ 6098144 w 12191999"/>
              <a:gd name="connsiteY27" fmla="*/ 2522761 h 6857999"/>
              <a:gd name="connsiteX28" fmla="*/ 6724413 w 12191999"/>
              <a:gd name="connsiteY28" fmla="*/ 1902854 h 6857999"/>
              <a:gd name="connsiteX29" fmla="*/ 6098144 w 12191999"/>
              <a:gd name="connsiteY29" fmla="*/ 1282947 h 6857999"/>
              <a:gd name="connsiteX30" fmla="*/ 0 w 12191999"/>
              <a:gd name="connsiteY30" fmla="*/ 0 h 6857999"/>
              <a:gd name="connsiteX31" fmla="*/ 12191999 w 12191999"/>
              <a:gd name="connsiteY31" fmla="*/ 0 h 6857999"/>
              <a:gd name="connsiteX32" fmla="*/ 12191999 w 12191999"/>
              <a:gd name="connsiteY32" fmla="*/ 6857999 h 6857999"/>
              <a:gd name="connsiteX33" fmla="*/ 0 w 12191999"/>
              <a:gd name="connsiteY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191999" h="6857999">
                <a:moveTo>
                  <a:pt x="8830756" y="4309053"/>
                </a:moveTo>
                <a:cubicBezTo>
                  <a:pt x="8319715" y="4309860"/>
                  <a:pt x="7905841" y="4745668"/>
                  <a:pt x="7905841" y="5282985"/>
                </a:cubicBezTo>
                <a:cubicBezTo>
                  <a:pt x="8214610" y="5282985"/>
                  <a:pt x="8523377" y="5282984"/>
                  <a:pt x="8832147" y="5282984"/>
                </a:cubicBezTo>
                <a:lnTo>
                  <a:pt x="9758449" y="5280338"/>
                </a:lnTo>
                <a:cubicBezTo>
                  <a:pt x="9757061" y="4742914"/>
                  <a:pt x="9341899" y="4308246"/>
                  <a:pt x="8830756" y="4309053"/>
                </a:cubicBezTo>
                <a:close/>
                <a:moveTo>
                  <a:pt x="3336691" y="4309053"/>
                </a:moveTo>
                <a:cubicBezTo>
                  <a:pt x="2825650" y="4309860"/>
                  <a:pt x="2411776" y="4745668"/>
                  <a:pt x="2411776" y="5282985"/>
                </a:cubicBezTo>
                <a:cubicBezTo>
                  <a:pt x="2720545" y="5282985"/>
                  <a:pt x="3029313" y="5282984"/>
                  <a:pt x="3338082" y="5282984"/>
                </a:cubicBezTo>
                <a:lnTo>
                  <a:pt x="4264385" y="5280338"/>
                </a:lnTo>
                <a:cubicBezTo>
                  <a:pt x="4262996" y="4742914"/>
                  <a:pt x="3847835" y="4308246"/>
                  <a:pt x="3336691" y="4309053"/>
                </a:cubicBezTo>
                <a:close/>
                <a:moveTo>
                  <a:pt x="8841694" y="2878738"/>
                </a:moveTo>
                <a:cubicBezTo>
                  <a:pt x="8495815" y="2878738"/>
                  <a:pt x="8215425" y="3156280"/>
                  <a:pt x="8215425" y="3498645"/>
                </a:cubicBezTo>
                <a:cubicBezTo>
                  <a:pt x="8215425" y="3841010"/>
                  <a:pt x="8495815" y="4118552"/>
                  <a:pt x="8841694" y="4118552"/>
                </a:cubicBezTo>
                <a:cubicBezTo>
                  <a:pt x="9187573" y="4118552"/>
                  <a:pt x="9467963" y="3841010"/>
                  <a:pt x="9467963" y="3498645"/>
                </a:cubicBezTo>
                <a:cubicBezTo>
                  <a:pt x="9467963" y="3156280"/>
                  <a:pt x="9187573" y="2878738"/>
                  <a:pt x="8841694" y="2878738"/>
                </a:cubicBezTo>
                <a:close/>
                <a:moveTo>
                  <a:pt x="3347630" y="2878738"/>
                </a:moveTo>
                <a:cubicBezTo>
                  <a:pt x="3001751" y="2878738"/>
                  <a:pt x="2721361" y="3156280"/>
                  <a:pt x="2721361" y="3498645"/>
                </a:cubicBezTo>
                <a:cubicBezTo>
                  <a:pt x="2721361" y="3841010"/>
                  <a:pt x="3001751" y="4118552"/>
                  <a:pt x="3347630" y="4118552"/>
                </a:cubicBezTo>
                <a:cubicBezTo>
                  <a:pt x="3693509" y="4118552"/>
                  <a:pt x="3973899" y="3841010"/>
                  <a:pt x="3973899" y="3498645"/>
                </a:cubicBezTo>
                <a:cubicBezTo>
                  <a:pt x="3973899" y="3156280"/>
                  <a:pt x="3693509" y="2878738"/>
                  <a:pt x="3347630" y="2878738"/>
                </a:cubicBezTo>
                <a:close/>
                <a:moveTo>
                  <a:pt x="6087206" y="2713261"/>
                </a:moveTo>
                <a:cubicBezTo>
                  <a:pt x="5576165" y="2714068"/>
                  <a:pt x="5162292" y="3149876"/>
                  <a:pt x="5162292" y="3687193"/>
                </a:cubicBezTo>
                <a:cubicBezTo>
                  <a:pt x="5471060" y="3687193"/>
                  <a:pt x="5779828" y="3687192"/>
                  <a:pt x="6088597" y="3687192"/>
                </a:cubicBezTo>
                <a:lnTo>
                  <a:pt x="7014900" y="3684546"/>
                </a:lnTo>
                <a:cubicBezTo>
                  <a:pt x="7013511" y="3147122"/>
                  <a:pt x="6598350" y="2712454"/>
                  <a:pt x="6087206" y="2713261"/>
                </a:cubicBezTo>
                <a:close/>
                <a:moveTo>
                  <a:pt x="6098144" y="1282947"/>
                </a:moveTo>
                <a:cubicBezTo>
                  <a:pt x="5752266" y="1282947"/>
                  <a:pt x="5471876" y="1560489"/>
                  <a:pt x="5471876" y="1902854"/>
                </a:cubicBezTo>
                <a:cubicBezTo>
                  <a:pt x="5471876" y="2245219"/>
                  <a:pt x="5752266" y="2522761"/>
                  <a:pt x="6098144" y="2522761"/>
                </a:cubicBezTo>
                <a:cubicBezTo>
                  <a:pt x="6444023" y="2522761"/>
                  <a:pt x="6724413" y="2245219"/>
                  <a:pt x="6724413" y="1902854"/>
                </a:cubicBezTo>
                <a:cubicBezTo>
                  <a:pt x="6724413" y="1560489"/>
                  <a:pt x="6444023" y="1282947"/>
                  <a:pt x="6098144" y="1282947"/>
                </a:cubicBezTo>
                <a:close/>
                <a:moveTo>
                  <a:pt x="0" y="0"/>
                </a:moveTo>
                <a:lnTo>
                  <a:pt x="12191999" y="0"/>
                </a:lnTo>
                <a:lnTo>
                  <a:pt x="12191999" y="6857999"/>
                </a:lnTo>
                <a:lnTo>
                  <a:pt x="0" y="6857999"/>
                </a:lnTo>
                <a:close/>
              </a:path>
            </a:pathLst>
          </a:cu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pic>
        <p:nvPicPr>
          <p:cNvPr id="21" name="Picture 20">
            <a:extLst>
              <a:ext uri="{FF2B5EF4-FFF2-40B4-BE49-F238E27FC236}">
                <a16:creationId xmlns:a16="http://schemas.microsoft.com/office/drawing/2014/main" id="{0CB8F368-F5C2-4315-BB85-E7CDD0652A6D}"/>
              </a:ext>
            </a:extLst>
          </p:cNvPr>
          <p:cNvPicPr>
            <a:picLocks noChangeAspect="1"/>
          </p:cNvPicPr>
          <p:nvPr/>
        </p:nvPicPr>
        <p:blipFill>
          <a:blip r:embed="rId3"/>
          <a:stretch>
            <a:fillRect/>
          </a:stretch>
        </p:blipFill>
        <p:spPr>
          <a:xfrm>
            <a:off x="-460058" y="-243341"/>
            <a:ext cx="1496345" cy="1122907"/>
          </a:xfrm>
          <a:prstGeom prst="rect">
            <a:avLst/>
          </a:prstGeom>
        </p:spPr>
      </p:pic>
      <p:sp>
        <p:nvSpPr>
          <p:cNvPr id="22" name="Rectangle: Rounded Corners 21">
            <a:extLst>
              <a:ext uri="{FF2B5EF4-FFF2-40B4-BE49-F238E27FC236}">
                <a16:creationId xmlns:a16="http://schemas.microsoft.com/office/drawing/2014/main" id="{3F7DADB0-D192-4BBF-BEB0-3D072F31437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grpSp>
        <p:nvGrpSpPr>
          <p:cNvPr id="23" name="Group 22">
            <a:extLst>
              <a:ext uri="{FF2B5EF4-FFF2-40B4-BE49-F238E27FC236}">
                <a16:creationId xmlns:a16="http://schemas.microsoft.com/office/drawing/2014/main" id="{B7E1E9CB-5D36-4642-94DC-8239B53BB2A0}"/>
              </a:ext>
            </a:extLst>
          </p:cNvPr>
          <p:cNvGrpSpPr/>
          <p:nvPr/>
        </p:nvGrpSpPr>
        <p:grpSpPr>
          <a:xfrm>
            <a:off x="1036287" y="652719"/>
            <a:ext cx="2290168" cy="226847"/>
            <a:chOff x="862608" y="680150"/>
            <a:chExt cx="2290168" cy="226847"/>
          </a:xfrm>
        </p:grpSpPr>
        <p:sp>
          <p:nvSpPr>
            <p:cNvPr id="24" name="Rectangle: Rounded Corners 23">
              <a:extLst>
                <a:ext uri="{FF2B5EF4-FFF2-40B4-BE49-F238E27FC236}">
                  <a16:creationId xmlns:a16="http://schemas.microsoft.com/office/drawing/2014/main" id="{41BCC809-5C6D-4BBA-945B-8F99F486E5D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Rectangle: Rounded Corners 24">
              <a:extLst>
                <a:ext uri="{FF2B5EF4-FFF2-40B4-BE49-F238E27FC236}">
                  <a16:creationId xmlns:a16="http://schemas.microsoft.com/office/drawing/2014/main" id="{3EC51F0B-54A0-421A-A526-0A0589AB18F6}"/>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3" name="TextBox 32">
            <a:extLst>
              <a:ext uri="{FF2B5EF4-FFF2-40B4-BE49-F238E27FC236}">
                <a16:creationId xmlns:a16="http://schemas.microsoft.com/office/drawing/2014/main" id="{3F74A494-2E92-4C2B-AE1C-7D9391C79662}"/>
              </a:ext>
            </a:extLst>
          </p:cNvPr>
          <p:cNvSpPr txBox="1"/>
          <p:nvPr/>
        </p:nvSpPr>
        <p:spPr>
          <a:xfrm>
            <a:off x="5653176" y="2058990"/>
            <a:ext cx="933269" cy="461665"/>
          </a:xfrm>
          <a:prstGeom prst="rect">
            <a:avLst/>
          </a:prstGeom>
          <a:noFill/>
        </p:spPr>
        <p:txBody>
          <a:bodyPr wrap="none" rtlCol="0">
            <a:spAutoFit/>
          </a:bodyPr>
          <a:lstStyle/>
          <a:p>
            <a:pPr algn="ctr"/>
            <a:r>
              <a:rPr lang="en-US" altLang="zh-TW" sz="2400" dirty="0">
                <a:solidFill>
                  <a:srgbClr val="FFC81A"/>
                </a:solidFill>
                <a:latin typeface="Microsoft Sans Serif" panose="020B0604020202020204" pitchFamily="34" charset="0"/>
                <a:ea typeface="Microsoft Sans Serif" panose="020B0604020202020204" pitchFamily="34" charset="0"/>
                <a:cs typeface="Microsoft Sans Serif" panose="020B0604020202020204" pitchFamily="34" charset="0"/>
              </a:rPr>
              <a:t>5</a:t>
            </a:r>
            <a:r>
              <a:rPr lang="en-US" altLang="zh-TW" dirty="0">
                <a:solidFill>
                  <a:srgbClr val="FFC81A"/>
                </a:solidFill>
                <a:latin typeface="Microsoft Sans Serif" panose="020B0604020202020204" pitchFamily="34" charset="0"/>
                <a:ea typeface="Microsoft Sans Serif" panose="020B0604020202020204" pitchFamily="34" charset="0"/>
                <a:cs typeface="Microsoft Sans Serif" panose="020B0604020202020204" pitchFamily="34" charset="0"/>
              </a:rPr>
              <a:t>4.</a:t>
            </a:r>
            <a:r>
              <a:rPr lang="en-US" altLang="zh-TW" sz="1100" dirty="0">
                <a:solidFill>
                  <a:srgbClr val="FFC81A"/>
                </a:solidFill>
                <a:latin typeface="Microsoft Sans Serif" panose="020B0604020202020204" pitchFamily="34" charset="0"/>
                <a:ea typeface="Microsoft Sans Serif" panose="020B0604020202020204" pitchFamily="34" charset="0"/>
                <a:cs typeface="Microsoft Sans Serif" panose="020B0604020202020204" pitchFamily="34" charset="0"/>
              </a:rPr>
              <a:t>46</a:t>
            </a:r>
            <a:r>
              <a:rPr lang="en-US" altLang="zh-TW" sz="2000" dirty="0">
                <a:solidFill>
                  <a:srgbClr val="FFC81A"/>
                </a:solidFill>
                <a:latin typeface="Microsoft Sans Serif" panose="020B0604020202020204" pitchFamily="34" charset="0"/>
                <a:ea typeface="Microsoft Sans Serif" panose="020B0604020202020204" pitchFamily="34" charset="0"/>
                <a:cs typeface="Microsoft Sans Serif" panose="020B0604020202020204" pitchFamily="34" charset="0"/>
              </a:rPr>
              <a:t>%</a:t>
            </a:r>
            <a:endParaRPr lang="zh-TW" altLang="en-US" dirty="0">
              <a:solidFill>
                <a:srgbClr val="FFC81A"/>
              </a:solidFill>
              <a:latin typeface="Microsoft Sans Serif" panose="020B0604020202020204" pitchFamily="34" charset="0"/>
              <a:cs typeface="Microsoft Sans Serif" panose="020B0604020202020204" pitchFamily="34" charset="0"/>
            </a:endParaRPr>
          </a:p>
        </p:txBody>
      </p:sp>
      <p:sp>
        <p:nvSpPr>
          <p:cNvPr id="34" name="TextBox 33">
            <a:extLst>
              <a:ext uri="{FF2B5EF4-FFF2-40B4-BE49-F238E27FC236}">
                <a16:creationId xmlns:a16="http://schemas.microsoft.com/office/drawing/2014/main" id="{546D3597-92A8-4C7B-B29B-146262A43DE3}"/>
              </a:ext>
            </a:extLst>
          </p:cNvPr>
          <p:cNvSpPr txBox="1"/>
          <p:nvPr/>
        </p:nvSpPr>
        <p:spPr>
          <a:xfrm>
            <a:off x="2911665" y="4418031"/>
            <a:ext cx="888385" cy="461665"/>
          </a:xfrm>
          <a:prstGeom prst="rect">
            <a:avLst/>
          </a:prstGeom>
          <a:noFill/>
        </p:spPr>
        <p:txBody>
          <a:bodyPr wrap="none" rtlCol="0">
            <a:spAutoFit/>
          </a:bodyPr>
          <a:lstStyle/>
          <a:p>
            <a:pPr algn="ctr"/>
            <a:r>
              <a:rPr lang="en-US" altLang="zh-TW" sz="2400" dirty="0">
                <a:solidFill>
                  <a:srgbClr val="FFC718"/>
                </a:solidFill>
                <a:latin typeface="Microsoft Sans Serif" panose="020B0604020202020204" pitchFamily="34" charset="0"/>
                <a:ea typeface="Microsoft Sans Serif" panose="020B0604020202020204" pitchFamily="34" charset="0"/>
                <a:cs typeface="Microsoft Sans Serif" panose="020B0604020202020204" pitchFamily="34" charset="0"/>
              </a:rPr>
              <a:t>2</a:t>
            </a:r>
            <a:r>
              <a:rPr lang="en-US" altLang="zh-TW" dirty="0">
                <a:solidFill>
                  <a:srgbClr val="FFC718"/>
                </a:solidFill>
                <a:latin typeface="Microsoft Sans Serif" panose="020B0604020202020204" pitchFamily="34" charset="0"/>
                <a:ea typeface="Microsoft Sans Serif" panose="020B0604020202020204" pitchFamily="34" charset="0"/>
                <a:cs typeface="Microsoft Sans Serif" panose="020B0604020202020204" pitchFamily="34" charset="0"/>
              </a:rPr>
              <a:t>4.</a:t>
            </a:r>
            <a:r>
              <a:rPr lang="en-US" altLang="zh-TW" sz="1100" dirty="0">
                <a:solidFill>
                  <a:srgbClr val="FFC718"/>
                </a:solidFill>
                <a:latin typeface="Microsoft Sans Serif" panose="020B0604020202020204" pitchFamily="34" charset="0"/>
                <a:ea typeface="Microsoft Sans Serif" panose="020B0604020202020204" pitchFamily="34" charset="0"/>
                <a:cs typeface="Microsoft Sans Serif" panose="020B0604020202020204" pitchFamily="34" charset="0"/>
              </a:rPr>
              <a:t>43</a:t>
            </a:r>
            <a:r>
              <a:rPr lang="en-US" altLang="zh-TW" sz="2000" dirty="0">
                <a:solidFill>
                  <a:srgbClr val="FFC718"/>
                </a:solidFill>
              </a:rPr>
              <a:t>%</a:t>
            </a:r>
            <a:endParaRPr lang="zh-TW" altLang="en-US" dirty="0">
              <a:solidFill>
                <a:srgbClr val="FFC718"/>
              </a:solidFill>
            </a:endParaRPr>
          </a:p>
        </p:txBody>
      </p:sp>
      <p:sp>
        <p:nvSpPr>
          <p:cNvPr id="35" name="TextBox 34">
            <a:extLst>
              <a:ext uri="{FF2B5EF4-FFF2-40B4-BE49-F238E27FC236}">
                <a16:creationId xmlns:a16="http://schemas.microsoft.com/office/drawing/2014/main" id="{21913846-2A26-4F9E-9734-3210E17FA8CA}"/>
              </a:ext>
            </a:extLst>
          </p:cNvPr>
          <p:cNvSpPr txBox="1"/>
          <p:nvPr/>
        </p:nvSpPr>
        <p:spPr>
          <a:xfrm>
            <a:off x="8450516" y="4550288"/>
            <a:ext cx="888385" cy="461665"/>
          </a:xfrm>
          <a:prstGeom prst="rect">
            <a:avLst/>
          </a:prstGeom>
          <a:noFill/>
        </p:spPr>
        <p:txBody>
          <a:bodyPr wrap="none" rtlCol="0">
            <a:spAutoFit/>
          </a:bodyPr>
          <a:lstStyle/>
          <a:p>
            <a:pPr algn="ctr"/>
            <a:r>
              <a:rPr lang="en-US" altLang="zh-TW" sz="2400" dirty="0">
                <a:solidFill>
                  <a:srgbClr val="FFCA1B"/>
                </a:solidFill>
                <a:latin typeface="Microsoft Sans Serif" panose="020B0604020202020204" pitchFamily="34" charset="0"/>
                <a:ea typeface="Microsoft Sans Serif" panose="020B0604020202020204" pitchFamily="34" charset="0"/>
                <a:cs typeface="Microsoft Sans Serif" panose="020B0604020202020204" pitchFamily="34" charset="0"/>
              </a:rPr>
              <a:t>2</a:t>
            </a:r>
            <a:r>
              <a:rPr lang="en-US" altLang="zh-TW" dirty="0">
                <a:solidFill>
                  <a:srgbClr val="FFCA1B"/>
                </a:solidFill>
                <a:latin typeface="Microsoft Sans Serif" panose="020B0604020202020204" pitchFamily="34" charset="0"/>
                <a:ea typeface="Microsoft Sans Serif" panose="020B0604020202020204" pitchFamily="34" charset="0"/>
                <a:cs typeface="Microsoft Sans Serif" panose="020B0604020202020204" pitchFamily="34" charset="0"/>
              </a:rPr>
              <a:t>1.</a:t>
            </a:r>
            <a:r>
              <a:rPr lang="en-US" altLang="zh-TW" sz="1100" dirty="0">
                <a:solidFill>
                  <a:srgbClr val="FFCA1B"/>
                </a:solidFill>
                <a:latin typeface="Microsoft Sans Serif" panose="020B0604020202020204" pitchFamily="34" charset="0"/>
                <a:ea typeface="Microsoft Sans Serif" panose="020B0604020202020204" pitchFamily="34" charset="0"/>
                <a:cs typeface="Microsoft Sans Serif" panose="020B0604020202020204" pitchFamily="34" charset="0"/>
              </a:rPr>
              <a:t>11</a:t>
            </a:r>
            <a:r>
              <a:rPr lang="en-US" altLang="zh-TW" sz="2000" dirty="0">
                <a:solidFill>
                  <a:srgbClr val="FFCA1B"/>
                </a:solidFill>
              </a:rPr>
              <a:t>%</a:t>
            </a:r>
            <a:endParaRPr lang="zh-TW" altLang="en-US" dirty="0">
              <a:solidFill>
                <a:srgbClr val="FFCA1B"/>
              </a:solidFill>
            </a:endParaRPr>
          </a:p>
        </p:txBody>
      </p:sp>
      <p:sp>
        <p:nvSpPr>
          <p:cNvPr id="40" name="TextBox 39">
            <a:extLst>
              <a:ext uri="{FF2B5EF4-FFF2-40B4-BE49-F238E27FC236}">
                <a16:creationId xmlns:a16="http://schemas.microsoft.com/office/drawing/2014/main" id="{16042811-C3ED-4D9D-A099-6CC453B6C432}"/>
              </a:ext>
            </a:extLst>
          </p:cNvPr>
          <p:cNvSpPr txBox="1"/>
          <p:nvPr/>
        </p:nvSpPr>
        <p:spPr>
          <a:xfrm>
            <a:off x="5291933" y="3702844"/>
            <a:ext cx="1608133"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林偉翔</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01257174</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
        <p:nvSpPr>
          <p:cNvPr id="41" name="TextBox 40">
            <a:extLst>
              <a:ext uri="{FF2B5EF4-FFF2-40B4-BE49-F238E27FC236}">
                <a16:creationId xmlns:a16="http://schemas.microsoft.com/office/drawing/2014/main" id="{06DAAD02-4CFC-4D86-B993-6F9BF3D4F268}"/>
              </a:ext>
            </a:extLst>
          </p:cNvPr>
          <p:cNvSpPr txBox="1"/>
          <p:nvPr/>
        </p:nvSpPr>
        <p:spPr>
          <a:xfrm>
            <a:off x="2523991" y="5295216"/>
            <a:ext cx="1604927"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陳科宇</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01257175</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
        <p:nvSpPr>
          <p:cNvPr id="42" name="TextBox 41">
            <a:extLst>
              <a:ext uri="{FF2B5EF4-FFF2-40B4-BE49-F238E27FC236}">
                <a16:creationId xmlns:a16="http://schemas.microsoft.com/office/drawing/2014/main" id="{BC425666-C1D2-4F4D-A623-E810B9BC7260}"/>
              </a:ext>
            </a:extLst>
          </p:cNvPr>
          <p:cNvSpPr txBox="1"/>
          <p:nvPr/>
        </p:nvSpPr>
        <p:spPr>
          <a:xfrm>
            <a:off x="8049708" y="5271960"/>
            <a:ext cx="1574470"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美國人</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01257171</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74089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7.40741E-7 L 0 -0.20903 " pathEditMode="relative" rAng="0" ptsTypes="AA">
                                      <p:cBhvr>
                                        <p:cTn id="6" dur="2000" fill="hold"/>
                                        <p:tgtEl>
                                          <p:spTgt spid="29"/>
                                        </p:tgtEl>
                                        <p:attrNameLst>
                                          <p:attrName>ppt_x</p:attrName>
                                          <p:attrName>ppt_y</p:attrName>
                                        </p:attrNameLst>
                                      </p:cBhvr>
                                      <p:rCtr x="0" y="-10463"/>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3.54167E-6 -2.59259E-6 L 3.54167E-6 -0.10995 " pathEditMode="relative" rAng="0" ptsTypes="AA">
                                      <p:cBhvr>
                                        <p:cTn id="14" dur="2000" fill="hold"/>
                                        <p:tgtEl>
                                          <p:spTgt spid="27"/>
                                        </p:tgtEl>
                                        <p:attrNameLst>
                                          <p:attrName>ppt_x</p:attrName>
                                          <p:attrName>ppt_y</p:attrName>
                                        </p:attrNameLst>
                                      </p:cBhvr>
                                      <p:rCtr x="0" y="-5509"/>
                                    </p:animMotion>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0.00416 -0.00231 L -0.00299 -0.08287 " pathEditMode="relative" rAng="0" ptsTypes="AA">
                                      <p:cBhvr>
                                        <p:cTn id="22" dur="2000" fill="hold"/>
                                        <p:tgtEl>
                                          <p:spTgt spid="28"/>
                                        </p:tgtEl>
                                        <p:attrNameLst>
                                          <p:attrName>ppt_x</p:attrName>
                                          <p:attrName>ppt_y</p:attrName>
                                        </p:attrNameLst>
                                      </p:cBhvr>
                                      <p:rCtr x="52" y="-4028"/>
                                    </p:animMotion>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27" grpId="0" animBg="1"/>
      <p:bldP spid="33" grpId="0"/>
      <p:bldP spid="34" grpId="0"/>
      <p:bldP spid="3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67B5697-C5FC-479A-9FDC-193385C4ECEF}"/>
              </a:ext>
            </a:extLst>
          </p:cNvPr>
          <p:cNvSpPr/>
          <p:nvPr/>
        </p:nvSpPr>
        <p:spPr>
          <a:xfrm>
            <a:off x="1" y="-11551"/>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7" name="Picture 16">
            <a:extLst>
              <a:ext uri="{FF2B5EF4-FFF2-40B4-BE49-F238E27FC236}">
                <a16:creationId xmlns:a16="http://schemas.microsoft.com/office/drawing/2014/main" id="{B8041E3E-80A6-4C15-B9AB-3EA2B0C9F316}"/>
              </a:ext>
            </a:extLst>
          </p:cNvPr>
          <p:cNvPicPr>
            <a:picLocks noChangeAspect="1"/>
          </p:cNvPicPr>
          <p:nvPr/>
        </p:nvPicPr>
        <p:blipFill>
          <a:blip r:embed="rId2"/>
          <a:stretch>
            <a:fillRect/>
          </a:stretch>
        </p:blipFill>
        <p:spPr>
          <a:xfrm>
            <a:off x="-460058" y="-243341"/>
            <a:ext cx="1496345" cy="1122907"/>
          </a:xfrm>
          <a:prstGeom prst="rect">
            <a:avLst/>
          </a:prstGeom>
        </p:spPr>
      </p:pic>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20594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67B5697-C5FC-479A-9FDC-193385C4ECEF}"/>
              </a:ext>
            </a:extLst>
          </p:cNvPr>
          <p:cNvSpPr/>
          <p:nvPr/>
        </p:nvSpPr>
        <p:spPr>
          <a:xfrm>
            <a:off x="12192000" y="-9434"/>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7" name="Picture 16">
            <a:extLst>
              <a:ext uri="{FF2B5EF4-FFF2-40B4-BE49-F238E27FC236}">
                <a16:creationId xmlns:a16="http://schemas.microsoft.com/office/drawing/2014/main" id="{B8041E3E-80A6-4C15-B9AB-3EA2B0C9F316}"/>
              </a:ext>
            </a:extLst>
          </p:cNvPr>
          <p:cNvPicPr>
            <a:picLocks noChangeAspect="1"/>
          </p:cNvPicPr>
          <p:nvPr/>
        </p:nvPicPr>
        <p:blipFill>
          <a:blip r:embed="rId2"/>
          <a:stretch>
            <a:fillRect/>
          </a:stretch>
        </p:blipFill>
        <p:spPr>
          <a:xfrm>
            <a:off x="-460058" y="-243341"/>
            <a:ext cx="1496345" cy="1122907"/>
          </a:xfrm>
          <a:prstGeom prst="rect">
            <a:avLst/>
          </a:prstGeom>
        </p:spPr>
      </p:pic>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459774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3" name="Rectangle: Rounded Corners 2">
            <a:extLst>
              <a:ext uri="{FF2B5EF4-FFF2-40B4-BE49-F238E27FC236}">
                <a16:creationId xmlns:a16="http://schemas.microsoft.com/office/drawing/2014/main" id="{64F98A96-D458-4F7E-AB9E-5C2758538860}"/>
              </a:ext>
            </a:extLst>
          </p:cNvPr>
          <p:cNvSpPr/>
          <p:nvPr/>
        </p:nvSpPr>
        <p:spPr>
          <a:xfrm>
            <a:off x="1650810" y="2200311"/>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微软雅黑 Light" panose="020B0502040204020203" pitchFamily="34" charset="-122"/>
                <a:ea typeface="微软雅黑 Light" panose="020B0502040204020203" pitchFamily="34" charset="-122"/>
              </a:rPr>
              <a:t>材料們</a:t>
            </a:r>
            <a:r>
              <a:rPr lang="en-US" altLang="zh-CN" sz="8800" dirty="0" err="1">
                <a:latin typeface="微软雅黑 Light" panose="020B0502040204020203" pitchFamily="34" charset="-122"/>
                <a:ea typeface="微软雅黑 Light" panose="020B0502040204020203" pitchFamily="34" charset="-122"/>
              </a:rPr>
              <a:t>o.O</a:t>
            </a:r>
            <a:endParaRPr lang="zh-TW" altLang="en-US" sz="8800" dirty="0">
              <a:latin typeface="微软雅黑 Light" panose="020B0502040204020203" pitchFamily="34" charset="-122"/>
              <a:ea typeface="微软雅黑 Light" panose="020B0502040204020203" pitchFamily="34" charset="-122"/>
            </a:endParaRPr>
          </a:p>
        </p:txBody>
      </p:sp>
      <p:grpSp>
        <p:nvGrpSpPr>
          <p:cNvPr id="4" name="Group 3">
            <a:extLst>
              <a:ext uri="{FF2B5EF4-FFF2-40B4-BE49-F238E27FC236}">
                <a16:creationId xmlns:a16="http://schemas.microsoft.com/office/drawing/2014/main" id="{8153A90E-AB55-499E-B751-C430157FADBE}"/>
              </a:ext>
            </a:extLst>
          </p:cNvPr>
          <p:cNvGrpSpPr/>
          <p:nvPr/>
        </p:nvGrpSpPr>
        <p:grpSpPr>
          <a:xfrm>
            <a:off x="5432723" y="4149385"/>
            <a:ext cx="2290168" cy="226847"/>
            <a:chOff x="862608" y="680150"/>
            <a:chExt cx="2290168" cy="226847"/>
          </a:xfrm>
        </p:grpSpPr>
        <p:sp>
          <p:nvSpPr>
            <p:cNvPr id="5" name="Rectangle: Rounded Corners 4">
              <a:extLst>
                <a:ext uri="{FF2B5EF4-FFF2-40B4-BE49-F238E27FC236}">
                  <a16:creationId xmlns:a16="http://schemas.microsoft.com/office/drawing/2014/main" id="{45232E76-C1A5-4156-9AA0-9B990D325CF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Rounded Corners 6">
              <a:extLst>
                <a:ext uri="{FF2B5EF4-FFF2-40B4-BE49-F238E27FC236}">
                  <a16:creationId xmlns:a16="http://schemas.microsoft.com/office/drawing/2014/main" id="{D8601B3A-08A5-45C1-84DA-392E26C677DC}"/>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456229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pic>
        <p:nvPicPr>
          <p:cNvPr id="3" name="Picture 2">
            <a:extLst>
              <a:ext uri="{FF2B5EF4-FFF2-40B4-BE49-F238E27FC236}">
                <a16:creationId xmlns:a16="http://schemas.microsoft.com/office/drawing/2014/main" id="{6387D1A8-5FA2-40FC-930B-08B147F459E4}"/>
              </a:ext>
            </a:extLst>
          </p:cNvPr>
          <p:cNvPicPr>
            <a:picLocks noChangeAspect="1"/>
          </p:cNvPicPr>
          <p:nvPr/>
        </p:nvPicPr>
        <p:blipFill>
          <a:blip r:embed="rId4"/>
          <a:stretch>
            <a:fillRect/>
          </a:stretch>
        </p:blipFill>
        <p:spPr>
          <a:xfrm>
            <a:off x="86952" y="0"/>
            <a:ext cx="4184780" cy="6858000"/>
          </a:xfrm>
          <a:prstGeom prst="rect">
            <a:avLst/>
          </a:prstGeom>
        </p:spPr>
      </p:pic>
      <p:pic>
        <p:nvPicPr>
          <p:cNvPr id="7" name="Picture 6">
            <a:extLst>
              <a:ext uri="{FF2B5EF4-FFF2-40B4-BE49-F238E27FC236}">
                <a16:creationId xmlns:a16="http://schemas.microsoft.com/office/drawing/2014/main" id="{41FB8F31-EEDD-439D-9A8E-F3EC37F010F2}"/>
              </a:ext>
            </a:extLst>
          </p:cNvPr>
          <p:cNvPicPr>
            <a:picLocks noChangeAspect="1"/>
          </p:cNvPicPr>
          <p:nvPr/>
        </p:nvPicPr>
        <p:blipFill>
          <a:blip r:embed="rId5"/>
          <a:stretch>
            <a:fillRect/>
          </a:stretch>
        </p:blipFill>
        <p:spPr>
          <a:xfrm>
            <a:off x="4572000" y="230600"/>
            <a:ext cx="7029450" cy="3457502"/>
          </a:xfrm>
          <a:prstGeom prst="rect">
            <a:avLst/>
          </a:prstGeom>
        </p:spPr>
      </p:pic>
      <p:pic>
        <p:nvPicPr>
          <p:cNvPr id="9" name="Picture 8">
            <a:extLst>
              <a:ext uri="{FF2B5EF4-FFF2-40B4-BE49-F238E27FC236}">
                <a16:creationId xmlns:a16="http://schemas.microsoft.com/office/drawing/2014/main" id="{08011357-5AC3-43DF-A31A-4533EFA48A08}"/>
              </a:ext>
            </a:extLst>
          </p:cNvPr>
          <p:cNvPicPr>
            <a:picLocks noChangeAspect="1"/>
          </p:cNvPicPr>
          <p:nvPr/>
        </p:nvPicPr>
        <p:blipFill>
          <a:blip r:embed="rId6"/>
          <a:stretch>
            <a:fillRect/>
          </a:stretch>
        </p:blipFill>
        <p:spPr>
          <a:xfrm>
            <a:off x="4933950" y="3918702"/>
            <a:ext cx="6115550" cy="3539248"/>
          </a:xfrm>
          <a:prstGeom prst="rect">
            <a:avLst/>
          </a:prstGeom>
        </p:spPr>
      </p:pic>
    </p:spTree>
    <p:extLst>
      <p:ext uri="{BB962C8B-B14F-4D97-AF65-F5344CB8AC3E}">
        <p14:creationId xmlns:p14="http://schemas.microsoft.com/office/powerpoint/2010/main" val="310169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pic>
        <p:nvPicPr>
          <p:cNvPr id="14" name="Picture 13">
            <a:extLst>
              <a:ext uri="{FF2B5EF4-FFF2-40B4-BE49-F238E27FC236}">
                <a16:creationId xmlns:a16="http://schemas.microsoft.com/office/drawing/2014/main" id="{8DF2CAFA-DE90-4D9B-91F1-3B78DD67F36B}"/>
              </a:ext>
            </a:extLst>
          </p:cNvPr>
          <p:cNvPicPr>
            <a:picLocks noChangeAspect="1"/>
          </p:cNvPicPr>
          <p:nvPr/>
        </p:nvPicPr>
        <p:blipFill>
          <a:blip r:embed="rId4"/>
          <a:stretch>
            <a:fillRect/>
          </a:stretch>
        </p:blipFill>
        <p:spPr>
          <a:xfrm>
            <a:off x="633377" y="0"/>
            <a:ext cx="4275355" cy="6858000"/>
          </a:xfrm>
          <a:prstGeom prst="rect">
            <a:avLst/>
          </a:prstGeom>
        </p:spPr>
      </p:pic>
      <p:pic>
        <p:nvPicPr>
          <p:cNvPr id="16" name="Picture 15">
            <a:extLst>
              <a:ext uri="{FF2B5EF4-FFF2-40B4-BE49-F238E27FC236}">
                <a16:creationId xmlns:a16="http://schemas.microsoft.com/office/drawing/2014/main" id="{C907DE97-D72C-4BAA-BA81-C4A3070C54CB}"/>
              </a:ext>
            </a:extLst>
          </p:cNvPr>
          <p:cNvPicPr>
            <a:picLocks noChangeAspect="1"/>
          </p:cNvPicPr>
          <p:nvPr/>
        </p:nvPicPr>
        <p:blipFill>
          <a:blip r:embed="rId5"/>
          <a:stretch>
            <a:fillRect/>
          </a:stretch>
        </p:blipFill>
        <p:spPr>
          <a:xfrm>
            <a:off x="6095999" y="0"/>
            <a:ext cx="5462623" cy="6858000"/>
          </a:xfrm>
          <a:prstGeom prst="rect">
            <a:avLst/>
          </a:prstGeom>
        </p:spPr>
      </p:pic>
    </p:spTree>
    <p:extLst>
      <p:ext uri="{BB962C8B-B14F-4D97-AF65-F5344CB8AC3E}">
        <p14:creationId xmlns:p14="http://schemas.microsoft.com/office/powerpoint/2010/main" val="251857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pic>
        <p:nvPicPr>
          <p:cNvPr id="4" name="Picture 3">
            <a:extLst>
              <a:ext uri="{FF2B5EF4-FFF2-40B4-BE49-F238E27FC236}">
                <a16:creationId xmlns:a16="http://schemas.microsoft.com/office/drawing/2014/main" id="{7A34A0DF-1D4E-4AD4-9D01-5D01834EF7D3}"/>
              </a:ext>
            </a:extLst>
          </p:cNvPr>
          <p:cNvPicPr>
            <a:picLocks noChangeAspect="1"/>
          </p:cNvPicPr>
          <p:nvPr/>
        </p:nvPicPr>
        <p:blipFill>
          <a:blip r:embed="rId4"/>
          <a:stretch>
            <a:fillRect/>
          </a:stretch>
        </p:blipFill>
        <p:spPr>
          <a:xfrm>
            <a:off x="737585" y="0"/>
            <a:ext cx="10229149" cy="6858000"/>
          </a:xfrm>
          <a:prstGeom prst="rect">
            <a:avLst/>
          </a:prstGeom>
        </p:spPr>
      </p:pic>
    </p:spTree>
    <p:extLst>
      <p:ext uri="{BB962C8B-B14F-4D97-AF65-F5344CB8AC3E}">
        <p14:creationId xmlns:p14="http://schemas.microsoft.com/office/powerpoint/2010/main" val="1384247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pic>
        <p:nvPicPr>
          <p:cNvPr id="3" name="Picture 2">
            <a:extLst>
              <a:ext uri="{FF2B5EF4-FFF2-40B4-BE49-F238E27FC236}">
                <a16:creationId xmlns:a16="http://schemas.microsoft.com/office/drawing/2014/main" id="{EA6AFA09-BA9A-493C-AD4F-FA5B6761558E}"/>
              </a:ext>
            </a:extLst>
          </p:cNvPr>
          <p:cNvPicPr>
            <a:picLocks noChangeAspect="1"/>
          </p:cNvPicPr>
          <p:nvPr/>
        </p:nvPicPr>
        <p:blipFill>
          <a:blip r:embed="rId4"/>
          <a:stretch>
            <a:fillRect/>
          </a:stretch>
        </p:blipFill>
        <p:spPr>
          <a:xfrm>
            <a:off x="608313" y="0"/>
            <a:ext cx="10975373" cy="6858000"/>
          </a:xfrm>
          <a:prstGeom prst="rect">
            <a:avLst/>
          </a:prstGeom>
        </p:spPr>
      </p:pic>
    </p:spTree>
    <p:extLst>
      <p:ext uri="{BB962C8B-B14F-4D97-AF65-F5344CB8AC3E}">
        <p14:creationId xmlns:p14="http://schemas.microsoft.com/office/powerpoint/2010/main" val="4041111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2" name="TextBox 1">
            <a:extLst>
              <a:ext uri="{FF2B5EF4-FFF2-40B4-BE49-F238E27FC236}">
                <a16:creationId xmlns:a16="http://schemas.microsoft.com/office/drawing/2014/main" id="{B1B2B459-64A6-4D1D-B698-857A7E6A138B}"/>
              </a:ext>
            </a:extLst>
          </p:cNvPr>
          <p:cNvSpPr txBox="1"/>
          <p:nvPr/>
        </p:nvSpPr>
        <p:spPr>
          <a:xfrm>
            <a:off x="4158481" y="3244334"/>
            <a:ext cx="3185487" cy="369332"/>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讓我們來談談我們本次專案的</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3" name="Rectangle: Rounded Corners 2">
            <a:extLst>
              <a:ext uri="{FF2B5EF4-FFF2-40B4-BE49-F238E27FC236}">
                <a16:creationId xmlns:a16="http://schemas.microsoft.com/office/drawing/2014/main" id="{D818404A-881A-4BE3-B2D0-B65785486226}"/>
              </a:ext>
            </a:extLst>
          </p:cNvPr>
          <p:cNvSpPr/>
          <p:nvPr/>
        </p:nvSpPr>
        <p:spPr>
          <a:xfrm>
            <a:off x="7069616" y="2779514"/>
            <a:ext cx="1935048" cy="9296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latin typeface="微软雅黑 Light" panose="020B0502040204020203" pitchFamily="34" charset="-122"/>
                <a:ea typeface="微软雅黑 Light" panose="020B0502040204020203" pitchFamily="34" charset="-122"/>
              </a:rPr>
              <a:t>動機</a:t>
            </a:r>
            <a:endParaRPr lang="zh-TW" altLang="en-US" sz="6000" dirty="0">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FADD1DCA-6509-4D43-80D6-711423D0693D}"/>
              </a:ext>
            </a:extLst>
          </p:cNvPr>
          <p:cNvGrpSpPr/>
          <p:nvPr/>
        </p:nvGrpSpPr>
        <p:grpSpPr>
          <a:xfrm>
            <a:off x="6471844" y="3709154"/>
            <a:ext cx="2290168" cy="226847"/>
            <a:chOff x="862608" y="680150"/>
            <a:chExt cx="2290168" cy="226847"/>
          </a:xfrm>
        </p:grpSpPr>
        <p:sp>
          <p:nvSpPr>
            <p:cNvPr id="7" name="Rectangle: Rounded Corners 6">
              <a:extLst>
                <a:ext uri="{FF2B5EF4-FFF2-40B4-BE49-F238E27FC236}">
                  <a16:creationId xmlns:a16="http://schemas.microsoft.com/office/drawing/2014/main" id="{BEF66975-654D-4891-BCE1-71B3D1E561AA}"/>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Rectangle: Rounded Corners 7">
              <a:extLst>
                <a:ext uri="{FF2B5EF4-FFF2-40B4-BE49-F238E27FC236}">
                  <a16:creationId xmlns:a16="http://schemas.microsoft.com/office/drawing/2014/main" id="{318F1DCF-B203-4302-A1BE-A61D622BE025}"/>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723996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pic>
        <p:nvPicPr>
          <p:cNvPr id="3" name="Picture 2">
            <a:extLst>
              <a:ext uri="{FF2B5EF4-FFF2-40B4-BE49-F238E27FC236}">
                <a16:creationId xmlns:a16="http://schemas.microsoft.com/office/drawing/2014/main" id="{D0C0CDAB-C569-493E-BC75-358CF0BED3CB}"/>
              </a:ext>
            </a:extLst>
          </p:cNvPr>
          <p:cNvPicPr>
            <a:picLocks noChangeAspect="1"/>
          </p:cNvPicPr>
          <p:nvPr/>
        </p:nvPicPr>
        <p:blipFill>
          <a:blip r:embed="rId4"/>
          <a:stretch>
            <a:fillRect/>
          </a:stretch>
        </p:blipFill>
        <p:spPr>
          <a:xfrm>
            <a:off x="608313" y="0"/>
            <a:ext cx="10975373" cy="6858000"/>
          </a:xfrm>
          <a:prstGeom prst="rect">
            <a:avLst/>
          </a:prstGeom>
        </p:spPr>
      </p:pic>
    </p:spTree>
    <p:extLst>
      <p:ext uri="{BB962C8B-B14F-4D97-AF65-F5344CB8AC3E}">
        <p14:creationId xmlns:p14="http://schemas.microsoft.com/office/powerpoint/2010/main" val="2369203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CFFFB2-871A-4E14-86D1-77103B52DEC2}"/>
              </a:ext>
            </a:extLst>
          </p:cNvPr>
          <p:cNvSpPr txBox="1"/>
          <p:nvPr/>
        </p:nvSpPr>
        <p:spPr>
          <a:xfrm>
            <a:off x="1526638" y="204728"/>
            <a:ext cx="4227439" cy="2585323"/>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使用工具</a:t>
            </a:r>
            <a:r>
              <a:rPr lang="en-US" altLang="zh-CN" dirty="0">
                <a:solidFill>
                  <a:schemeClr val="bg1"/>
                </a:solidFill>
                <a:latin typeface="微软雅黑 Light" panose="020B0502040204020203" pitchFamily="34" charset="-122"/>
                <a:ea typeface="微软雅黑 Light" panose="020B0502040204020203" pitchFamily="34" charset="-122"/>
              </a:rPr>
              <a:t>(●’◡’●)</a:t>
            </a:r>
          </a:p>
          <a:p>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a:solidFill>
                  <a:schemeClr val="bg1"/>
                </a:solidFill>
                <a:latin typeface="微软雅黑 Light" panose="020B0502040204020203" pitchFamily="34" charset="-122"/>
                <a:ea typeface="微软雅黑 Light" panose="020B0502040204020203" pitchFamily="34" charset="-122"/>
              </a:rPr>
              <a:t>MIRO </a:t>
            </a:r>
            <a:r>
              <a:rPr lang="zh-CN" altLang="en-US" dirty="0">
                <a:solidFill>
                  <a:schemeClr val="bg1"/>
                </a:solidFill>
                <a:latin typeface="微软雅黑 Light" panose="020B0502040204020203" pitchFamily="34" charset="-122"/>
                <a:ea typeface="微软雅黑 Light" panose="020B0502040204020203" pitchFamily="34" charset="-122"/>
              </a:rPr>
              <a:t>（线上互动板）</a:t>
            </a:r>
            <a:endParaRPr lang="en-US" altLang="zh-CN" dirty="0">
              <a:solidFill>
                <a:schemeClr val="bg1"/>
              </a:solidFill>
              <a:latin typeface="微软雅黑 Light" panose="020B0502040204020203" pitchFamily="34" charset="-122"/>
              <a:ea typeface="微软雅黑 Light" panose="020B0502040204020203" pitchFamily="34" charset="-122"/>
            </a:endParaRPr>
          </a:p>
          <a:p>
            <a:r>
              <a:rPr lang="en-US" altLang="zh-TW" dirty="0">
                <a:solidFill>
                  <a:schemeClr val="bg1"/>
                </a:solidFill>
                <a:latin typeface="微软雅黑 Light" panose="020B0502040204020203" pitchFamily="34" charset="-122"/>
                <a:ea typeface="微软雅黑 Light" panose="020B0502040204020203" pitchFamily="34" charset="-122"/>
              </a:rPr>
              <a:t>Visual Studio Code</a:t>
            </a:r>
            <a:r>
              <a:rPr lang="zh-CN" altLang="en-US" dirty="0">
                <a:solidFill>
                  <a:schemeClr val="bg1"/>
                </a:solidFill>
                <a:latin typeface="微软雅黑 Light" panose="020B0502040204020203" pitchFamily="34" charset="-122"/>
                <a:ea typeface="微软雅黑 Light" panose="020B0502040204020203" pitchFamily="34" charset="-122"/>
              </a:rPr>
              <a:t>（寫一大段代碼用）</a:t>
            </a:r>
            <a:br>
              <a:rPr lang="en-US" altLang="zh-TW" dirty="0">
                <a:solidFill>
                  <a:schemeClr val="bg1"/>
                </a:solidFill>
                <a:latin typeface="微软雅黑 Light" panose="020B0502040204020203" pitchFamily="34" charset="-122"/>
                <a:ea typeface="微软雅黑 Light" panose="020B0502040204020203" pitchFamily="34" charset="-122"/>
              </a:rPr>
            </a:br>
            <a:r>
              <a:rPr lang="en-US" altLang="zh-TW" dirty="0">
                <a:solidFill>
                  <a:schemeClr val="bg1"/>
                </a:solidFill>
                <a:latin typeface="微软雅黑 Light" panose="020B0502040204020203" pitchFamily="34" charset="-122"/>
                <a:ea typeface="微软雅黑 Light" panose="020B0502040204020203" pitchFamily="34" charset="-122"/>
              </a:rPr>
              <a:t>Google Collab</a:t>
            </a:r>
            <a:r>
              <a:rPr lang="zh-CN" altLang="en-US" dirty="0">
                <a:solidFill>
                  <a:schemeClr val="bg1"/>
                </a:solidFill>
                <a:latin typeface="微软雅黑 Light" panose="020B0502040204020203" pitchFamily="34" charset="-122"/>
                <a:ea typeface="微软雅黑 Light" panose="020B0502040204020203" pitchFamily="34" charset="-122"/>
              </a:rPr>
              <a:t>（寫一小段代碼用）</a:t>
            </a:r>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err="1">
                <a:solidFill>
                  <a:schemeClr val="bg1"/>
                </a:solidFill>
                <a:latin typeface="微软雅黑 Light" panose="020B0502040204020203" pitchFamily="34" charset="-122"/>
                <a:ea typeface="微软雅黑 Light" panose="020B0502040204020203" pitchFamily="34" charset="-122"/>
              </a:rPr>
              <a:t>GitHUB</a:t>
            </a:r>
            <a:r>
              <a:rPr lang="zh-CN" altLang="en-US" dirty="0">
                <a:solidFill>
                  <a:schemeClr val="bg1"/>
                </a:solidFill>
                <a:latin typeface="微软雅黑 Light" panose="020B0502040204020203" pitchFamily="34" charset="-122"/>
                <a:ea typeface="微软雅黑 Light" panose="020B0502040204020203" pitchFamily="34" charset="-122"/>
              </a:rPr>
              <a:t>（同步代碼用）</a:t>
            </a:r>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err="1">
                <a:solidFill>
                  <a:schemeClr val="bg1"/>
                </a:solidFill>
                <a:latin typeface="微软雅黑 Light" panose="020B0502040204020203" pitchFamily="34" charset="-122"/>
                <a:ea typeface="微软雅黑 Light" panose="020B0502040204020203" pitchFamily="34" charset="-122"/>
              </a:rPr>
              <a:t>ChatGPT</a:t>
            </a:r>
            <a:r>
              <a:rPr lang="zh-CN" altLang="en-US" dirty="0">
                <a:solidFill>
                  <a:schemeClr val="bg1"/>
                </a:solidFill>
                <a:latin typeface="微软雅黑 Light" panose="020B0502040204020203" pitchFamily="34" charset="-122"/>
                <a:ea typeface="微软雅黑 Light" panose="020B0502040204020203" pitchFamily="34" charset="-122"/>
              </a:rPr>
              <a:t>（喊救命用）</a:t>
            </a:r>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a:solidFill>
                  <a:schemeClr val="bg1"/>
                </a:solidFill>
                <a:latin typeface="微软雅黑 Light" panose="020B0502040204020203" pitchFamily="34" charset="-122"/>
                <a:ea typeface="微软雅黑 Light" panose="020B0502040204020203" pitchFamily="34" charset="-122"/>
              </a:rPr>
              <a:t>Copilot</a:t>
            </a:r>
            <a:r>
              <a:rPr lang="zh-CN" altLang="en-US" dirty="0">
                <a:solidFill>
                  <a:schemeClr val="bg1"/>
                </a:solidFill>
                <a:latin typeface="微软雅黑 Light" panose="020B0502040204020203" pitchFamily="34" charset="-122"/>
                <a:ea typeface="微软雅黑 Light" panose="020B0502040204020203" pitchFamily="34" charset="-122"/>
              </a:rPr>
              <a:t>（同上）</a:t>
            </a:r>
            <a:endParaRPr lang="en-US" altLang="zh-TW" dirty="0">
              <a:solidFill>
                <a:schemeClr val="bg1"/>
              </a:solidFill>
              <a:latin typeface="微软雅黑 Light" panose="020B0502040204020203" pitchFamily="34" charset="-122"/>
              <a:ea typeface="微软雅黑 Light" panose="020B0502040204020203" pitchFamily="34" charset="-122"/>
            </a:endParaRPr>
          </a:p>
          <a:p>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4" name="TextBox 3">
            <a:extLst>
              <a:ext uri="{FF2B5EF4-FFF2-40B4-BE49-F238E27FC236}">
                <a16:creationId xmlns:a16="http://schemas.microsoft.com/office/drawing/2014/main" id="{A32B303B-BCCA-4F3A-A9F1-8EC884FF60AF}"/>
              </a:ext>
            </a:extLst>
          </p:cNvPr>
          <p:cNvSpPr txBox="1"/>
          <p:nvPr/>
        </p:nvSpPr>
        <p:spPr>
          <a:xfrm>
            <a:off x="1467376" y="2779369"/>
            <a:ext cx="3116559" cy="2862322"/>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參考網站</a:t>
            </a:r>
            <a:r>
              <a:rPr lang="en-US" altLang="zh-CN" dirty="0">
                <a:solidFill>
                  <a:schemeClr val="bg1"/>
                </a:solidFill>
                <a:latin typeface="微软雅黑 Light" panose="020B0502040204020203" pitchFamily="34" charset="-122"/>
                <a:ea typeface="微软雅黑 Light" panose="020B0502040204020203" pitchFamily="34" charset="-122"/>
              </a:rPr>
              <a:t>(●’◡’●)</a:t>
            </a:r>
          </a:p>
          <a:p>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a:solidFill>
                  <a:schemeClr val="bg1"/>
                </a:solidFill>
                <a:latin typeface="微软雅黑 Light" panose="020B0502040204020203" pitchFamily="34" charset="-122"/>
                <a:ea typeface="微软雅黑 Light" panose="020B0502040204020203" pitchFamily="34" charset="-122"/>
              </a:rPr>
              <a:t>CSDN</a:t>
            </a:r>
            <a:r>
              <a:rPr lang="zh-CN" altLang="en-US" dirty="0">
                <a:solidFill>
                  <a:schemeClr val="bg1"/>
                </a:solidFill>
                <a:latin typeface="微软雅黑 Light" panose="020B0502040204020203" pitchFamily="34" charset="-122"/>
                <a:ea typeface="微软雅黑 Light" panose="020B0502040204020203" pitchFamily="34" charset="-122"/>
              </a:rPr>
              <a:t>（雖然但是，有用！）</a:t>
            </a:r>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err="1">
                <a:solidFill>
                  <a:schemeClr val="bg1"/>
                </a:solidFill>
                <a:latin typeface="微软雅黑 Light" panose="020B0502040204020203" pitchFamily="34" charset="-122"/>
                <a:ea typeface="微软雅黑 Light" panose="020B0502040204020203" pitchFamily="34" charset="-122"/>
              </a:rPr>
              <a:t>StackOverflow</a:t>
            </a:r>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zh-CN" altLang="en-US" dirty="0">
                <a:solidFill>
                  <a:schemeClr val="bg1"/>
                </a:solidFill>
                <a:latin typeface="微软雅黑 Light" panose="020B0502040204020203" pitchFamily="34" charset="-122"/>
                <a:ea typeface="微软雅黑 Light" panose="020B0502040204020203" pitchFamily="34" charset="-122"/>
              </a:rPr>
              <a:t>菜鳥教程</a:t>
            </a:r>
            <a:endParaRPr lang="en-US" altLang="zh-CN" dirty="0">
              <a:solidFill>
                <a:schemeClr val="bg1"/>
              </a:solidFill>
              <a:latin typeface="微软雅黑 Light" panose="020B0502040204020203" pitchFamily="34" charset="-122"/>
              <a:ea typeface="微软雅黑 Light" panose="020B0502040204020203" pitchFamily="34" charset="-122"/>
            </a:endParaRPr>
          </a:p>
          <a:p>
            <a:r>
              <a:rPr lang="en-US" altLang="zh-CN" dirty="0">
                <a:solidFill>
                  <a:schemeClr val="bg1"/>
                </a:solidFill>
                <a:latin typeface="微软雅黑 Light" panose="020B0502040204020203" pitchFamily="34" charset="-122"/>
                <a:ea typeface="微软雅黑 Light" panose="020B0502040204020203" pitchFamily="34" charset="-122"/>
              </a:rPr>
              <a:t>W3 schools</a:t>
            </a:r>
          </a:p>
          <a:p>
            <a:r>
              <a:rPr lang="en-US" altLang="zh-CN" dirty="0" err="1">
                <a:solidFill>
                  <a:schemeClr val="bg1"/>
                </a:solidFill>
                <a:latin typeface="微软雅黑 Light" panose="020B0502040204020203" pitchFamily="34" charset="-122"/>
                <a:ea typeface="微软雅黑 Light" panose="020B0502040204020203" pitchFamily="34" charset="-122"/>
              </a:rPr>
              <a:t>Flaticon</a:t>
            </a:r>
            <a:r>
              <a:rPr lang="zh-CN" altLang="en-US" dirty="0">
                <a:solidFill>
                  <a:schemeClr val="bg1"/>
                </a:solidFill>
                <a:latin typeface="微软雅黑 Light" panose="020B0502040204020203" pitchFamily="34" charset="-122"/>
                <a:ea typeface="微软雅黑 Light" panose="020B0502040204020203" pitchFamily="34" charset="-122"/>
              </a:rPr>
              <a:t>（做</a:t>
            </a:r>
            <a:r>
              <a:rPr lang="en-US" altLang="zh-CN" dirty="0">
                <a:solidFill>
                  <a:schemeClr val="bg1"/>
                </a:solidFill>
                <a:latin typeface="微软雅黑 Light" panose="020B0502040204020203" pitchFamily="34" charset="-122"/>
                <a:ea typeface="微软雅黑 Light" panose="020B0502040204020203" pitchFamily="34" charset="-122"/>
              </a:rPr>
              <a:t>ppt</a:t>
            </a:r>
            <a:r>
              <a:rPr lang="zh-CN" altLang="en-US" dirty="0">
                <a:solidFill>
                  <a:schemeClr val="bg1"/>
                </a:solidFill>
                <a:latin typeface="微软雅黑 Light" panose="020B0502040204020203" pitchFamily="34" charset="-122"/>
                <a:ea typeface="微软雅黑 Light" panose="020B0502040204020203" pitchFamily="34" charset="-122"/>
              </a:rPr>
              <a:t>用）</a:t>
            </a:r>
            <a:endParaRPr lang="en-US" altLang="zh-CN" dirty="0">
              <a:solidFill>
                <a:schemeClr val="bg1"/>
              </a:solidFill>
              <a:latin typeface="微软雅黑 Light" panose="020B0502040204020203" pitchFamily="34" charset="-122"/>
              <a:ea typeface="微软雅黑 Light" panose="020B0502040204020203" pitchFamily="34" charset="-122"/>
            </a:endParaRPr>
          </a:p>
          <a:p>
            <a:br>
              <a:rPr lang="en-US" altLang="zh-TW" dirty="0">
                <a:solidFill>
                  <a:schemeClr val="bg1"/>
                </a:solidFill>
                <a:latin typeface="微软雅黑 Light" panose="020B0502040204020203" pitchFamily="34" charset="-122"/>
                <a:ea typeface="微软雅黑 Light" panose="020B0502040204020203" pitchFamily="34" charset="-122"/>
              </a:rPr>
            </a:br>
            <a:endParaRPr lang="en-US" altLang="zh-TW" dirty="0">
              <a:solidFill>
                <a:schemeClr val="bg1"/>
              </a:solidFill>
              <a:latin typeface="微软雅黑 Light" panose="020B0502040204020203" pitchFamily="34" charset="-122"/>
              <a:ea typeface="微软雅黑 Light" panose="020B0502040204020203" pitchFamily="34" charset="-122"/>
            </a:endParaRPr>
          </a:p>
          <a:p>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5" name="TextBox 4">
            <a:extLst>
              <a:ext uri="{FF2B5EF4-FFF2-40B4-BE49-F238E27FC236}">
                <a16:creationId xmlns:a16="http://schemas.microsoft.com/office/drawing/2014/main" id="{7E220E55-0BAC-4E98-9865-533015BA4E12}"/>
              </a:ext>
            </a:extLst>
          </p:cNvPr>
          <p:cNvSpPr txBox="1"/>
          <p:nvPr/>
        </p:nvSpPr>
        <p:spPr>
          <a:xfrm>
            <a:off x="1467375" y="4875087"/>
            <a:ext cx="1749197" cy="203132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參考音樂</a:t>
            </a:r>
            <a:r>
              <a:rPr lang="en-US" altLang="zh-CN" dirty="0">
                <a:solidFill>
                  <a:schemeClr val="bg1"/>
                </a:solidFill>
                <a:latin typeface="微软雅黑 Light" panose="020B0502040204020203" pitchFamily="34" charset="-122"/>
                <a:ea typeface="微软雅黑 Light" panose="020B0502040204020203" pitchFamily="34" charset="-122"/>
              </a:rPr>
              <a:t>(●’◡’●)</a:t>
            </a:r>
          </a:p>
          <a:p>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err="1">
                <a:solidFill>
                  <a:schemeClr val="bg1"/>
                </a:solidFill>
                <a:latin typeface="微软雅黑 Light" panose="020B0502040204020203" pitchFamily="34" charset="-122"/>
                <a:ea typeface="微软雅黑 Light" panose="020B0502040204020203" pitchFamily="34" charset="-122"/>
              </a:rPr>
              <a:t>Youtube</a:t>
            </a:r>
            <a:r>
              <a:rPr lang="en-US" altLang="zh-TW" dirty="0">
                <a:solidFill>
                  <a:schemeClr val="bg1"/>
                </a:solidFill>
                <a:latin typeface="微软雅黑 Light" panose="020B0502040204020203" pitchFamily="34" charset="-122"/>
                <a:ea typeface="微软雅黑 Light" panose="020B0502040204020203" pitchFamily="34" charset="-122"/>
              </a:rPr>
              <a:t> Music</a:t>
            </a:r>
            <a:endParaRPr lang="en-US" altLang="zh-CN" dirty="0">
              <a:solidFill>
                <a:schemeClr val="bg1"/>
              </a:solidFill>
              <a:latin typeface="微软雅黑 Light" panose="020B0502040204020203" pitchFamily="34" charset="-122"/>
              <a:ea typeface="微软雅黑 Light" panose="020B0502040204020203" pitchFamily="34" charset="-122"/>
            </a:endParaRPr>
          </a:p>
          <a:p>
            <a:endParaRPr lang="en-US" altLang="zh-CN" dirty="0">
              <a:solidFill>
                <a:schemeClr val="bg1"/>
              </a:solidFill>
              <a:latin typeface="微软雅黑 Light" panose="020B0502040204020203" pitchFamily="34" charset="-122"/>
              <a:ea typeface="微软雅黑 Light" panose="020B0502040204020203" pitchFamily="34" charset="-122"/>
            </a:endParaRPr>
          </a:p>
          <a:p>
            <a:br>
              <a:rPr lang="en-US" altLang="zh-TW" dirty="0">
                <a:solidFill>
                  <a:schemeClr val="bg1"/>
                </a:solidFill>
                <a:latin typeface="微软雅黑 Light" panose="020B0502040204020203" pitchFamily="34" charset="-122"/>
                <a:ea typeface="微软雅黑 Light" panose="020B0502040204020203" pitchFamily="34" charset="-122"/>
              </a:rPr>
            </a:br>
            <a:endParaRPr lang="en-US" altLang="zh-TW" dirty="0">
              <a:solidFill>
                <a:schemeClr val="bg1"/>
              </a:solidFill>
              <a:latin typeface="微软雅黑 Light" panose="020B0502040204020203" pitchFamily="34" charset="-122"/>
              <a:ea typeface="微软雅黑 Light" panose="020B0502040204020203" pitchFamily="34" charset="-122"/>
            </a:endParaRPr>
          </a:p>
          <a:p>
            <a:endParaRPr lang="zh-TW" altLang="en-US" dirty="0">
              <a:solidFill>
                <a:schemeClr val="bg1"/>
              </a:solidFill>
              <a:latin typeface="微软雅黑 Light" panose="020B0502040204020203" pitchFamily="34" charset="-122"/>
              <a:ea typeface="微软雅黑 Light" panose="020B0502040204020203" pitchFamily="34" charset="-122"/>
            </a:endParaRPr>
          </a:p>
        </p:txBody>
      </p:sp>
      <p:pic>
        <p:nvPicPr>
          <p:cNvPr id="7" name="Picture 6">
            <a:extLst>
              <a:ext uri="{FF2B5EF4-FFF2-40B4-BE49-F238E27FC236}">
                <a16:creationId xmlns:a16="http://schemas.microsoft.com/office/drawing/2014/main" id="{2F693D18-B74E-422D-B5B4-6591506BB18B}"/>
              </a:ext>
            </a:extLst>
          </p:cNvPr>
          <p:cNvPicPr>
            <a:picLocks noChangeAspect="1"/>
          </p:cNvPicPr>
          <p:nvPr/>
        </p:nvPicPr>
        <p:blipFill>
          <a:blip r:embed="rId2"/>
          <a:stretch>
            <a:fillRect/>
          </a:stretch>
        </p:blipFill>
        <p:spPr>
          <a:xfrm>
            <a:off x="-460058" y="-243341"/>
            <a:ext cx="1496345" cy="1122907"/>
          </a:xfrm>
          <a:prstGeom prst="rect">
            <a:avLst/>
          </a:prstGeom>
        </p:spPr>
      </p:pic>
    </p:spTree>
    <p:extLst>
      <p:ext uri="{BB962C8B-B14F-4D97-AF65-F5344CB8AC3E}">
        <p14:creationId xmlns:p14="http://schemas.microsoft.com/office/powerpoint/2010/main" val="837402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2" name="TextBox 1">
            <a:extLst>
              <a:ext uri="{FF2B5EF4-FFF2-40B4-BE49-F238E27FC236}">
                <a16:creationId xmlns:a16="http://schemas.microsoft.com/office/drawing/2014/main" id="{7EACB083-B790-4FFD-9609-353E621F96F0}"/>
              </a:ext>
            </a:extLst>
          </p:cNvPr>
          <p:cNvSpPr txBox="1"/>
          <p:nvPr/>
        </p:nvSpPr>
        <p:spPr>
          <a:xfrm>
            <a:off x="2420911" y="5443104"/>
            <a:ext cx="6450740" cy="369332"/>
          </a:xfrm>
          <a:prstGeom prst="rect">
            <a:avLst/>
          </a:prstGeom>
          <a:noFill/>
        </p:spPr>
        <p:txBody>
          <a:bodyPr wrap="none" rtlCol="0">
            <a:spAutoFit/>
          </a:bodyPr>
          <a:lstStyle/>
          <a:p>
            <a:r>
              <a:rPr lang="en-US" altLang="zh-CN" dirty="0">
                <a:solidFill>
                  <a:schemeClr val="tx2">
                    <a:lumMod val="40000"/>
                    <a:lumOff val="60000"/>
                  </a:schemeClr>
                </a:solidFill>
              </a:rPr>
              <a:t>GitHub</a:t>
            </a:r>
            <a:r>
              <a:rPr lang="zh-CN" altLang="en-US" dirty="0">
                <a:solidFill>
                  <a:schemeClr val="tx2">
                    <a:lumMod val="40000"/>
                    <a:lumOff val="60000"/>
                  </a:schemeClr>
                </a:solidFill>
              </a:rPr>
              <a:t>庫的網址：</a:t>
            </a:r>
            <a:r>
              <a:rPr lang="en-US" altLang="zh-TW" dirty="0" err="1">
                <a:hlinkClick r:id="rId4"/>
              </a:rPr>
              <a:t>weisiangXD</a:t>
            </a:r>
            <a:r>
              <a:rPr lang="en-US" altLang="zh-TW" dirty="0">
                <a:hlinkClick r:id="rId4"/>
              </a:rPr>
              <a:t>/PythonFinalProject2024: </a:t>
            </a:r>
            <a:r>
              <a:rPr lang="zh-TW" altLang="en-US" dirty="0">
                <a:hlinkClick r:id="rId4"/>
              </a:rPr>
              <a:t>分享空间</a:t>
            </a:r>
            <a:endParaRPr lang="zh-TW" altLang="en-US" dirty="0"/>
          </a:p>
        </p:txBody>
      </p:sp>
      <p:sp>
        <p:nvSpPr>
          <p:cNvPr id="4" name="TextBox 3">
            <a:extLst>
              <a:ext uri="{FF2B5EF4-FFF2-40B4-BE49-F238E27FC236}">
                <a16:creationId xmlns:a16="http://schemas.microsoft.com/office/drawing/2014/main" id="{4E514142-752D-4FB7-988D-5844BA082D22}"/>
              </a:ext>
            </a:extLst>
          </p:cNvPr>
          <p:cNvSpPr txBox="1"/>
          <p:nvPr/>
        </p:nvSpPr>
        <p:spPr>
          <a:xfrm>
            <a:off x="3672590" y="5812436"/>
            <a:ext cx="3598421" cy="369332"/>
          </a:xfrm>
          <a:prstGeom prst="rect">
            <a:avLst/>
          </a:prstGeom>
          <a:noFill/>
        </p:spPr>
        <p:txBody>
          <a:bodyPr wrap="none" rtlCol="0">
            <a:spAutoFit/>
          </a:bodyPr>
          <a:lstStyle/>
          <a:p>
            <a:r>
              <a:rPr lang="en-US" altLang="zh-CN" dirty="0">
                <a:solidFill>
                  <a:schemeClr val="tx2">
                    <a:lumMod val="40000"/>
                    <a:lumOff val="60000"/>
                  </a:schemeClr>
                </a:solidFill>
              </a:rPr>
              <a:t>Miro</a:t>
            </a:r>
            <a:r>
              <a:rPr lang="zh-CN" altLang="en-US" dirty="0">
                <a:solidFill>
                  <a:schemeClr val="tx2">
                    <a:lumMod val="40000"/>
                    <a:lumOff val="60000"/>
                  </a:schemeClr>
                </a:solidFill>
              </a:rPr>
              <a:t>：</a:t>
            </a:r>
            <a:r>
              <a:rPr lang="en-US" altLang="zh-TW" dirty="0">
                <a:hlinkClick r:id="rId5"/>
              </a:rPr>
              <a:t>Python </a:t>
            </a:r>
            <a:r>
              <a:rPr lang="zh-TW" altLang="en-US" dirty="0">
                <a:hlinkClick r:id="rId5"/>
              </a:rPr>
              <a:t>的</a:t>
            </a:r>
            <a:r>
              <a:rPr lang="en-US" altLang="zh-TW" dirty="0">
                <a:hlinkClick r:id="rId5"/>
              </a:rPr>
              <a:t>Final Project - Miro</a:t>
            </a:r>
            <a:endParaRPr lang="zh-TW" altLang="en-US" dirty="0"/>
          </a:p>
        </p:txBody>
      </p:sp>
    </p:spTree>
    <p:extLst>
      <p:ext uri="{BB962C8B-B14F-4D97-AF65-F5344CB8AC3E}">
        <p14:creationId xmlns:p14="http://schemas.microsoft.com/office/powerpoint/2010/main" val="16575664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4" name="TextBox 3">
            <a:extLst>
              <a:ext uri="{FF2B5EF4-FFF2-40B4-BE49-F238E27FC236}">
                <a16:creationId xmlns:a16="http://schemas.microsoft.com/office/drawing/2014/main" id="{FE5D0866-60CC-42D6-8BFD-B669C3100D04}"/>
              </a:ext>
            </a:extLst>
          </p:cNvPr>
          <p:cNvSpPr txBox="1"/>
          <p:nvPr/>
        </p:nvSpPr>
        <p:spPr>
          <a:xfrm>
            <a:off x="3164043" y="2813447"/>
            <a:ext cx="5863910" cy="1292662"/>
          </a:xfrm>
          <a:prstGeom prst="rect">
            <a:avLst/>
          </a:prstGeom>
          <a:noFill/>
        </p:spPr>
        <p:txBody>
          <a:bodyPr wrap="square" rtlCol="0">
            <a:spAutoFit/>
          </a:bodyPr>
          <a:lstStyle/>
          <a:p>
            <a:pPr algn="ctr"/>
            <a:r>
              <a:rPr lang="zh-CN" altLang="en-US" sz="5400" dirty="0">
                <a:solidFill>
                  <a:schemeClr val="bg1"/>
                </a:solidFill>
                <a:latin typeface="微软雅黑 Light" panose="020B0502040204020203" pitchFamily="34" charset="-122"/>
                <a:ea typeface="微软雅黑 Light" panose="020B0502040204020203" pitchFamily="34" charset="-122"/>
              </a:rPr>
              <a:t>蘋果隊（第十九組）</a:t>
            </a:r>
            <a:endParaRPr lang="en-US" altLang="zh-CN" sz="5400" dirty="0">
              <a:solidFill>
                <a:schemeClr val="bg1"/>
              </a:solidFill>
              <a:latin typeface="微软雅黑 Light" panose="020B0502040204020203" pitchFamily="34" charset="-122"/>
              <a:ea typeface="微软雅黑 Light" panose="020B0502040204020203" pitchFamily="34" charset="-122"/>
            </a:endParaRPr>
          </a:p>
          <a:p>
            <a:pPr algn="r"/>
            <a:r>
              <a:rPr lang="en-US" altLang="zh-TW" sz="2400" dirty="0">
                <a:solidFill>
                  <a:schemeClr val="bg1"/>
                </a:solidFill>
                <a:latin typeface="微软雅黑 Light" panose="020B0502040204020203" pitchFamily="34" charset="-122"/>
                <a:ea typeface="微软雅黑 Light" panose="020B0502040204020203" pitchFamily="34" charset="-122"/>
              </a:rPr>
              <a:t>2024 Python</a:t>
            </a:r>
            <a:r>
              <a:rPr lang="zh-CN" altLang="en-US" sz="2400" dirty="0">
                <a:solidFill>
                  <a:schemeClr val="bg1"/>
                </a:solidFill>
                <a:latin typeface="微软雅黑 Light" panose="020B0502040204020203" pitchFamily="34" charset="-122"/>
                <a:ea typeface="微软雅黑 Light" panose="020B0502040204020203" pitchFamily="34" charset="-122"/>
              </a:rPr>
              <a:t>專案簡報</a:t>
            </a:r>
            <a:r>
              <a:rPr lang="en-US" altLang="zh-CN" sz="2400" dirty="0">
                <a:solidFill>
                  <a:schemeClr val="bg1"/>
                </a:solidFill>
                <a:latin typeface="微软雅黑 Light" panose="020B0502040204020203" pitchFamily="34" charset="-122"/>
                <a:ea typeface="微软雅黑 Light" panose="020B0502040204020203" pitchFamily="34" charset="-122"/>
              </a:rPr>
              <a:t>.</a:t>
            </a:r>
            <a:r>
              <a:rPr lang="en-US" altLang="zh-CN" sz="2400" dirty="0" err="1">
                <a:solidFill>
                  <a:schemeClr val="bg1"/>
                </a:solidFill>
                <a:latin typeface="微软雅黑 Light" panose="020B0502040204020203" pitchFamily="34" charset="-122"/>
                <a:ea typeface="微软雅黑 Light" panose="020B0502040204020203" pitchFamily="34" charset="-122"/>
              </a:rPr>
              <a:t>py</a:t>
            </a:r>
            <a:endParaRPr lang="zh-TW" altLang="en-US" sz="2400" dirty="0">
              <a:solidFill>
                <a:schemeClr val="bg1"/>
              </a:solidFill>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A0809D50-625B-4BC0-9A8C-BE43A5A32A08}"/>
              </a:ext>
            </a:extLst>
          </p:cNvPr>
          <p:cNvGrpSpPr/>
          <p:nvPr/>
        </p:nvGrpSpPr>
        <p:grpSpPr>
          <a:xfrm>
            <a:off x="6604298" y="4106109"/>
            <a:ext cx="2290168" cy="226847"/>
            <a:chOff x="862608" y="680150"/>
            <a:chExt cx="2290168" cy="226847"/>
          </a:xfrm>
        </p:grpSpPr>
        <p:sp>
          <p:nvSpPr>
            <p:cNvPr id="7" name="Rectangle: Rounded Corners 6">
              <a:extLst>
                <a:ext uri="{FF2B5EF4-FFF2-40B4-BE49-F238E27FC236}">
                  <a16:creationId xmlns:a16="http://schemas.microsoft.com/office/drawing/2014/main" id="{A400804F-77D8-4B5F-9DF0-464903F1306A}"/>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Rectangle: Rounded Corners 7">
              <a:extLst>
                <a:ext uri="{FF2B5EF4-FFF2-40B4-BE49-F238E27FC236}">
                  <a16:creationId xmlns:a16="http://schemas.microsoft.com/office/drawing/2014/main" id="{B4532523-8348-4300-AEB2-91F6A3F17CEE}"/>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824890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4" name="TextBox 3">
            <a:extLst>
              <a:ext uri="{FF2B5EF4-FFF2-40B4-BE49-F238E27FC236}">
                <a16:creationId xmlns:a16="http://schemas.microsoft.com/office/drawing/2014/main" id="{FE5D0866-60CC-42D6-8BFD-B669C3100D04}"/>
              </a:ext>
            </a:extLst>
          </p:cNvPr>
          <p:cNvSpPr txBox="1"/>
          <p:nvPr/>
        </p:nvSpPr>
        <p:spPr>
          <a:xfrm>
            <a:off x="3164043" y="2813447"/>
            <a:ext cx="5863910" cy="1354217"/>
          </a:xfrm>
          <a:prstGeom prst="rect">
            <a:avLst/>
          </a:prstGeom>
          <a:noFill/>
        </p:spPr>
        <p:txBody>
          <a:bodyPr wrap="square" rtlCol="0">
            <a:spAutoFit/>
          </a:bodyPr>
          <a:lstStyle/>
          <a:p>
            <a:pPr algn="ctr"/>
            <a:r>
              <a:rPr lang="zh-CN" altLang="en-US" sz="5400" dirty="0">
                <a:solidFill>
                  <a:schemeClr val="bg1"/>
                </a:solidFill>
                <a:latin typeface="微软雅黑 Light" panose="020B0502040204020203" pitchFamily="34" charset="-122"/>
                <a:ea typeface="微软雅黑 Light" panose="020B0502040204020203" pitchFamily="34" charset="-122"/>
              </a:rPr>
              <a:t>介紹完畢</a:t>
            </a:r>
            <a:endParaRPr lang="en-US" altLang="zh-CN" sz="5400" dirty="0">
              <a:solidFill>
                <a:schemeClr val="bg1"/>
              </a:solidFill>
              <a:latin typeface="微软雅黑 Light" panose="020B0502040204020203" pitchFamily="34" charset="-122"/>
              <a:ea typeface="微软雅黑 Light" panose="020B0502040204020203" pitchFamily="34" charset="-122"/>
            </a:endParaRPr>
          </a:p>
          <a:p>
            <a:pPr algn="ctr"/>
            <a:r>
              <a:rPr lang="zh-CN" altLang="en-US" sz="2800" dirty="0">
                <a:solidFill>
                  <a:schemeClr val="bg1"/>
                </a:solidFill>
                <a:latin typeface="微软雅黑 Light" panose="020B0502040204020203" pitchFamily="34" charset="-122"/>
                <a:ea typeface="微软雅黑 Light" panose="020B0502040204020203" pitchFamily="34" charset="-122"/>
              </a:rPr>
              <a:t>感謝你各位的時間！</a:t>
            </a:r>
            <a:endParaRPr lang="zh-TW" altLang="en-US" sz="11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461087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67B5697-C5FC-479A-9FDC-193385C4ECEF}"/>
              </a:ext>
            </a:extLst>
          </p:cNvPr>
          <p:cNvSpPr/>
          <p:nvPr/>
        </p:nvSpPr>
        <p:spPr>
          <a:xfrm>
            <a:off x="-159656" y="-101600"/>
            <a:ext cx="12511314" cy="7199086"/>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7" name="Picture 16">
            <a:extLst>
              <a:ext uri="{FF2B5EF4-FFF2-40B4-BE49-F238E27FC236}">
                <a16:creationId xmlns:a16="http://schemas.microsoft.com/office/drawing/2014/main" id="{B8041E3E-80A6-4C15-B9AB-3EA2B0C9F316}"/>
              </a:ext>
            </a:extLst>
          </p:cNvPr>
          <p:cNvPicPr>
            <a:picLocks noChangeAspect="1"/>
          </p:cNvPicPr>
          <p:nvPr/>
        </p:nvPicPr>
        <p:blipFill>
          <a:blip r:embed="rId2"/>
          <a:stretch>
            <a:fillRect/>
          </a:stretch>
        </p:blipFill>
        <p:spPr>
          <a:xfrm>
            <a:off x="-1250060" y="-243343"/>
            <a:ext cx="1496345" cy="1122907"/>
          </a:xfrm>
          <a:prstGeom prst="rect">
            <a:avLst/>
          </a:prstGeom>
        </p:spPr>
      </p:pic>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513460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67B5697-C5FC-479A-9FDC-193385C4ECEF}"/>
              </a:ext>
            </a:extLst>
          </p:cNvPr>
          <p:cNvSpPr/>
          <p:nvPr/>
        </p:nvSpPr>
        <p:spPr>
          <a:xfrm>
            <a:off x="-159656" y="-101600"/>
            <a:ext cx="12511314" cy="7199086"/>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5" name="TextBox 4">
            <a:extLst>
              <a:ext uri="{FF2B5EF4-FFF2-40B4-BE49-F238E27FC236}">
                <a16:creationId xmlns:a16="http://schemas.microsoft.com/office/drawing/2014/main" id="{6B9423B9-75FF-42BF-9701-E9F61A1F89C5}"/>
              </a:ext>
            </a:extLst>
          </p:cNvPr>
          <p:cNvSpPr txBox="1"/>
          <p:nvPr/>
        </p:nvSpPr>
        <p:spPr>
          <a:xfrm>
            <a:off x="2522362" y="2868168"/>
            <a:ext cx="7147276" cy="1107996"/>
          </a:xfrm>
          <a:prstGeom prst="rect">
            <a:avLst/>
          </a:prstGeom>
          <a:noFill/>
        </p:spPr>
        <p:txBody>
          <a:bodyPr wrap="square" rtlCol="0">
            <a:spAutoFit/>
          </a:bodyPr>
          <a:lstStyle/>
          <a:p>
            <a:pPr algn="ctr"/>
            <a:r>
              <a:rPr lang="en-US" altLang="zh-CN" sz="6600" dirty="0">
                <a:solidFill>
                  <a:schemeClr val="bg1"/>
                </a:solidFill>
                <a:latin typeface="微软雅黑 Light" panose="020B0502040204020203" pitchFamily="34" charset="-122"/>
                <a:ea typeface="微软雅黑 Light" panose="020B0502040204020203" pitchFamily="34" charset="-122"/>
              </a:rPr>
              <a:t>One more thing…</a:t>
            </a:r>
            <a:endParaRPr lang="zh-TW" altLang="en-US" sz="11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718709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67B5697-C5FC-479A-9FDC-193385C4ECEF}"/>
              </a:ext>
            </a:extLst>
          </p:cNvPr>
          <p:cNvSpPr/>
          <p:nvPr/>
        </p:nvSpPr>
        <p:spPr>
          <a:xfrm>
            <a:off x="0" y="-7199086"/>
            <a:ext cx="12511314" cy="7199086"/>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pic>
        <p:nvPicPr>
          <p:cNvPr id="6" name="Picture 5">
            <a:extLst>
              <a:ext uri="{FF2B5EF4-FFF2-40B4-BE49-F238E27FC236}">
                <a16:creationId xmlns:a16="http://schemas.microsoft.com/office/drawing/2014/main" id="{6D1FA80E-9D23-4E10-A4C8-CFE187BA3696}"/>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7" name="TextBox 6">
            <a:extLst>
              <a:ext uri="{FF2B5EF4-FFF2-40B4-BE49-F238E27FC236}">
                <a16:creationId xmlns:a16="http://schemas.microsoft.com/office/drawing/2014/main" id="{1D71EF6B-3E5A-4363-9A34-55ED4234A49F}"/>
              </a:ext>
            </a:extLst>
          </p:cNvPr>
          <p:cNvSpPr txBox="1"/>
          <p:nvPr/>
        </p:nvSpPr>
        <p:spPr>
          <a:xfrm>
            <a:off x="3164044" y="2642751"/>
            <a:ext cx="5863910" cy="1107996"/>
          </a:xfrm>
          <a:prstGeom prst="rect">
            <a:avLst/>
          </a:prstGeom>
          <a:noFill/>
        </p:spPr>
        <p:txBody>
          <a:bodyPr wrap="square" rtlCol="0">
            <a:spAutoFit/>
          </a:bodyPr>
          <a:lstStyle/>
          <a:p>
            <a:pPr algn="ctr"/>
            <a:r>
              <a:rPr lang="zh-CN" altLang="en-US" sz="4000" dirty="0">
                <a:solidFill>
                  <a:schemeClr val="bg1"/>
                </a:solidFill>
                <a:latin typeface="微软雅黑 Light" panose="020B0502040204020203" pitchFamily="34" charset="-122"/>
                <a:ea typeface="微软雅黑 Light" panose="020B0502040204020203" pitchFamily="34" charset="-122"/>
              </a:rPr>
              <a:t>我們遇到的</a:t>
            </a:r>
            <a:r>
              <a:rPr lang="zh-CN" altLang="en-US" sz="6600" dirty="0">
                <a:solidFill>
                  <a:schemeClr val="bg1"/>
                </a:solidFill>
                <a:latin typeface="微软雅黑 Light" panose="020B0502040204020203" pitchFamily="34" charset="-122"/>
                <a:ea typeface="微软雅黑 Light" panose="020B0502040204020203" pitchFamily="34" charset="-122"/>
              </a:rPr>
              <a:t>問題</a:t>
            </a:r>
            <a:endParaRPr lang="zh-TW" altLang="en-US" sz="1000" dirty="0">
              <a:solidFill>
                <a:schemeClr val="bg1"/>
              </a:solidFill>
              <a:latin typeface="微软雅黑 Light" panose="020B0502040204020203" pitchFamily="34" charset="-122"/>
              <a:ea typeface="微软雅黑 Light" panose="020B0502040204020203" pitchFamily="34" charset="-122"/>
            </a:endParaRPr>
          </a:p>
        </p:txBody>
      </p:sp>
      <p:grpSp>
        <p:nvGrpSpPr>
          <p:cNvPr id="8" name="Group 7">
            <a:extLst>
              <a:ext uri="{FF2B5EF4-FFF2-40B4-BE49-F238E27FC236}">
                <a16:creationId xmlns:a16="http://schemas.microsoft.com/office/drawing/2014/main" id="{EA7C4EAD-6CEE-49E5-A43D-755F4FA515B9}"/>
              </a:ext>
            </a:extLst>
          </p:cNvPr>
          <p:cNvGrpSpPr/>
          <p:nvPr/>
        </p:nvGrpSpPr>
        <p:grpSpPr>
          <a:xfrm>
            <a:off x="6184364" y="3705027"/>
            <a:ext cx="2290168" cy="226847"/>
            <a:chOff x="862608" y="680150"/>
            <a:chExt cx="2290168" cy="226847"/>
          </a:xfrm>
        </p:grpSpPr>
        <p:sp>
          <p:nvSpPr>
            <p:cNvPr id="9" name="Rectangle: Rounded Corners 8">
              <a:extLst>
                <a:ext uri="{FF2B5EF4-FFF2-40B4-BE49-F238E27FC236}">
                  <a16:creationId xmlns:a16="http://schemas.microsoft.com/office/drawing/2014/main" id="{41C86859-2510-4E9A-80E2-DBB322A08611}"/>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Rounded Corners 9">
              <a:extLst>
                <a:ext uri="{FF2B5EF4-FFF2-40B4-BE49-F238E27FC236}">
                  <a16:creationId xmlns:a16="http://schemas.microsoft.com/office/drawing/2014/main" id="{48959E63-2D00-436C-AF57-9E20422B280E}"/>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624162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969192"/>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426301324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8141517"/>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16817557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CD52252-A3AE-41F7-A7F9-24D5768433BA}"/>
              </a:ext>
            </a:extLst>
          </p:cNvPr>
          <p:cNvSpPr/>
          <p:nvPr/>
        </p:nvSpPr>
        <p:spPr>
          <a:xfrm>
            <a:off x="-54444" y="5245642"/>
            <a:ext cx="3418151" cy="903514"/>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Rectangle 26">
            <a:extLst>
              <a:ext uri="{FF2B5EF4-FFF2-40B4-BE49-F238E27FC236}">
                <a16:creationId xmlns:a16="http://schemas.microsoft.com/office/drawing/2014/main" id="{7969C3F2-69DD-46E3-BC03-979A9C07A0EF}"/>
              </a:ext>
            </a:extLst>
          </p:cNvPr>
          <p:cNvSpPr/>
          <p:nvPr/>
        </p:nvSpPr>
        <p:spPr>
          <a:xfrm>
            <a:off x="-54444" y="3476511"/>
            <a:ext cx="3433021" cy="903514"/>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Rectangle 25">
            <a:extLst>
              <a:ext uri="{FF2B5EF4-FFF2-40B4-BE49-F238E27FC236}">
                <a16:creationId xmlns:a16="http://schemas.microsoft.com/office/drawing/2014/main" id="{A6CD2350-BBD9-49F4-8FD6-4C3B02CA1425}"/>
              </a:ext>
            </a:extLst>
          </p:cNvPr>
          <p:cNvSpPr/>
          <p:nvPr/>
        </p:nvSpPr>
        <p:spPr>
          <a:xfrm>
            <a:off x="-54444" y="1605415"/>
            <a:ext cx="3403283" cy="903514"/>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Rectangle: Rounded Corners 2">
            <a:extLst>
              <a:ext uri="{FF2B5EF4-FFF2-40B4-BE49-F238E27FC236}">
                <a16:creationId xmlns:a16="http://schemas.microsoft.com/office/drawing/2014/main" id="{D818404A-881A-4BE3-B2D0-B65785486226}"/>
              </a:ext>
            </a:extLst>
          </p:cNvPr>
          <p:cNvSpPr/>
          <p:nvPr/>
        </p:nvSpPr>
        <p:spPr>
          <a:xfrm>
            <a:off x="-460058" y="-969192"/>
            <a:ext cx="3403283"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500" dirty="0">
                <a:latin typeface="微软雅黑 Light" panose="020B0502040204020203" pitchFamily="34" charset="-122"/>
                <a:ea typeface="微软雅黑 Light" panose="020B0502040204020203" pitchFamily="34" charset="-122"/>
              </a:rPr>
              <a:t>動機</a:t>
            </a:r>
            <a:endParaRPr lang="zh-TW" altLang="en-US" sz="3500" dirty="0">
              <a:latin typeface="微软雅黑 Light" panose="020B0502040204020203" pitchFamily="34" charset="-122"/>
              <a:ea typeface="微软雅黑 Light" panose="020B0502040204020203" pitchFamily="34" charset="-122"/>
            </a:endParaRPr>
          </a:p>
        </p:txBody>
      </p:sp>
      <p:sp>
        <p:nvSpPr>
          <p:cNvPr id="4" name="TextBox 3">
            <a:extLst>
              <a:ext uri="{FF2B5EF4-FFF2-40B4-BE49-F238E27FC236}">
                <a16:creationId xmlns:a16="http://schemas.microsoft.com/office/drawing/2014/main" id="{50725D8D-F4E2-4B83-BB29-1BA66DDC7FF9}"/>
              </a:ext>
            </a:extLst>
          </p:cNvPr>
          <p:cNvSpPr txBox="1"/>
          <p:nvPr/>
        </p:nvSpPr>
        <p:spPr>
          <a:xfrm>
            <a:off x="31908" y="7062315"/>
            <a:ext cx="10982325" cy="1600438"/>
          </a:xfrm>
          <a:prstGeom prst="rect">
            <a:avLst/>
          </a:prstGeom>
          <a:noFill/>
        </p:spPr>
        <p:txBody>
          <a:bodyPr wrap="square" rtlCol="0">
            <a:spAutoFit/>
          </a:bodyPr>
          <a:lstStyle/>
          <a:p>
            <a:r>
              <a:rPr lang="en-US" sz="1400"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Our motivation for creating these minigames is for the benefit of keeping the brain active. Even though it's just a few simple challenges, it's more for getting you to think and respond quickly. We added a leaderboard system to get players to be more competitive with others. Our program consists of simple math, pattern recognition, reaction time, memory, and English typing training.</a:t>
            </a:r>
          </a:p>
          <a:p>
            <a:endParaRPr lang="en-US" sz="1400"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endParaRPr>
          </a:p>
          <a:p>
            <a:r>
              <a:rPr lang="zh-TW" alt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我們創建這些</a:t>
            </a:r>
            <a:r>
              <a:rPr lang="zh-CN" alt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小</a:t>
            </a:r>
            <a:r>
              <a:rPr lang="zh-TW" alt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遊戲的動機是為了保持大腦活躍。儘管這些挑戰很簡單，但主要是讓你快速思考和反應。我們增加了排行榜系統，讓玩家與其他人更具競爭性。我們的程序包括簡單的數學、模式識別、反應時間、記憶力和英語訓練。</a:t>
            </a:r>
            <a:endParaRPr 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endParaRPr>
          </a:p>
        </p:txBody>
      </p:sp>
      <p:pic>
        <p:nvPicPr>
          <p:cNvPr id="5" name="Picture 4">
            <a:extLst>
              <a:ext uri="{FF2B5EF4-FFF2-40B4-BE49-F238E27FC236}">
                <a16:creationId xmlns:a16="http://schemas.microsoft.com/office/drawing/2014/main" id="{539ADC20-4661-4021-A451-96FFA662440B}"/>
              </a:ext>
            </a:extLst>
          </p:cNvPr>
          <p:cNvPicPr>
            <a:picLocks noChangeAspect="1"/>
          </p:cNvPicPr>
          <p:nvPr/>
        </p:nvPicPr>
        <p:blipFill>
          <a:blip r:embed="rId2"/>
          <a:stretch>
            <a:fillRect/>
          </a:stretch>
        </p:blipFill>
        <p:spPr>
          <a:xfrm>
            <a:off x="-460058" y="-243341"/>
            <a:ext cx="1496345" cy="1122907"/>
          </a:xfrm>
          <a:prstGeom prst="rect">
            <a:avLst/>
          </a:prstGeom>
        </p:spPr>
      </p:pic>
      <p:grpSp>
        <p:nvGrpSpPr>
          <p:cNvPr id="13" name="Group 12">
            <a:extLst>
              <a:ext uri="{FF2B5EF4-FFF2-40B4-BE49-F238E27FC236}">
                <a16:creationId xmlns:a16="http://schemas.microsoft.com/office/drawing/2014/main" id="{2BE5B9DF-285F-490D-AE42-69DC0C1C1DC0}"/>
              </a:ext>
            </a:extLst>
          </p:cNvPr>
          <p:cNvGrpSpPr/>
          <p:nvPr/>
        </p:nvGrpSpPr>
        <p:grpSpPr>
          <a:xfrm>
            <a:off x="31908" y="675973"/>
            <a:ext cx="2290168" cy="226847"/>
            <a:chOff x="862608" y="680150"/>
            <a:chExt cx="2290168" cy="226847"/>
          </a:xfrm>
        </p:grpSpPr>
        <p:sp>
          <p:nvSpPr>
            <p:cNvPr id="14" name="Rectangle: Rounded Corners 13">
              <a:extLst>
                <a:ext uri="{FF2B5EF4-FFF2-40B4-BE49-F238E27FC236}">
                  <a16:creationId xmlns:a16="http://schemas.microsoft.com/office/drawing/2014/main" id="{7ABA324E-893B-4711-8592-25774A648C7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ectangle: Rounded Corners 14">
              <a:extLst>
                <a:ext uri="{FF2B5EF4-FFF2-40B4-BE49-F238E27FC236}">
                  <a16:creationId xmlns:a16="http://schemas.microsoft.com/office/drawing/2014/main" id="{46329002-7D27-4C15-9D23-1FA5C56EA345}"/>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TextBox 1">
            <a:extLst>
              <a:ext uri="{FF2B5EF4-FFF2-40B4-BE49-F238E27FC236}">
                <a16:creationId xmlns:a16="http://schemas.microsoft.com/office/drawing/2014/main" id="{48806E4E-DC7E-4A0D-B491-182F62895E5F}"/>
              </a:ext>
            </a:extLst>
          </p:cNvPr>
          <p:cNvSpPr txBox="1"/>
          <p:nvPr/>
        </p:nvSpPr>
        <p:spPr>
          <a:xfrm>
            <a:off x="12192000" y="0"/>
            <a:ext cx="2839239" cy="1200329"/>
          </a:xfrm>
          <a:prstGeom prst="rect">
            <a:avLst/>
          </a:prstGeom>
          <a:noFill/>
        </p:spPr>
        <p:txBody>
          <a:bodyPr wrap="none" rtlCol="0">
            <a:spAutoFit/>
          </a:bodyPr>
          <a:lstStyle/>
          <a:p>
            <a:pPr marL="342900" indent="-342900">
              <a:buAutoNum type="arabicPeriod"/>
            </a:pPr>
            <a:r>
              <a:rPr lang="zh-CN" altLang="en-US" dirty="0"/>
              <a:t>保持大腦活躍</a:t>
            </a:r>
            <a:endParaRPr lang="en-US" altLang="zh-CN" dirty="0"/>
          </a:p>
          <a:p>
            <a:pPr marL="342900" indent="-342900">
              <a:buAutoNum type="arabicPeriod"/>
            </a:pPr>
            <a:r>
              <a:rPr lang="zh-CN" altLang="en-US" dirty="0"/>
              <a:t>快速思考和反應速度</a:t>
            </a:r>
            <a:endParaRPr lang="en-US" altLang="zh-CN" dirty="0"/>
          </a:p>
          <a:p>
            <a:pPr marL="342900" indent="-342900">
              <a:buAutoNum type="arabicPeriod"/>
            </a:pPr>
            <a:r>
              <a:rPr lang="zh-CN" altLang="en-US" dirty="0"/>
              <a:t>排行榜系統增加趣味性</a:t>
            </a:r>
            <a:endParaRPr lang="en-US" altLang="zh-CN" dirty="0"/>
          </a:p>
          <a:p>
            <a:pPr marL="342900" indent="-342900">
              <a:buAutoNum type="arabicPeriod"/>
            </a:pPr>
            <a:r>
              <a:rPr lang="zh-CN" altLang="en-US" dirty="0"/>
              <a:t>遊戲簡單。</a:t>
            </a:r>
            <a:endParaRPr lang="en-US" altLang="zh-CN" dirty="0"/>
          </a:p>
        </p:txBody>
      </p:sp>
      <p:sp>
        <p:nvSpPr>
          <p:cNvPr id="17" name="Rectangle: Rounded Corners 16">
            <a:extLst>
              <a:ext uri="{FF2B5EF4-FFF2-40B4-BE49-F238E27FC236}">
                <a16:creationId xmlns:a16="http://schemas.microsoft.com/office/drawing/2014/main" id="{E10F6FDD-4AFB-4F10-8525-B80853CEA414}"/>
              </a:ext>
            </a:extLst>
          </p:cNvPr>
          <p:cNvSpPr/>
          <p:nvPr/>
        </p:nvSpPr>
        <p:spPr>
          <a:xfrm>
            <a:off x="-1476992" y="1815584"/>
            <a:ext cx="908463" cy="9062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latin typeface="微软雅黑" panose="020B0503020204020204" pitchFamily="34" charset="-122"/>
                <a:ea typeface="微软雅黑" panose="020B0503020204020204" pitchFamily="34" charset="-122"/>
              </a:rPr>
              <a:t>I</a:t>
            </a:r>
            <a:endParaRPr lang="zh-TW" altLang="en-US" sz="3200" dirty="0">
              <a:latin typeface="微软雅黑" panose="020B0503020204020204" pitchFamily="34" charset="-122"/>
              <a:ea typeface="微软雅黑" panose="020B0503020204020204" pitchFamily="34" charset="-122"/>
            </a:endParaRPr>
          </a:p>
        </p:txBody>
      </p:sp>
      <p:sp>
        <p:nvSpPr>
          <p:cNvPr id="18" name="Rectangle: Rounded Corners 17">
            <a:extLst>
              <a:ext uri="{FF2B5EF4-FFF2-40B4-BE49-F238E27FC236}">
                <a16:creationId xmlns:a16="http://schemas.microsoft.com/office/drawing/2014/main" id="{0593CA46-7A1B-4455-A422-58A3B2FF7852}"/>
              </a:ext>
            </a:extLst>
          </p:cNvPr>
          <p:cNvSpPr/>
          <p:nvPr/>
        </p:nvSpPr>
        <p:spPr>
          <a:xfrm>
            <a:off x="-1476993" y="3604542"/>
            <a:ext cx="908463" cy="9062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latin typeface="微软雅黑" panose="020B0503020204020204" pitchFamily="34" charset="-122"/>
                <a:ea typeface="微软雅黑" panose="020B0503020204020204" pitchFamily="34" charset="-122"/>
              </a:rPr>
              <a:t>II</a:t>
            </a:r>
            <a:endParaRPr lang="zh-TW" altLang="en-US" sz="3200" dirty="0">
              <a:latin typeface="微软雅黑" panose="020B0503020204020204" pitchFamily="34" charset="-122"/>
              <a:ea typeface="微软雅黑" panose="020B0503020204020204" pitchFamily="34" charset="-122"/>
            </a:endParaRPr>
          </a:p>
        </p:txBody>
      </p:sp>
      <p:sp>
        <p:nvSpPr>
          <p:cNvPr id="19" name="Rectangle: Rounded Corners 18">
            <a:extLst>
              <a:ext uri="{FF2B5EF4-FFF2-40B4-BE49-F238E27FC236}">
                <a16:creationId xmlns:a16="http://schemas.microsoft.com/office/drawing/2014/main" id="{A54EB0A8-7BB2-405C-9F8F-49CCD574DFA8}"/>
              </a:ext>
            </a:extLst>
          </p:cNvPr>
          <p:cNvSpPr/>
          <p:nvPr/>
        </p:nvSpPr>
        <p:spPr>
          <a:xfrm>
            <a:off x="-1619438" y="5393500"/>
            <a:ext cx="1050908" cy="9062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latin typeface="微软雅黑" panose="020B0503020204020204" pitchFamily="34" charset="-122"/>
                <a:ea typeface="微软雅黑" panose="020B0503020204020204" pitchFamily="34" charset="-122"/>
              </a:rPr>
              <a:t>III</a:t>
            </a:r>
            <a:endParaRPr lang="zh-TW"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5169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15780567"/>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7433275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23400567"/>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19903620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30649092"/>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396666188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38021442"/>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179216561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43231617"/>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115823688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50661117"/>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308547152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55437240"/>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145" name="Group 144">
            <a:extLst>
              <a:ext uri="{FF2B5EF4-FFF2-40B4-BE49-F238E27FC236}">
                <a16:creationId xmlns:a16="http://schemas.microsoft.com/office/drawing/2014/main" id="{81945343-B0E4-4D9B-AEEC-37464AE383A3}"/>
              </a:ext>
            </a:extLst>
          </p:cNvPr>
          <p:cNvGrpSpPr/>
          <p:nvPr/>
        </p:nvGrpSpPr>
        <p:grpSpPr>
          <a:xfrm>
            <a:off x="1088824" y="7267809"/>
            <a:ext cx="9857515" cy="40578396"/>
            <a:chOff x="1088824" y="7267809"/>
            <a:chExt cx="9857515" cy="40578396"/>
          </a:xfrm>
        </p:grpSpPr>
        <p:grpSp>
          <p:nvGrpSpPr>
            <p:cNvPr id="146" name="Group 145">
              <a:extLst>
                <a:ext uri="{FF2B5EF4-FFF2-40B4-BE49-F238E27FC236}">
                  <a16:creationId xmlns:a16="http://schemas.microsoft.com/office/drawing/2014/main" id="{D9C2760F-0CA3-48D3-95A4-635164991D39}"/>
                </a:ext>
              </a:extLst>
            </p:cNvPr>
            <p:cNvGrpSpPr/>
            <p:nvPr/>
          </p:nvGrpSpPr>
          <p:grpSpPr>
            <a:xfrm>
              <a:off x="6118882" y="14058697"/>
              <a:ext cx="4741495" cy="2131542"/>
              <a:chOff x="1504353" y="8801354"/>
              <a:chExt cx="4741495" cy="2131542"/>
            </a:xfrm>
          </p:grpSpPr>
          <p:sp>
            <p:nvSpPr>
              <p:cNvPr id="232" name="Freeform: Shape 231">
                <a:extLst>
                  <a:ext uri="{FF2B5EF4-FFF2-40B4-BE49-F238E27FC236}">
                    <a16:creationId xmlns:a16="http://schemas.microsoft.com/office/drawing/2014/main" id="{D2162FE2-75D6-4602-97AF-924962E90DA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33" name="Group 232">
                <a:extLst>
                  <a:ext uri="{FF2B5EF4-FFF2-40B4-BE49-F238E27FC236}">
                    <a16:creationId xmlns:a16="http://schemas.microsoft.com/office/drawing/2014/main" id="{CA736E67-E39F-4E28-A5D3-B65233E4216A}"/>
                  </a:ext>
                </a:extLst>
              </p:cNvPr>
              <p:cNvGrpSpPr/>
              <p:nvPr/>
            </p:nvGrpSpPr>
            <p:grpSpPr>
              <a:xfrm>
                <a:off x="5289112" y="8801354"/>
                <a:ext cx="956736" cy="1301438"/>
                <a:chOff x="-2750419" y="1399884"/>
                <a:chExt cx="956736" cy="1301438"/>
              </a:xfrm>
            </p:grpSpPr>
            <p:pic>
              <p:nvPicPr>
                <p:cNvPr id="234" name="Graphic 233">
                  <a:extLst>
                    <a:ext uri="{FF2B5EF4-FFF2-40B4-BE49-F238E27FC236}">
                      <a16:creationId xmlns:a16="http://schemas.microsoft.com/office/drawing/2014/main" id="{4B0C4EB5-AFB9-46D4-8975-35BFA24E3390}"/>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235" name="TextBox 234">
                  <a:extLst>
                    <a:ext uri="{FF2B5EF4-FFF2-40B4-BE49-F238E27FC236}">
                      <a16:creationId xmlns:a16="http://schemas.microsoft.com/office/drawing/2014/main" id="{30E68DB8-35E4-48AE-8C8F-DDEFBCB05BE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7" name="Group 146">
              <a:extLst>
                <a:ext uri="{FF2B5EF4-FFF2-40B4-BE49-F238E27FC236}">
                  <a16:creationId xmlns:a16="http://schemas.microsoft.com/office/drawing/2014/main" id="{A78DFC6A-4615-4B1F-8B1B-2C124F54256A}"/>
                </a:ext>
              </a:extLst>
            </p:cNvPr>
            <p:cNvGrpSpPr/>
            <p:nvPr/>
          </p:nvGrpSpPr>
          <p:grpSpPr>
            <a:xfrm>
              <a:off x="6112211" y="9524245"/>
              <a:ext cx="4827457" cy="2131508"/>
              <a:chOff x="7523320" y="8589620"/>
              <a:chExt cx="4827457" cy="2131508"/>
            </a:xfrm>
          </p:grpSpPr>
          <p:sp>
            <p:nvSpPr>
              <p:cNvPr id="228" name="Freeform: Shape 227">
                <a:extLst>
                  <a:ext uri="{FF2B5EF4-FFF2-40B4-BE49-F238E27FC236}">
                    <a16:creationId xmlns:a16="http://schemas.microsoft.com/office/drawing/2014/main" id="{16406BC3-362F-4971-BCF8-CAAA5874F04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9" name="Group 228">
                <a:extLst>
                  <a:ext uri="{FF2B5EF4-FFF2-40B4-BE49-F238E27FC236}">
                    <a16:creationId xmlns:a16="http://schemas.microsoft.com/office/drawing/2014/main" id="{DF479D63-0254-49E6-853B-217B42B7B827}"/>
                  </a:ext>
                </a:extLst>
              </p:cNvPr>
              <p:cNvGrpSpPr/>
              <p:nvPr/>
            </p:nvGrpSpPr>
            <p:grpSpPr>
              <a:xfrm>
                <a:off x="11394041" y="8589620"/>
                <a:ext cx="956736" cy="1287968"/>
                <a:chOff x="-3862348" y="1399884"/>
                <a:chExt cx="956736" cy="1287968"/>
              </a:xfrm>
            </p:grpSpPr>
            <p:pic>
              <p:nvPicPr>
                <p:cNvPr id="230" name="Graphic 229">
                  <a:extLst>
                    <a:ext uri="{FF2B5EF4-FFF2-40B4-BE49-F238E27FC236}">
                      <a16:creationId xmlns:a16="http://schemas.microsoft.com/office/drawing/2014/main" id="{5AF9D51A-C032-4118-B924-43A24180FA81}"/>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31" name="TextBox 230">
                  <a:extLst>
                    <a:ext uri="{FF2B5EF4-FFF2-40B4-BE49-F238E27FC236}">
                      <a16:creationId xmlns:a16="http://schemas.microsoft.com/office/drawing/2014/main" id="{284FC677-B955-40D1-8463-22B2ADCA430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48" name="Group 147">
              <a:extLst>
                <a:ext uri="{FF2B5EF4-FFF2-40B4-BE49-F238E27FC236}">
                  <a16:creationId xmlns:a16="http://schemas.microsoft.com/office/drawing/2014/main" id="{F8395380-3717-45E8-AB48-358666CBE5E4}"/>
                </a:ext>
              </a:extLst>
            </p:cNvPr>
            <p:cNvGrpSpPr/>
            <p:nvPr/>
          </p:nvGrpSpPr>
          <p:grpSpPr>
            <a:xfrm>
              <a:off x="1088824" y="7267809"/>
              <a:ext cx="5024592" cy="2105525"/>
              <a:chOff x="1653538" y="1750435"/>
              <a:chExt cx="5024592" cy="2105525"/>
            </a:xfrm>
          </p:grpSpPr>
          <p:sp>
            <p:nvSpPr>
              <p:cNvPr id="224" name="Freeform: Shape 223">
                <a:extLst>
                  <a:ext uri="{FF2B5EF4-FFF2-40B4-BE49-F238E27FC236}">
                    <a16:creationId xmlns:a16="http://schemas.microsoft.com/office/drawing/2014/main" id="{B49AB925-5AC6-411D-8B64-4B2F572B8CF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5" name="Group 224">
                <a:extLst>
                  <a:ext uri="{FF2B5EF4-FFF2-40B4-BE49-F238E27FC236}">
                    <a16:creationId xmlns:a16="http://schemas.microsoft.com/office/drawing/2014/main" id="{859F2CEA-AD19-455A-A198-7CDCEECE8658}"/>
                  </a:ext>
                </a:extLst>
              </p:cNvPr>
              <p:cNvGrpSpPr/>
              <p:nvPr/>
            </p:nvGrpSpPr>
            <p:grpSpPr>
              <a:xfrm>
                <a:off x="1653538" y="1757815"/>
                <a:ext cx="956736" cy="1301438"/>
                <a:chOff x="-1490164" y="1399884"/>
                <a:chExt cx="956736" cy="1301438"/>
              </a:xfrm>
            </p:grpSpPr>
            <p:pic>
              <p:nvPicPr>
                <p:cNvPr id="226" name="Graphic 225">
                  <a:extLst>
                    <a:ext uri="{FF2B5EF4-FFF2-40B4-BE49-F238E27FC236}">
                      <a16:creationId xmlns:a16="http://schemas.microsoft.com/office/drawing/2014/main" id="{8F5F634C-FCB7-47EF-AF98-864111B504A0}"/>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227" name="TextBox 226">
                  <a:extLst>
                    <a:ext uri="{FF2B5EF4-FFF2-40B4-BE49-F238E27FC236}">
                      <a16:creationId xmlns:a16="http://schemas.microsoft.com/office/drawing/2014/main" id="{35C568C4-985C-4F0E-9AE4-147D8991CB3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49" name="Group 148">
              <a:extLst>
                <a:ext uri="{FF2B5EF4-FFF2-40B4-BE49-F238E27FC236}">
                  <a16:creationId xmlns:a16="http://schemas.microsoft.com/office/drawing/2014/main" id="{B31E0E7E-FFBC-4BAE-B354-56E9F8994ECD}"/>
                </a:ext>
              </a:extLst>
            </p:cNvPr>
            <p:cNvGrpSpPr/>
            <p:nvPr/>
          </p:nvGrpSpPr>
          <p:grpSpPr>
            <a:xfrm>
              <a:off x="6118882" y="11780647"/>
              <a:ext cx="4741495" cy="2131542"/>
              <a:chOff x="1504353" y="8801354"/>
              <a:chExt cx="4741495" cy="2131542"/>
            </a:xfrm>
          </p:grpSpPr>
          <p:sp>
            <p:nvSpPr>
              <p:cNvPr id="220" name="Freeform: Shape 219">
                <a:extLst>
                  <a:ext uri="{FF2B5EF4-FFF2-40B4-BE49-F238E27FC236}">
                    <a16:creationId xmlns:a16="http://schemas.microsoft.com/office/drawing/2014/main" id="{9593B061-77AE-435E-A700-3D981CCE8DB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1" name="Group 220">
                <a:extLst>
                  <a:ext uri="{FF2B5EF4-FFF2-40B4-BE49-F238E27FC236}">
                    <a16:creationId xmlns:a16="http://schemas.microsoft.com/office/drawing/2014/main" id="{64EF4E75-B8A3-4E23-871E-0CFD807C24FF}"/>
                  </a:ext>
                </a:extLst>
              </p:cNvPr>
              <p:cNvGrpSpPr/>
              <p:nvPr/>
            </p:nvGrpSpPr>
            <p:grpSpPr>
              <a:xfrm>
                <a:off x="5289112" y="8801354"/>
                <a:ext cx="956736" cy="1301438"/>
                <a:chOff x="-2750419" y="1399884"/>
                <a:chExt cx="956736" cy="1301438"/>
              </a:xfrm>
            </p:grpSpPr>
            <p:pic>
              <p:nvPicPr>
                <p:cNvPr id="222" name="Graphic 221">
                  <a:extLst>
                    <a:ext uri="{FF2B5EF4-FFF2-40B4-BE49-F238E27FC236}">
                      <a16:creationId xmlns:a16="http://schemas.microsoft.com/office/drawing/2014/main" id="{4353EF6A-DA92-4ED2-9E11-D57E80065922}"/>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223" name="TextBox 222">
                  <a:extLst>
                    <a:ext uri="{FF2B5EF4-FFF2-40B4-BE49-F238E27FC236}">
                      <a16:creationId xmlns:a16="http://schemas.microsoft.com/office/drawing/2014/main" id="{A63242C7-99C3-4B49-81C9-A59845F9C34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0" name="Group 149">
              <a:extLst>
                <a:ext uri="{FF2B5EF4-FFF2-40B4-BE49-F238E27FC236}">
                  <a16:creationId xmlns:a16="http://schemas.microsoft.com/office/drawing/2014/main" id="{4606C580-AB32-451E-863E-68B565AF6A54}"/>
                </a:ext>
              </a:extLst>
            </p:cNvPr>
            <p:cNvGrpSpPr/>
            <p:nvPr/>
          </p:nvGrpSpPr>
          <p:grpSpPr>
            <a:xfrm>
              <a:off x="1133672" y="16362764"/>
              <a:ext cx="5024592" cy="2105525"/>
              <a:chOff x="1653538" y="1750435"/>
              <a:chExt cx="5024592" cy="2105525"/>
            </a:xfrm>
          </p:grpSpPr>
          <p:sp>
            <p:nvSpPr>
              <p:cNvPr id="216" name="Freeform: Shape 215">
                <a:extLst>
                  <a:ext uri="{FF2B5EF4-FFF2-40B4-BE49-F238E27FC236}">
                    <a16:creationId xmlns:a16="http://schemas.microsoft.com/office/drawing/2014/main" id="{3003AA4C-261B-47E3-BFF2-3E04E1511458}"/>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7" name="Group 216">
                <a:extLst>
                  <a:ext uri="{FF2B5EF4-FFF2-40B4-BE49-F238E27FC236}">
                    <a16:creationId xmlns:a16="http://schemas.microsoft.com/office/drawing/2014/main" id="{94D9D84D-C240-4085-AE80-9D18B1509E87}"/>
                  </a:ext>
                </a:extLst>
              </p:cNvPr>
              <p:cNvGrpSpPr/>
              <p:nvPr/>
            </p:nvGrpSpPr>
            <p:grpSpPr>
              <a:xfrm>
                <a:off x="1653538" y="1757815"/>
                <a:ext cx="956736" cy="1301438"/>
                <a:chOff x="-1490164" y="1399884"/>
                <a:chExt cx="956736" cy="1301438"/>
              </a:xfrm>
            </p:grpSpPr>
            <p:pic>
              <p:nvPicPr>
                <p:cNvPr id="218" name="Graphic 217">
                  <a:extLst>
                    <a:ext uri="{FF2B5EF4-FFF2-40B4-BE49-F238E27FC236}">
                      <a16:creationId xmlns:a16="http://schemas.microsoft.com/office/drawing/2014/main" id="{2E7E8BDE-EF4A-468C-B4EB-34090F7E0831}"/>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219" name="TextBox 218">
                  <a:extLst>
                    <a:ext uri="{FF2B5EF4-FFF2-40B4-BE49-F238E27FC236}">
                      <a16:creationId xmlns:a16="http://schemas.microsoft.com/office/drawing/2014/main" id="{6332D68B-52DF-4AC7-9D1D-383A7F556583}"/>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1" name="Group 150">
              <a:extLst>
                <a:ext uri="{FF2B5EF4-FFF2-40B4-BE49-F238E27FC236}">
                  <a16:creationId xmlns:a16="http://schemas.microsoft.com/office/drawing/2014/main" id="{2000F8DF-225D-4E2B-9B1F-D3058933F68E}"/>
                </a:ext>
              </a:extLst>
            </p:cNvPr>
            <p:cNvGrpSpPr/>
            <p:nvPr/>
          </p:nvGrpSpPr>
          <p:grpSpPr>
            <a:xfrm>
              <a:off x="1136574" y="18640814"/>
              <a:ext cx="5024592" cy="2105525"/>
              <a:chOff x="1653538" y="1750435"/>
              <a:chExt cx="5024592" cy="2105525"/>
            </a:xfrm>
          </p:grpSpPr>
          <p:sp>
            <p:nvSpPr>
              <p:cNvPr id="212" name="Freeform: Shape 211">
                <a:extLst>
                  <a:ext uri="{FF2B5EF4-FFF2-40B4-BE49-F238E27FC236}">
                    <a16:creationId xmlns:a16="http://schemas.microsoft.com/office/drawing/2014/main" id="{17D38ED2-A489-4C98-AA22-FFD1A231891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3" name="Group 212">
                <a:extLst>
                  <a:ext uri="{FF2B5EF4-FFF2-40B4-BE49-F238E27FC236}">
                    <a16:creationId xmlns:a16="http://schemas.microsoft.com/office/drawing/2014/main" id="{7595C202-4075-4945-A143-291001A1BAEA}"/>
                  </a:ext>
                </a:extLst>
              </p:cNvPr>
              <p:cNvGrpSpPr/>
              <p:nvPr/>
            </p:nvGrpSpPr>
            <p:grpSpPr>
              <a:xfrm>
                <a:off x="1653538" y="1757815"/>
                <a:ext cx="956736" cy="1301438"/>
                <a:chOff x="-1490164" y="1399884"/>
                <a:chExt cx="956736" cy="1301438"/>
              </a:xfrm>
            </p:grpSpPr>
            <p:pic>
              <p:nvPicPr>
                <p:cNvPr id="214" name="Graphic 213">
                  <a:extLst>
                    <a:ext uri="{FF2B5EF4-FFF2-40B4-BE49-F238E27FC236}">
                      <a16:creationId xmlns:a16="http://schemas.microsoft.com/office/drawing/2014/main" id="{2B0EEE7D-596D-4B77-B898-523D63FF6912}"/>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215" name="TextBox 214">
                  <a:extLst>
                    <a:ext uri="{FF2B5EF4-FFF2-40B4-BE49-F238E27FC236}">
                      <a16:creationId xmlns:a16="http://schemas.microsoft.com/office/drawing/2014/main" id="{3BB36CAB-AC7B-44B6-AD00-CAF485016DF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2" name="Group 151">
              <a:extLst>
                <a:ext uri="{FF2B5EF4-FFF2-40B4-BE49-F238E27FC236}">
                  <a16:creationId xmlns:a16="http://schemas.microsoft.com/office/drawing/2014/main" id="{020B9CB0-9DD4-4A9F-8B87-76C6516944E9}"/>
                </a:ext>
              </a:extLst>
            </p:cNvPr>
            <p:cNvGrpSpPr/>
            <p:nvPr/>
          </p:nvGrpSpPr>
          <p:grpSpPr>
            <a:xfrm>
              <a:off x="6032920" y="20466633"/>
              <a:ext cx="4827457" cy="2131508"/>
              <a:chOff x="7523320" y="8589620"/>
              <a:chExt cx="4827457" cy="2131508"/>
            </a:xfrm>
          </p:grpSpPr>
          <p:sp>
            <p:nvSpPr>
              <p:cNvPr id="208" name="Freeform: Shape 207">
                <a:extLst>
                  <a:ext uri="{FF2B5EF4-FFF2-40B4-BE49-F238E27FC236}">
                    <a16:creationId xmlns:a16="http://schemas.microsoft.com/office/drawing/2014/main" id="{EF317012-CB10-46E0-B671-1F61CCEBD3CD}"/>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9" name="Group 208">
                <a:extLst>
                  <a:ext uri="{FF2B5EF4-FFF2-40B4-BE49-F238E27FC236}">
                    <a16:creationId xmlns:a16="http://schemas.microsoft.com/office/drawing/2014/main" id="{EC2B20B0-5A9D-4412-A348-D948D56684EC}"/>
                  </a:ext>
                </a:extLst>
              </p:cNvPr>
              <p:cNvGrpSpPr/>
              <p:nvPr/>
            </p:nvGrpSpPr>
            <p:grpSpPr>
              <a:xfrm>
                <a:off x="11394041" y="8589620"/>
                <a:ext cx="956736" cy="1287968"/>
                <a:chOff x="-3862348" y="1399884"/>
                <a:chExt cx="956736" cy="1287968"/>
              </a:xfrm>
            </p:grpSpPr>
            <p:pic>
              <p:nvPicPr>
                <p:cNvPr id="210" name="Graphic 209">
                  <a:extLst>
                    <a:ext uri="{FF2B5EF4-FFF2-40B4-BE49-F238E27FC236}">
                      <a16:creationId xmlns:a16="http://schemas.microsoft.com/office/drawing/2014/main" id="{F118468E-1746-48FD-9C91-4721441B3AA3}"/>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11" name="TextBox 210">
                  <a:extLst>
                    <a:ext uri="{FF2B5EF4-FFF2-40B4-BE49-F238E27FC236}">
                      <a16:creationId xmlns:a16="http://schemas.microsoft.com/office/drawing/2014/main" id="{1DDB9C96-4DF0-412D-9211-F30FD5FF827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3" name="Group 152">
              <a:extLst>
                <a:ext uri="{FF2B5EF4-FFF2-40B4-BE49-F238E27FC236}">
                  <a16:creationId xmlns:a16="http://schemas.microsoft.com/office/drawing/2014/main" id="{761E3A14-341F-4FD5-97EE-72CEE773575F}"/>
                </a:ext>
              </a:extLst>
            </p:cNvPr>
            <p:cNvGrpSpPr/>
            <p:nvPr/>
          </p:nvGrpSpPr>
          <p:grpSpPr>
            <a:xfrm>
              <a:off x="6032920" y="22753903"/>
              <a:ext cx="4827457" cy="2131508"/>
              <a:chOff x="7523320" y="8589620"/>
              <a:chExt cx="4827457" cy="2131508"/>
            </a:xfrm>
          </p:grpSpPr>
          <p:sp>
            <p:nvSpPr>
              <p:cNvPr id="204" name="Freeform: Shape 203">
                <a:extLst>
                  <a:ext uri="{FF2B5EF4-FFF2-40B4-BE49-F238E27FC236}">
                    <a16:creationId xmlns:a16="http://schemas.microsoft.com/office/drawing/2014/main" id="{BF53AAE7-68BB-4925-AE14-9ED1BA221EB6}"/>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5" name="Group 204">
                <a:extLst>
                  <a:ext uri="{FF2B5EF4-FFF2-40B4-BE49-F238E27FC236}">
                    <a16:creationId xmlns:a16="http://schemas.microsoft.com/office/drawing/2014/main" id="{2430F71E-15CD-4327-9C63-35FA846DD248}"/>
                  </a:ext>
                </a:extLst>
              </p:cNvPr>
              <p:cNvGrpSpPr/>
              <p:nvPr/>
            </p:nvGrpSpPr>
            <p:grpSpPr>
              <a:xfrm>
                <a:off x="11394041" y="8589620"/>
                <a:ext cx="956736" cy="1287968"/>
                <a:chOff x="-3862348" y="1399884"/>
                <a:chExt cx="956736" cy="1287968"/>
              </a:xfrm>
            </p:grpSpPr>
            <p:pic>
              <p:nvPicPr>
                <p:cNvPr id="206" name="Graphic 205">
                  <a:extLst>
                    <a:ext uri="{FF2B5EF4-FFF2-40B4-BE49-F238E27FC236}">
                      <a16:creationId xmlns:a16="http://schemas.microsoft.com/office/drawing/2014/main" id="{23F4FF5A-BFA1-46FA-BBAC-556882DF195B}"/>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07" name="TextBox 206">
                  <a:extLst>
                    <a:ext uri="{FF2B5EF4-FFF2-40B4-BE49-F238E27FC236}">
                      <a16:creationId xmlns:a16="http://schemas.microsoft.com/office/drawing/2014/main" id="{CD3DE5D5-DC52-428E-8788-EFB357CCBF3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4" name="Group 153">
              <a:extLst>
                <a:ext uri="{FF2B5EF4-FFF2-40B4-BE49-F238E27FC236}">
                  <a16:creationId xmlns:a16="http://schemas.microsoft.com/office/drawing/2014/main" id="{1C474E63-80D9-4BF9-A5C0-150EB2545FAE}"/>
                </a:ext>
              </a:extLst>
            </p:cNvPr>
            <p:cNvGrpSpPr/>
            <p:nvPr/>
          </p:nvGrpSpPr>
          <p:grpSpPr>
            <a:xfrm>
              <a:off x="6096000" y="25041173"/>
              <a:ext cx="4741495" cy="2131542"/>
              <a:chOff x="1504353" y="8801354"/>
              <a:chExt cx="4741495" cy="2131542"/>
            </a:xfrm>
          </p:grpSpPr>
          <p:sp>
            <p:nvSpPr>
              <p:cNvPr id="200" name="Freeform: Shape 199">
                <a:extLst>
                  <a:ext uri="{FF2B5EF4-FFF2-40B4-BE49-F238E27FC236}">
                    <a16:creationId xmlns:a16="http://schemas.microsoft.com/office/drawing/2014/main" id="{8FBE186D-B811-43CB-974B-C68CF2453EC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201" name="Group 200">
                <a:extLst>
                  <a:ext uri="{FF2B5EF4-FFF2-40B4-BE49-F238E27FC236}">
                    <a16:creationId xmlns:a16="http://schemas.microsoft.com/office/drawing/2014/main" id="{A05142B9-E3AE-41E1-A2AD-C475D5558E98}"/>
                  </a:ext>
                </a:extLst>
              </p:cNvPr>
              <p:cNvGrpSpPr/>
              <p:nvPr/>
            </p:nvGrpSpPr>
            <p:grpSpPr>
              <a:xfrm>
                <a:off x="5289112" y="8801354"/>
                <a:ext cx="956736" cy="1301438"/>
                <a:chOff x="-2750419" y="1399884"/>
                <a:chExt cx="956736" cy="1301438"/>
              </a:xfrm>
            </p:grpSpPr>
            <p:pic>
              <p:nvPicPr>
                <p:cNvPr id="202" name="Graphic 201">
                  <a:extLst>
                    <a:ext uri="{FF2B5EF4-FFF2-40B4-BE49-F238E27FC236}">
                      <a16:creationId xmlns:a16="http://schemas.microsoft.com/office/drawing/2014/main" id="{2B99B379-C341-4A5B-B4E3-AB5ACC6230B6}"/>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203" name="TextBox 202">
                  <a:extLst>
                    <a:ext uri="{FF2B5EF4-FFF2-40B4-BE49-F238E27FC236}">
                      <a16:creationId xmlns:a16="http://schemas.microsoft.com/office/drawing/2014/main" id="{90432882-E1B3-4710-944A-E9505FCACC0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5" name="Group 154">
              <a:extLst>
                <a:ext uri="{FF2B5EF4-FFF2-40B4-BE49-F238E27FC236}">
                  <a16:creationId xmlns:a16="http://schemas.microsoft.com/office/drawing/2014/main" id="{E5A65103-2AE1-4F94-8D10-7391C9D94E03}"/>
                </a:ext>
              </a:extLst>
            </p:cNvPr>
            <p:cNvGrpSpPr/>
            <p:nvPr/>
          </p:nvGrpSpPr>
          <p:grpSpPr>
            <a:xfrm>
              <a:off x="6112211" y="27345240"/>
              <a:ext cx="4827457" cy="2131508"/>
              <a:chOff x="7523320" y="8589620"/>
              <a:chExt cx="4827457" cy="2131508"/>
            </a:xfrm>
          </p:grpSpPr>
          <p:sp>
            <p:nvSpPr>
              <p:cNvPr id="196" name="Freeform: Shape 195">
                <a:extLst>
                  <a:ext uri="{FF2B5EF4-FFF2-40B4-BE49-F238E27FC236}">
                    <a16:creationId xmlns:a16="http://schemas.microsoft.com/office/drawing/2014/main" id="{D1E78A42-3160-48EF-9D7B-72264FCCDEF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7" name="Group 196">
                <a:extLst>
                  <a:ext uri="{FF2B5EF4-FFF2-40B4-BE49-F238E27FC236}">
                    <a16:creationId xmlns:a16="http://schemas.microsoft.com/office/drawing/2014/main" id="{63BBD469-DA51-4AD2-9F8B-94C9373F39C8}"/>
                  </a:ext>
                </a:extLst>
              </p:cNvPr>
              <p:cNvGrpSpPr/>
              <p:nvPr/>
            </p:nvGrpSpPr>
            <p:grpSpPr>
              <a:xfrm>
                <a:off x="11394041" y="8589620"/>
                <a:ext cx="956736" cy="1287968"/>
                <a:chOff x="-3862348" y="1399884"/>
                <a:chExt cx="956736" cy="1287968"/>
              </a:xfrm>
            </p:grpSpPr>
            <p:pic>
              <p:nvPicPr>
                <p:cNvPr id="198" name="Graphic 197">
                  <a:extLst>
                    <a:ext uri="{FF2B5EF4-FFF2-40B4-BE49-F238E27FC236}">
                      <a16:creationId xmlns:a16="http://schemas.microsoft.com/office/drawing/2014/main" id="{406805B2-5E30-4CED-AC23-F7FB2BE3E9A4}"/>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99" name="TextBox 198">
                  <a:extLst>
                    <a:ext uri="{FF2B5EF4-FFF2-40B4-BE49-F238E27FC236}">
                      <a16:creationId xmlns:a16="http://schemas.microsoft.com/office/drawing/2014/main" id="{A135F957-D967-4F06-AA2A-0007C8904FD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6" name="Group 155">
              <a:extLst>
                <a:ext uri="{FF2B5EF4-FFF2-40B4-BE49-F238E27FC236}">
                  <a16:creationId xmlns:a16="http://schemas.microsoft.com/office/drawing/2014/main" id="{2D9C1DDC-866A-412E-8871-3991E3F46549}"/>
                </a:ext>
              </a:extLst>
            </p:cNvPr>
            <p:cNvGrpSpPr/>
            <p:nvPr/>
          </p:nvGrpSpPr>
          <p:grpSpPr>
            <a:xfrm>
              <a:off x="6112211" y="29615713"/>
              <a:ext cx="4827457" cy="2131508"/>
              <a:chOff x="7523320" y="8589620"/>
              <a:chExt cx="4827457" cy="2131508"/>
            </a:xfrm>
          </p:grpSpPr>
          <p:sp>
            <p:nvSpPr>
              <p:cNvPr id="192" name="Freeform: Shape 191">
                <a:extLst>
                  <a:ext uri="{FF2B5EF4-FFF2-40B4-BE49-F238E27FC236}">
                    <a16:creationId xmlns:a16="http://schemas.microsoft.com/office/drawing/2014/main" id="{24F851CE-4FF3-49B7-A0F8-F4F74028E2E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3" name="Group 192">
                <a:extLst>
                  <a:ext uri="{FF2B5EF4-FFF2-40B4-BE49-F238E27FC236}">
                    <a16:creationId xmlns:a16="http://schemas.microsoft.com/office/drawing/2014/main" id="{499C26ED-C3B0-421A-9EE3-629EE68D7369}"/>
                  </a:ext>
                </a:extLst>
              </p:cNvPr>
              <p:cNvGrpSpPr/>
              <p:nvPr/>
            </p:nvGrpSpPr>
            <p:grpSpPr>
              <a:xfrm>
                <a:off x="11394041" y="8589620"/>
                <a:ext cx="956736" cy="1287968"/>
                <a:chOff x="-3862348" y="1399884"/>
                <a:chExt cx="956736" cy="1287968"/>
              </a:xfrm>
            </p:grpSpPr>
            <p:pic>
              <p:nvPicPr>
                <p:cNvPr id="194" name="Graphic 193">
                  <a:extLst>
                    <a:ext uri="{FF2B5EF4-FFF2-40B4-BE49-F238E27FC236}">
                      <a16:creationId xmlns:a16="http://schemas.microsoft.com/office/drawing/2014/main" id="{422E4C97-0A5D-4829-A101-5357CFA0D078}"/>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95" name="TextBox 194">
                  <a:extLst>
                    <a:ext uri="{FF2B5EF4-FFF2-40B4-BE49-F238E27FC236}">
                      <a16:creationId xmlns:a16="http://schemas.microsoft.com/office/drawing/2014/main" id="{B1593F92-F0DE-4118-867A-83C8521233A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7" name="Group 156">
              <a:extLst>
                <a:ext uri="{FF2B5EF4-FFF2-40B4-BE49-F238E27FC236}">
                  <a16:creationId xmlns:a16="http://schemas.microsoft.com/office/drawing/2014/main" id="{60F6580A-9864-450B-81A6-0A3D8DF6098B}"/>
                </a:ext>
              </a:extLst>
            </p:cNvPr>
            <p:cNvGrpSpPr/>
            <p:nvPr/>
          </p:nvGrpSpPr>
          <p:grpSpPr>
            <a:xfrm>
              <a:off x="6096000" y="31912169"/>
              <a:ext cx="4741495" cy="2131542"/>
              <a:chOff x="1504353" y="8801354"/>
              <a:chExt cx="4741495" cy="2131542"/>
            </a:xfrm>
          </p:grpSpPr>
          <p:sp>
            <p:nvSpPr>
              <p:cNvPr id="188" name="Freeform: Shape 187">
                <a:extLst>
                  <a:ext uri="{FF2B5EF4-FFF2-40B4-BE49-F238E27FC236}">
                    <a16:creationId xmlns:a16="http://schemas.microsoft.com/office/drawing/2014/main" id="{2460A278-143D-4D88-82BC-71EF8B5EDB8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189" name="Group 188">
                <a:extLst>
                  <a:ext uri="{FF2B5EF4-FFF2-40B4-BE49-F238E27FC236}">
                    <a16:creationId xmlns:a16="http://schemas.microsoft.com/office/drawing/2014/main" id="{383E6038-E52D-4616-B42E-8BDBA169B445}"/>
                  </a:ext>
                </a:extLst>
              </p:cNvPr>
              <p:cNvGrpSpPr/>
              <p:nvPr/>
            </p:nvGrpSpPr>
            <p:grpSpPr>
              <a:xfrm>
                <a:off x="5289112" y="8801354"/>
                <a:ext cx="956736" cy="1301438"/>
                <a:chOff x="-2750419" y="1399884"/>
                <a:chExt cx="956736" cy="1301438"/>
              </a:xfrm>
            </p:grpSpPr>
            <p:pic>
              <p:nvPicPr>
                <p:cNvPr id="190" name="Graphic 189">
                  <a:extLst>
                    <a:ext uri="{FF2B5EF4-FFF2-40B4-BE49-F238E27FC236}">
                      <a16:creationId xmlns:a16="http://schemas.microsoft.com/office/drawing/2014/main" id="{6054EDDB-FA21-4A3B-BC9E-6E74CD1ED015}"/>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91" name="TextBox 190">
                  <a:extLst>
                    <a:ext uri="{FF2B5EF4-FFF2-40B4-BE49-F238E27FC236}">
                      <a16:creationId xmlns:a16="http://schemas.microsoft.com/office/drawing/2014/main" id="{88F2F1E2-DDF6-4DCE-9B00-38BFA783BCB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8" name="Group 157">
              <a:extLst>
                <a:ext uri="{FF2B5EF4-FFF2-40B4-BE49-F238E27FC236}">
                  <a16:creationId xmlns:a16="http://schemas.microsoft.com/office/drawing/2014/main" id="{A858B2EB-511D-4043-AD9A-1A29FDB847E0}"/>
                </a:ext>
              </a:extLst>
            </p:cNvPr>
            <p:cNvGrpSpPr/>
            <p:nvPr/>
          </p:nvGrpSpPr>
          <p:grpSpPr>
            <a:xfrm>
              <a:off x="6118882" y="34223847"/>
              <a:ext cx="4741495" cy="2131542"/>
              <a:chOff x="1504353" y="8801354"/>
              <a:chExt cx="4741495" cy="2131542"/>
            </a:xfrm>
          </p:grpSpPr>
          <p:sp>
            <p:nvSpPr>
              <p:cNvPr id="184" name="Freeform: Shape 183">
                <a:extLst>
                  <a:ext uri="{FF2B5EF4-FFF2-40B4-BE49-F238E27FC236}">
                    <a16:creationId xmlns:a16="http://schemas.microsoft.com/office/drawing/2014/main" id="{5462AE15-D787-443B-A831-B3E69243953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185" name="Group 184">
                <a:extLst>
                  <a:ext uri="{FF2B5EF4-FFF2-40B4-BE49-F238E27FC236}">
                    <a16:creationId xmlns:a16="http://schemas.microsoft.com/office/drawing/2014/main" id="{F48EC388-0B37-4006-83A6-72CC77EE5639}"/>
                  </a:ext>
                </a:extLst>
              </p:cNvPr>
              <p:cNvGrpSpPr/>
              <p:nvPr/>
            </p:nvGrpSpPr>
            <p:grpSpPr>
              <a:xfrm>
                <a:off x="5289112" y="8801354"/>
                <a:ext cx="956736" cy="1301438"/>
                <a:chOff x="-2750419" y="1399884"/>
                <a:chExt cx="956736" cy="1301438"/>
              </a:xfrm>
            </p:grpSpPr>
            <p:pic>
              <p:nvPicPr>
                <p:cNvPr id="186" name="Graphic 185">
                  <a:extLst>
                    <a:ext uri="{FF2B5EF4-FFF2-40B4-BE49-F238E27FC236}">
                      <a16:creationId xmlns:a16="http://schemas.microsoft.com/office/drawing/2014/main" id="{94C4E599-1EF7-47FB-A306-E0852C430452}"/>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87" name="TextBox 186">
                  <a:extLst>
                    <a:ext uri="{FF2B5EF4-FFF2-40B4-BE49-F238E27FC236}">
                      <a16:creationId xmlns:a16="http://schemas.microsoft.com/office/drawing/2014/main" id="{7BD23C17-D1E1-44D8-9D62-70DF0F2CE6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9" name="Group 158">
              <a:extLst>
                <a:ext uri="{FF2B5EF4-FFF2-40B4-BE49-F238E27FC236}">
                  <a16:creationId xmlns:a16="http://schemas.microsoft.com/office/drawing/2014/main" id="{15F0F288-549B-448A-837D-3506D59D8406}"/>
                </a:ext>
              </a:extLst>
            </p:cNvPr>
            <p:cNvGrpSpPr/>
            <p:nvPr/>
          </p:nvGrpSpPr>
          <p:grpSpPr>
            <a:xfrm>
              <a:off x="6096000" y="36512613"/>
              <a:ext cx="4741495" cy="2131542"/>
              <a:chOff x="1504353" y="8801354"/>
              <a:chExt cx="4741495" cy="2131542"/>
            </a:xfrm>
          </p:grpSpPr>
          <p:sp>
            <p:nvSpPr>
              <p:cNvPr id="180" name="Freeform: Shape 179">
                <a:extLst>
                  <a:ext uri="{FF2B5EF4-FFF2-40B4-BE49-F238E27FC236}">
                    <a16:creationId xmlns:a16="http://schemas.microsoft.com/office/drawing/2014/main" id="{71FB5955-FD70-4EC7-81EA-E39C8AE5ABC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181" name="Group 180">
                <a:extLst>
                  <a:ext uri="{FF2B5EF4-FFF2-40B4-BE49-F238E27FC236}">
                    <a16:creationId xmlns:a16="http://schemas.microsoft.com/office/drawing/2014/main" id="{CB253938-65C1-432B-B48E-50F453654764}"/>
                  </a:ext>
                </a:extLst>
              </p:cNvPr>
              <p:cNvGrpSpPr/>
              <p:nvPr/>
            </p:nvGrpSpPr>
            <p:grpSpPr>
              <a:xfrm>
                <a:off x="5289112" y="8801354"/>
                <a:ext cx="956736" cy="1301438"/>
                <a:chOff x="-2750419" y="1399884"/>
                <a:chExt cx="956736" cy="1301438"/>
              </a:xfrm>
            </p:grpSpPr>
            <p:pic>
              <p:nvPicPr>
                <p:cNvPr id="182" name="Graphic 181">
                  <a:extLst>
                    <a:ext uri="{FF2B5EF4-FFF2-40B4-BE49-F238E27FC236}">
                      <a16:creationId xmlns:a16="http://schemas.microsoft.com/office/drawing/2014/main" id="{314C0597-E0F7-4807-91B8-A1F07D47EC99}"/>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83" name="TextBox 182">
                  <a:extLst>
                    <a:ext uri="{FF2B5EF4-FFF2-40B4-BE49-F238E27FC236}">
                      <a16:creationId xmlns:a16="http://schemas.microsoft.com/office/drawing/2014/main" id="{61CCB1D1-74CF-4867-814E-6153432F2EC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0" name="Group 159">
              <a:extLst>
                <a:ext uri="{FF2B5EF4-FFF2-40B4-BE49-F238E27FC236}">
                  <a16:creationId xmlns:a16="http://schemas.microsoft.com/office/drawing/2014/main" id="{285C5C46-F803-4D52-B661-51B0BA2034CB}"/>
                </a:ext>
              </a:extLst>
            </p:cNvPr>
            <p:cNvGrpSpPr/>
            <p:nvPr/>
          </p:nvGrpSpPr>
          <p:grpSpPr>
            <a:xfrm>
              <a:off x="6118882" y="38783165"/>
              <a:ext cx="4741495" cy="2131542"/>
              <a:chOff x="1504353" y="8801354"/>
              <a:chExt cx="4741495" cy="2131542"/>
            </a:xfrm>
          </p:grpSpPr>
          <p:sp>
            <p:nvSpPr>
              <p:cNvPr id="176" name="Freeform: Shape 175">
                <a:extLst>
                  <a:ext uri="{FF2B5EF4-FFF2-40B4-BE49-F238E27FC236}">
                    <a16:creationId xmlns:a16="http://schemas.microsoft.com/office/drawing/2014/main" id="{3F06F67C-EE5C-4D6B-90C2-37610D047D4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177" name="Group 176">
                <a:extLst>
                  <a:ext uri="{FF2B5EF4-FFF2-40B4-BE49-F238E27FC236}">
                    <a16:creationId xmlns:a16="http://schemas.microsoft.com/office/drawing/2014/main" id="{7719C2F3-855A-4397-ACF9-5327810B1572}"/>
                  </a:ext>
                </a:extLst>
              </p:cNvPr>
              <p:cNvGrpSpPr/>
              <p:nvPr/>
            </p:nvGrpSpPr>
            <p:grpSpPr>
              <a:xfrm>
                <a:off x="5289112" y="8801354"/>
                <a:ext cx="956736" cy="1301438"/>
                <a:chOff x="-2750419" y="1399884"/>
                <a:chExt cx="956736" cy="1301438"/>
              </a:xfrm>
            </p:grpSpPr>
            <p:pic>
              <p:nvPicPr>
                <p:cNvPr id="178" name="Graphic 177">
                  <a:extLst>
                    <a:ext uri="{FF2B5EF4-FFF2-40B4-BE49-F238E27FC236}">
                      <a16:creationId xmlns:a16="http://schemas.microsoft.com/office/drawing/2014/main" id="{06654596-C961-4483-8ACF-A1B881BE7E45}"/>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79" name="TextBox 178">
                  <a:extLst>
                    <a:ext uri="{FF2B5EF4-FFF2-40B4-BE49-F238E27FC236}">
                      <a16:creationId xmlns:a16="http://schemas.microsoft.com/office/drawing/2014/main" id="{14F50420-53E9-4232-883A-980E2F02F4A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1" name="Group 160">
              <a:extLst>
                <a:ext uri="{FF2B5EF4-FFF2-40B4-BE49-F238E27FC236}">
                  <a16:creationId xmlns:a16="http://schemas.microsoft.com/office/drawing/2014/main" id="{2C78BD0F-1C0D-4D96-ABAA-7AEF939B4F75}"/>
                </a:ext>
              </a:extLst>
            </p:cNvPr>
            <p:cNvGrpSpPr/>
            <p:nvPr/>
          </p:nvGrpSpPr>
          <p:grpSpPr>
            <a:xfrm>
              <a:off x="6118882" y="41111148"/>
              <a:ext cx="4827457" cy="2131508"/>
              <a:chOff x="7523320" y="8589620"/>
              <a:chExt cx="4827457" cy="2131508"/>
            </a:xfrm>
          </p:grpSpPr>
          <p:sp>
            <p:nvSpPr>
              <p:cNvPr id="172" name="Freeform: Shape 171">
                <a:extLst>
                  <a:ext uri="{FF2B5EF4-FFF2-40B4-BE49-F238E27FC236}">
                    <a16:creationId xmlns:a16="http://schemas.microsoft.com/office/drawing/2014/main" id="{84DE5672-7F3C-4839-B66D-0BB49B798BB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73" name="Group 172">
                <a:extLst>
                  <a:ext uri="{FF2B5EF4-FFF2-40B4-BE49-F238E27FC236}">
                    <a16:creationId xmlns:a16="http://schemas.microsoft.com/office/drawing/2014/main" id="{1CF34679-9F53-42D2-AEAE-AE0D5082577F}"/>
                  </a:ext>
                </a:extLst>
              </p:cNvPr>
              <p:cNvGrpSpPr/>
              <p:nvPr/>
            </p:nvGrpSpPr>
            <p:grpSpPr>
              <a:xfrm>
                <a:off x="11394041" y="8589620"/>
                <a:ext cx="956736" cy="1287968"/>
                <a:chOff x="-3862348" y="1399884"/>
                <a:chExt cx="956736" cy="1287968"/>
              </a:xfrm>
            </p:grpSpPr>
            <p:pic>
              <p:nvPicPr>
                <p:cNvPr id="174" name="Graphic 173">
                  <a:extLst>
                    <a:ext uri="{FF2B5EF4-FFF2-40B4-BE49-F238E27FC236}">
                      <a16:creationId xmlns:a16="http://schemas.microsoft.com/office/drawing/2014/main" id="{F7610882-EAB2-4CE5-8860-34C27CAB2559}"/>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75" name="TextBox 174">
                  <a:extLst>
                    <a:ext uri="{FF2B5EF4-FFF2-40B4-BE49-F238E27FC236}">
                      <a16:creationId xmlns:a16="http://schemas.microsoft.com/office/drawing/2014/main" id="{CC6ED349-0BEB-4184-BBAB-792E7B97D65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2" name="Group 161">
              <a:extLst>
                <a:ext uri="{FF2B5EF4-FFF2-40B4-BE49-F238E27FC236}">
                  <a16:creationId xmlns:a16="http://schemas.microsoft.com/office/drawing/2014/main" id="{1124E581-F391-41E2-AB6D-C83CDC8D9A11}"/>
                </a:ext>
              </a:extLst>
            </p:cNvPr>
            <p:cNvGrpSpPr/>
            <p:nvPr/>
          </p:nvGrpSpPr>
          <p:grpSpPr>
            <a:xfrm>
              <a:off x="6118882" y="43399914"/>
              <a:ext cx="4827457" cy="2131508"/>
              <a:chOff x="7523320" y="8589620"/>
              <a:chExt cx="4827457" cy="2131508"/>
            </a:xfrm>
          </p:grpSpPr>
          <p:sp>
            <p:nvSpPr>
              <p:cNvPr id="168" name="Freeform: Shape 167">
                <a:extLst>
                  <a:ext uri="{FF2B5EF4-FFF2-40B4-BE49-F238E27FC236}">
                    <a16:creationId xmlns:a16="http://schemas.microsoft.com/office/drawing/2014/main" id="{A4E91C12-BA97-4884-AB46-56B392734344}"/>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9" name="Group 168">
                <a:extLst>
                  <a:ext uri="{FF2B5EF4-FFF2-40B4-BE49-F238E27FC236}">
                    <a16:creationId xmlns:a16="http://schemas.microsoft.com/office/drawing/2014/main" id="{AF45BE39-F34C-4D8C-964D-FFCD80B62C54}"/>
                  </a:ext>
                </a:extLst>
              </p:cNvPr>
              <p:cNvGrpSpPr/>
              <p:nvPr/>
            </p:nvGrpSpPr>
            <p:grpSpPr>
              <a:xfrm>
                <a:off x="11394041" y="8589620"/>
                <a:ext cx="956736" cy="1287968"/>
                <a:chOff x="-3862348" y="1399884"/>
                <a:chExt cx="956736" cy="1287968"/>
              </a:xfrm>
            </p:grpSpPr>
            <p:pic>
              <p:nvPicPr>
                <p:cNvPr id="170" name="Graphic 169">
                  <a:extLst>
                    <a:ext uri="{FF2B5EF4-FFF2-40B4-BE49-F238E27FC236}">
                      <a16:creationId xmlns:a16="http://schemas.microsoft.com/office/drawing/2014/main" id="{5C854DB3-E283-4682-B437-19615FF62A58}"/>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71" name="TextBox 170">
                  <a:extLst>
                    <a:ext uri="{FF2B5EF4-FFF2-40B4-BE49-F238E27FC236}">
                      <a16:creationId xmlns:a16="http://schemas.microsoft.com/office/drawing/2014/main" id="{12D06D40-856B-406E-956F-397AD2F043D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3" name="Group 162">
              <a:extLst>
                <a:ext uri="{FF2B5EF4-FFF2-40B4-BE49-F238E27FC236}">
                  <a16:creationId xmlns:a16="http://schemas.microsoft.com/office/drawing/2014/main" id="{2BC948EA-B5F7-4ED8-9E7E-57A2DA6400D5}"/>
                </a:ext>
              </a:extLst>
            </p:cNvPr>
            <p:cNvGrpSpPr/>
            <p:nvPr/>
          </p:nvGrpSpPr>
          <p:grpSpPr>
            <a:xfrm>
              <a:off x="6118882" y="45714663"/>
              <a:ext cx="4741495" cy="2131542"/>
              <a:chOff x="1504353" y="8801354"/>
              <a:chExt cx="4741495" cy="2131542"/>
            </a:xfrm>
          </p:grpSpPr>
          <p:sp>
            <p:nvSpPr>
              <p:cNvPr id="164" name="Freeform: Shape 163">
                <a:extLst>
                  <a:ext uri="{FF2B5EF4-FFF2-40B4-BE49-F238E27FC236}">
                    <a16:creationId xmlns:a16="http://schemas.microsoft.com/office/drawing/2014/main" id="{48564A10-97E2-4555-9EC5-AFBE332B48A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5" name="Group 164">
                <a:extLst>
                  <a:ext uri="{FF2B5EF4-FFF2-40B4-BE49-F238E27FC236}">
                    <a16:creationId xmlns:a16="http://schemas.microsoft.com/office/drawing/2014/main" id="{1D1C37FC-483E-42E1-90FD-2DA15FEEDDF8}"/>
                  </a:ext>
                </a:extLst>
              </p:cNvPr>
              <p:cNvGrpSpPr/>
              <p:nvPr/>
            </p:nvGrpSpPr>
            <p:grpSpPr>
              <a:xfrm>
                <a:off x="5289112" y="8801354"/>
                <a:ext cx="956736" cy="1301438"/>
                <a:chOff x="-2750419" y="1399884"/>
                <a:chExt cx="956736" cy="1301438"/>
              </a:xfrm>
            </p:grpSpPr>
            <p:pic>
              <p:nvPicPr>
                <p:cNvPr id="166" name="Graphic 165">
                  <a:extLst>
                    <a:ext uri="{FF2B5EF4-FFF2-40B4-BE49-F238E27FC236}">
                      <a16:creationId xmlns:a16="http://schemas.microsoft.com/office/drawing/2014/main" id="{E8CC5961-425B-42FE-99FD-16FCB833EDFE}"/>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67" name="TextBox 166">
                  <a:extLst>
                    <a:ext uri="{FF2B5EF4-FFF2-40B4-BE49-F238E27FC236}">
                      <a16:creationId xmlns:a16="http://schemas.microsoft.com/office/drawing/2014/main" id="{2593EEE9-3F37-448E-9A27-5ADABFB77E9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115509952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C1505391-9C12-4658-A640-3B23BAF6C595}"/>
              </a:ext>
            </a:extLst>
          </p:cNvPr>
          <p:cNvGrpSpPr/>
          <p:nvPr/>
        </p:nvGrpSpPr>
        <p:grpSpPr>
          <a:xfrm>
            <a:off x="1088824" y="230550"/>
            <a:ext cx="9857515" cy="40578396"/>
            <a:chOff x="1088824" y="7267809"/>
            <a:chExt cx="9857515" cy="40578396"/>
          </a:xfrm>
        </p:grpSpPr>
        <p:grpSp>
          <p:nvGrpSpPr>
            <p:cNvPr id="146" name="Group 145">
              <a:extLst>
                <a:ext uri="{FF2B5EF4-FFF2-40B4-BE49-F238E27FC236}">
                  <a16:creationId xmlns:a16="http://schemas.microsoft.com/office/drawing/2014/main" id="{D7F72118-948E-487D-A3E6-D504F3567578}"/>
                </a:ext>
              </a:extLst>
            </p:cNvPr>
            <p:cNvGrpSpPr/>
            <p:nvPr/>
          </p:nvGrpSpPr>
          <p:grpSpPr>
            <a:xfrm>
              <a:off x="6118882" y="14058697"/>
              <a:ext cx="4741495" cy="2131542"/>
              <a:chOff x="1504353" y="8801354"/>
              <a:chExt cx="4741495" cy="2131542"/>
            </a:xfrm>
          </p:grpSpPr>
          <p:sp>
            <p:nvSpPr>
              <p:cNvPr id="232" name="Freeform: Shape 231">
                <a:extLst>
                  <a:ext uri="{FF2B5EF4-FFF2-40B4-BE49-F238E27FC236}">
                    <a16:creationId xmlns:a16="http://schemas.microsoft.com/office/drawing/2014/main" id="{82630721-89FE-42C4-9516-755F59702DD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33" name="Group 232">
                <a:extLst>
                  <a:ext uri="{FF2B5EF4-FFF2-40B4-BE49-F238E27FC236}">
                    <a16:creationId xmlns:a16="http://schemas.microsoft.com/office/drawing/2014/main" id="{3DA426AE-8DF7-4AA6-9FFE-92C5EB69327F}"/>
                  </a:ext>
                </a:extLst>
              </p:cNvPr>
              <p:cNvGrpSpPr/>
              <p:nvPr/>
            </p:nvGrpSpPr>
            <p:grpSpPr>
              <a:xfrm>
                <a:off x="5289112" y="8801354"/>
                <a:ext cx="956736" cy="1301438"/>
                <a:chOff x="-2750419" y="1399884"/>
                <a:chExt cx="956736" cy="1301438"/>
              </a:xfrm>
            </p:grpSpPr>
            <p:pic>
              <p:nvPicPr>
                <p:cNvPr id="234" name="Graphic 233">
                  <a:extLst>
                    <a:ext uri="{FF2B5EF4-FFF2-40B4-BE49-F238E27FC236}">
                      <a16:creationId xmlns:a16="http://schemas.microsoft.com/office/drawing/2014/main" id="{02B324C0-14B1-4E96-8F1B-B62253A999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35" name="TextBox 234">
                  <a:extLst>
                    <a:ext uri="{FF2B5EF4-FFF2-40B4-BE49-F238E27FC236}">
                      <a16:creationId xmlns:a16="http://schemas.microsoft.com/office/drawing/2014/main" id="{65655C91-88A0-4F33-A5F3-A3CDA2AACD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7" name="Group 146">
              <a:extLst>
                <a:ext uri="{FF2B5EF4-FFF2-40B4-BE49-F238E27FC236}">
                  <a16:creationId xmlns:a16="http://schemas.microsoft.com/office/drawing/2014/main" id="{A54634BD-4AF5-4FF3-A1E1-5DDA8FC73E40}"/>
                </a:ext>
              </a:extLst>
            </p:cNvPr>
            <p:cNvGrpSpPr/>
            <p:nvPr/>
          </p:nvGrpSpPr>
          <p:grpSpPr>
            <a:xfrm>
              <a:off x="6112211" y="9524245"/>
              <a:ext cx="4827457" cy="2131508"/>
              <a:chOff x="7523320" y="8589620"/>
              <a:chExt cx="4827457" cy="2131508"/>
            </a:xfrm>
          </p:grpSpPr>
          <p:sp>
            <p:nvSpPr>
              <p:cNvPr id="228" name="Freeform: Shape 227">
                <a:extLst>
                  <a:ext uri="{FF2B5EF4-FFF2-40B4-BE49-F238E27FC236}">
                    <a16:creationId xmlns:a16="http://schemas.microsoft.com/office/drawing/2014/main" id="{50EA1360-623A-40CD-ACC1-3E20D9668FA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9" name="Group 228">
                <a:extLst>
                  <a:ext uri="{FF2B5EF4-FFF2-40B4-BE49-F238E27FC236}">
                    <a16:creationId xmlns:a16="http://schemas.microsoft.com/office/drawing/2014/main" id="{B5FF22D1-2DF3-42E6-8F9D-7A979504923C}"/>
                  </a:ext>
                </a:extLst>
              </p:cNvPr>
              <p:cNvGrpSpPr/>
              <p:nvPr/>
            </p:nvGrpSpPr>
            <p:grpSpPr>
              <a:xfrm>
                <a:off x="11394041" y="8589620"/>
                <a:ext cx="956736" cy="1287968"/>
                <a:chOff x="-3862348" y="1399884"/>
                <a:chExt cx="956736" cy="1287968"/>
              </a:xfrm>
            </p:grpSpPr>
            <p:pic>
              <p:nvPicPr>
                <p:cNvPr id="230" name="Graphic 229">
                  <a:extLst>
                    <a:ext uri="{FF2B5EF4-FFF2-40B4-BE49-F238E27FC236}">
                      <a16:creationId xmlns:a16="http://schemas.microsoft.com/office/drawing/2014/main" id="{DC9BF049-6EDB-4C9F-AD14-9497D28B5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31" name="TextBox 230">
                  <a:extLst>
                    <a:ext uri="{FF2B5EF4-FFF2-40B4-BE49-F238E27FC236}">
                      <a16:creationId xmlns:a16="http://schemas.microsoft.com/office/drawing/2014/main" id="{938680C4-092A-445D-BA08-4233FB94E2B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48" name="Group 147">
              <a:extLst>
                <a:ext uri="{FF2B5EF4-FFF2-40B4-BE49-F238E27FC236}">
                  <a16:creationId xmlns:a16="http://schemas.microsoft.com/office/drawing/2014/main" id="{00F7B90B-1863-4673-93AA-8829552E50D5}"/>
                </a:ext>
              </a:extLst>
            </p:cNvPr>
            <p:cNvGrpSpPr/>
            <p:nvPr/>
          </p:nvGrpSpPr>
          <p:grpSpPr>
            <a:xfrm>
              <a:off x="1088824" y="7267809"/>
              <a:ext cx="5024592" cy="2105525"/>
              <a:chOff x="1653538" y="1750435"/>
              <a:chExt cx="5024592" cy="2105525"/>
            </a:xfrm>
          </p:grpSpPr>
          <p:sp>
            <p:nvSpPr>
              <p:cNvPr id="224" name="Freeform: Shape 223">
                <a:extLst>
                  <a:ext uri="{FF2B5EF4-FFF2-40B4-BE49-F238E27FC236}">
                    <a16:creationId xmlns:a16="http://schemas.microsoft.com/office/drawing/2014/main" id="{6EF47DE2-0D31-4B97-AE92-0B355EECEF6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5" name="Group 224">
                <a:extLst>
                  <a:ext uri="{FF2B5EF4-FFF2-40B4-BE49-F238E27FC236}">
                    <a16:creationId xmlns:a16="http://schemas.microsoft.com/office/drawing/2014/main" id="{361F4546-2985-417C-8825-5DDB4F063EB2}"/>
                  </a:ext>
                </a:extLst>
              </p:cNvPr>
              <p:cNvGrpSpPr/>
              <p:nvPr/>
            </p:nvGrpSpPr>
            <p:grpSpPr>
              <a:xfrm>
                <a:off x="1653538" y="1757815"/>
                <a:ext cx="956736" cy="1301438"/>
                <a:chOff x="-1490164" y="1399884"/>
                <a:chExt cx="956736" cy="1301438"/>
              </a:xfrm>
            </p:grpSpPr>
            <p:pic>
              <p:nvPicPr>
                <p:cNvPr id="226" name="Graphic 225">
                  <a:extLst>
                    <a:ext uri="{FF2B5EF4-FFF2-40B4-BE49-F238E27FC236}">
                      <a16:creationId xmlns:a16="http://schemas.microsoft.com/office/drawing/2014/main" id="{0EAE40A3-7341-44C9-9B6C-A1532C3A62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27" name="TextBox 226">
                  <a:extLst>
                    <a:ext uri="{FF2B5EF4-FFF2-40B4-BE49-F238E27FC236}">
                      <a16:creationId xmlns:a16="http://schemas.microsoft.com/office/drawing/2014/main" id="{EBC08E2C-FC95-41DF-82C7-57430623057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49" name="Group 148">
              <a:extLst>
                <a:ext uri="{FF2B5EF4-FFF2-40B4-BE49-F238E27FC236}">
                  <a16:creationId xmlns:a16="http://schemas.microsoft.com/office/drawing/2014/main" id="{4BD6870D-5507-44F7-930E-F4D4E7166E94}"/>
                </a:ext>
              </a:extLst>
            </p:cNvPr>
            <p:cNvGrpSpPr/>
            <p:nvPr/>
          </p:nvGrpSpPr>
          <p:grpSpPr>
            <a:xfrm>
              <a:off x="6118882" y="11780647"/>
              <a:ext cx="4741495" cy="2131542"/>
              <a:chOff x="1504353" y="8801354"/>
              <a:chExt cx="4741495" cy="2131542"/>
            </a:xfrm>
          </p:grpSpPr>
          <p:sp>
            <p:nvSpPr>
              <p:cNvPr id="220" name="Freeform: Shape 219">
                <a:extLst>
                  <a:ext uri="{FF2B5EF4-FFF2-40B4-BE49-F238E27FC236}">
                    <a16:creationId xmlns:a16="http://schemas.microsoft.com/office/drawing/2014/main" id="{95DCDEB3-53BA-4549-B496-9D158162683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1" name="Group 220">
                <a:extLst>
                  <a:ext uri="{FF2B5EF4-FFF2-40B4-BE49-F238E27FC236}">
                    <a16:creationId xmlns:a16="http://schemas.microsoft.com/office/drawing/2014/main" id="{1C9DED92-B78C-4C26-88F1-BA889325F850}"/>
                  </a:ext>
                </a:extLst>
              </p:cNvPr>
              <p:cNvGrpSpPr/>
              <p:nvPr/>
            </p:nvGrpSpPr>
            <p:grpSpPr>
              <a:xfrm>
                <a:off x="5289112" y="8801354"/>
                <a:ext cx="956736" cy="1301438"/>
                <a:chOff x="-2750419" y="1399884"/>
                <a:chExt cx="956736" cy="1301438"/>
              </a:xfrm>
            </p:grpSpPr>
            <p:pic>
              <p:nvPicPr>
                <p:cNvPr id="222" name="Graphic 221">
                  <a:extLst>
                    <a:ext uri="{FF2B5EF4-FFF2-40B4-BE49-F238E27FC236}">
                      <a16:creationId xmlns:a16="http://schemas.microsoft.com/office/drawing/2014/main" id="{EB83E1E4-5FE3-436F-95AF-31AA3FBDE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23" name="TextBox 222">
                  <a:extLst>
                    <a:ext uri="{FF2B5EF4-FFF2-40B4-BE49-F238E27FC236}">
                      <a16:creationId xmlns:a16="http://schemas.microsoft.com/office/drawing/2014/main" id="{2F240955-EACA-472F-954A-92B6AE2A19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0" name="Group 149">
              <a:extLst>
                <a:ext uri="{FF2B5EF4-FFF2-40B4-BE49-F238E27FC236}">
                  <a16:creationId xmlns:a16="http://schemas.microsoft.com/office/drawing/2014/main" id="{88D2302B-8E8D-4ED3-BDE0-0B6C64819A9D}"/>
                </a:ext>
              </a:extLst>
            </p:cNvPr>
            <p:cNvGrpSpPr/>
            <p:nvPr/>
          </p:nvGrpSpPr>
          <p:grpSpPr>
            <a:xfrm>
              <a:off x="1133672" y="16362764"/>
              <a:ext cx="5024592" cy="2105525"/>
              <a:chOff x="1653538" y="1750435"/>
              <a:chExt cx="5024592" cy="2105525"/>
            </a:xfrm>
          </p:grpSpPr>
          <p:sp>
            <p:nvSpPr>
              <p:cNvPr id="216" name="Freeform: Shape 215">
                <a:extLst>
                  <a:ext uri="{FF2B5EF4-FFF2-40B4-BE49-F238E27FC236}">
                    <a16:creationId xmlns:a16="http://schemas.microsoft.com/office/drawing/2014/main" id="{3BBBF97C-321E-4A26-BF51-4D3B577BC27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7" name="Group 216">
                <a:extLst>
                  <a:ext uri="{FF2B5EF4-FFF2-40B4-BE49-F238E27FC236}">
                    <a16:creationId xmlns:a16="http://schemas.microsoft.com/office/drawing/2014/main" id="{533D49DB-607C-4A43-8A3D-1586BB59E134}"/>
                  </a:ext>
                </a:extLst>
              </p:cNvPr>
              <p:cNvGrpSpPr/>
              <p:nvPr/>
            </p:nvGrpSpPr>
            <p:grpSpPr>
              <a:xfrm>
                <a:off x="1653538" y="1757815"/>
                <a:ext cx="956736" cy="1301438"/>
                <a:chOff x="-1490164" y="1399884"/>
                <a:chExt cx="956736" cy="1301438"/>
              </a:xfrm>
            </p:grpSpPr>
            <p:pic>
              <p:nvPicPr>
                <p:cNvPr id="218" name="Graphic 217">
                  <a:extLst>
                    <a:ext uri="{FF2B5EF4-FFF2-40B4-BE49-F238E27FC236}">
                      <a16:creationId xmlns:a16="http://schemas.microsoft.com/office/drawing/2014/main" id="{16D91C7A-8EEC-4076-A379-2B24777B6B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9" name="TextBox 218">
                  <a:extLst>
                    <a:ext uri="{FF2B5EF4-FFF2-40B4-BE49-F238E27FC236}">
                      <a16:creationId xmlns:a16="http://schemas.microsoft.com/office/drawing/2014/main" id="{8C285CD5-2B00-4F91-A6D7-97E1F4296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1" name="Group 150">
              <a:extLst>
                <a:ext uri="{FF2B5EF4-FFF2-40B4-BE49-F238E27FC236}">
                  <a16:creationId xmlns:a16="http://schemas.microsoft.com/office/drawing/2014/main" id="{E25D0D93-14FC-459C-9B22-A1DD6B27C273}"/>
                </a:ext>
              </a:extLst>
            </p:cNvPr>
            <p:cNvGrpSpPr/>
            <p:nvPr/>
          </p:nvGrpSpPr>
          <p:grpSpPr>
            <a:xfrm>
              <a:off x="1136574" y="18640814"/>
              <a:ext cx="5024592" cy="2105525"/>
              <a:chOff x="1653538" y="1750435"/>
              <a:chExt cx="5024592" cy="2105525"/>
            </a:xfrm>
          </p:grpSpPr>
          <p:sp>
            <p:nvSpPr>
              <p:cNvPr id="212" name="Freeform: Shape 211">
                <a:extLst>
                  <a:ext uri="{FF2B5EF4-FFF2-40B4-BE49-F238E27FC236}">
                    <a16:creationId xmlns:a16="http://schemas.microsoft.com/office/drawing/2014/main" id="{204D53B0-5A18-4A74-8C27-A78D3D9A94F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3" name="Group 212">
                <a:extLst>
                  <a:ext uri="{FF2B5EF4-FFF2-40B4-BE49-F238E27FC236}">
                    <a16:creationId xmlns:a16="http://schemas.microsoft.com/office/drawing/2014/main" id="{876FF9F1-1CA2-4E35-913B-4C8064600BBC}"/>
                  </a:ext>
                </a:extLst>
              </p:cNvPr>
              <p:cNvGrpSpPr/>
              <p:nvPr/>
            </p:nvGrpSpPr>
            <p:grpSpPr>
              <a:xfrm>
                <a:off x="1653538" y="1757815"/>
                <a:ext cx="956736" cy="1301438"/>
                <a:chOff x="-1490164" y="1399884"/>
                <a:chExt cx="956736" cy="1301438"/>
              </a:xfrm>
            </p:grpSpPr>
            <p:pic>
              <p:nvPicPr>
                <p:cNvPr id="214" name="Graphic 213">
                  <a:extLst>
                    <a:ext uri="{FF2B5EF4-FFF2-40B4-BE49-F238E27FC236}">
                      <a16:creationId xmlns:a16="http://schemas.microsoft.com/office/drawing/2014/main" id="{09B1C959-1EA2-4A73-8AF9-F49321F2D6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5" name="TextBox 214">
                  <a:extLst>
                    <a:ext uri="{FF2B5EF4-FFF2-40B4-BE49-F238E27FC236}">
                      <a16:creationId xmlns:a16="http://schemas.microsoft.com/office/drawing/2014/main" id="{7953E99D-4994-4CB8-A637-184690E260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2" name="Group 151">
              <a:extLst>
                <a:ext uri="{FF2B5EF4-FFF2-40B4-BE49-F238E27FC236}">
                  <a16:creationId xmlns:a16="http://schemas.microsoft.com/office/drawing/2014/main" id="{EA5326D3-3C88-48E2-8C8D-F3AFA93345C1}"/>
                </a:ext>
              </a:extLst>
            </p:cNvPr>
            <p:cNvGrpSpPr/>
            <p:nvPr/>
          </p:nvGrpSpPr>
          <p:grpSpPr>
            <a:xfrm>
              <a:off x="6032920" y="20466633"/>
              <a:ext cx="4827457" cy="2131508"/>
              <a:chOff x="7523320" y="8589620"/>
              <a:chExt cx="4827457" cy="2131508"/>
            </a:xfrm>
          </p:grpSpPr>
          <p:sp>
            <p:nvSpPr>
              <p:cNvPr id="208" name="Freeform: Shape 207">
                <a:extLst>
                  <a:ext uri="{FF2B5EF4-FFF2-40B4-BE49-F238E27FC236}">
                    <a16:creationId xmlns:a16="http://schemas.microsoft.com/office/drawing/2014/main" id="{360B3948-045A-400E-A5DD-448D0855CD7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9" name="Group 208">
                <a:extLst>
                  <a:ext uri="{FF2B5EF4-FFF2-40B4-BE49-F238E27FC236}">
                    <a16:creationId xmlns:a16="http://schemas.microsoft.com/office/drawing/2014/main" id="{0CFD7FAC-E54F-47E3-8D95-ABC5DA7212FE}"/>
                  </a:ext>
                </a:extLst>
              </p:cNvPr>
              <p:cNvGrpSpPr/>
              <p:nvPr/>
            </p:nvGrpSpPr>
            <p:grpSpPr>
              <a:xfrm>
                <a:off x="11394041" y="8589620"/>
                <a:ext cx="956736" cy="1287968"/>
                <a:chOff x="-3862348" y="1399884"/>
                <a:chExt cx="956736" cy="1287968"/>
              </a:xfrm>
            </p:grpSpPr>
            <p:pic>
              <p:nvPicPr>
                <p:cNvPr id="210" name="Graphic 209">
                  <a:extLst>
                    <a:ext uri="{FF2B5EF4-FFF2-40B4-BE49-F238E27FC236}">
                      <a16:creationId xmlns:a16="http://schemas.microsoft.com/office/drawing/2014/main" id="{4FF14ABD-2ABD-4019-8800-7E5C131ACF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11" name="TextBox 210">
                  <a:extLst>
                    <a:ext uri="{FF2B5EF4-FFF2-40B4-BE49-F238E27FC236}">
                      <a16:creationId xmlns:a16="http://schemas.microsoft.com/office/drawing/2014/main" id="{8F290D1E-8F8D-4440-A92B-8E971796C0C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3" name="Group 152">
              <a:extLst>
                <a:ext uri="{FF2B5EF4-FFF2-40B4-BE49-F238E27FC236}">
                  <a16:creationId xmlns:a16="http://schemas.microsoft.com/office/drawing/2014/main" id="{B66D9531-BC83-4F48-A941-810245212088}"/>
                </a:ext>
              </a:extLst>
            </p:cNvPr>
            <p:cNvGrpSpPr/>
            <p:nvPr/>
          </p:nvGrpSpPr>
          <p:grpSpPr>
            <a:xfrm>
              <a:off x="6032920" y="22753903"/>
              <a:ext cx="4827457" cy="2131508"/>
              <a:chOff x="7523320" y="8589620"/>
              <a:chExt cx="4827457" cy="2131508"/>
            </a:xfrm>
          </p:grpSpPr>
          <p:sp>
            <p:nvSpPr>
              <p:cNvPr id="204" name="Freeform: Shape 203">
                <a:extLst>
                  <a:ext uri="{FF2B5EF4-FFF2-40B4-BE49-F238E27FC236}">
                    <a16:creationId xmlns:a16="http://schemas.microsoft.com/office/drawing/2014/main" id="{C66AE3DD-EB37-4617-95F0-5F90183D203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5" name="Group 204">
                <a:extLst>
                  <a:ext uri="{FF2B5EF4-FFF2-40B4-BE49-F238E27FC236}">
                    <a16:creationId xmlns:a16="http://schemas.microsoft.com/office/drawing/2014/main" id="{D009C785-03BC-4BCC-8D8E-C2A8F3225A4A}"/>
                  </a:ext>
                </a:extLst>
              </p:cNvPr>
              <p:cNvGrpSpPr/>
              <p:nvPr/>
            </p:nvGrpSpPr>
            <p:grpSpPr>
              <a:xfrm>
                <a:off x="11394041" y="8589620"/>
                <a:ext cx="956736" cy="1287968"/>
                <a:chOff x="-3862348" y="1399884"/>
                <a:chExt cx="956736" cy="1287968"/>
              </a:xfrm>
            </p:grpSpPr>
            <p:pic>
              <p:nvPicPr>
                <p:cNvPr id="206" name="Graphic 205">
                  <a:extLst>
                    <a:ext uri="{FF2B5EF4-FFF2-40B4-BE49-F238E27FC236}">
                      <a16:creationId xmlns:a16="http://schemas.microsoft.com/office/drawing/2014/main" id="{876EC70A-5A16-487C-866D-BDCC10215B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07" name="TextBox 206">
                  <a:extLst>
                    <a:ext uri="{FF2B5EF4-FFF2-40B4-BE49-F238E27FC236}">
                      <a16:creationId xmlns:a16="http://schemas.microsoft.com/office/drawing/2014/main" id="{30973BEA-5A23-4EF3-8C22-8228B50DEFA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4" name="Group 153">
              <a:extLst>
                <a:ext uri="{FF2B5EF4-FFF2-40B4-BE49-F238E27FC236}">
                  <a16:creationId xmlns:a16="http://schemas.microsoft.com/office/drawing/2014/main" id="{3EE01934-DF18-49FE-8B8F-C003A224EADD}"/>
                </a:ext>
              </a:extLst>
            </p:cNvPr>
            <p:cNvGrpSpPr/>
            <p:nvPr/>
          </p:nvGrpSpPr>
          <p:grpSpPr>
            <a:xfrm>
              <a:off x="6096000" y="25041173"/>
              <a:ext cx="4741495" cy="2131542"/>
              <a:chOff x="1504353" y="8801354"/>
              <a:chExt cx="4741495" cy="2131542"/>
            </a:xfrm>
          </p:grpSpPr>
          <p:sp>
            <p:nvSpPr>
              <p:cNvPr id="200" name="Freeform: Shape 199">
                <a:extLst>
                  <a:ext uri="{FF2B5EF4-FFF2-40B4-BE49-F238E27FC236}">
                    <a16:creationId xmlns:a16="http://schemas.microsoft.com/office/drawing/2014/main" id="{BDE7E283-6447-46C3-942F-919BD13FA95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201" name="Group 200">
                <a:extLst>
                  <a:ext uri="{FF2B5EF4-FFF2-40B4-BE49-F238E27FC236}">
                    <a16:creationId xmlns:a16="http://schemas.microsoft.com/office/drawing/2014/main" id="{8B724A64-8D6C-4DC1-AA3F-B25C1DB242D4}"/>
                  </a:ext>
                </a:extLst>
              </p:cNvPr>
              <p:cNvGrpSpPr/>
              <p:nvPr/>
            </p:nvGrpSpPr>
            <p:grpSpPr>
              <a:xfrm>
                <a:off x="5289112" y="8801354"/>
                <a:ext cx="956736" cy="1301438"/>
                <a:chOff x="-2750419" y="1399884"/>
                <a:chExt cx="956736" cy="1301438"/>
              </a:xfrm>
            </p:grpSpPr>
            <p:pic>
              <p:nvPicPr>
                <p:cNvPr id="202" name="Graphic 201">
                  <a:extLst>
                    <a:ext uri="{FF2B5EF4-FFF2-40B4-BE49-F238E27FC236}">
                      <a16:creationId xmlns:a16="http://schemas.microsoft.com/office/drawing/2014/main" id="{728C7F9C-FBC3-4510-B176-2462329CD0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03" name="TextBox 202">
                  <a:extLst>
                    <a:ext uri="{FF2B5EF4-FFF2-40B4-BE49-F238E27FC236}">
                      <a16:creationId xmlns:a16="http://schemas.microsoft.com/office/drawing/2014/main" id="{F19F7FF9-1544-46DF-85B4-CB05AF625C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5" name="Group 154">
              <a:extLst>
                <a:ext uri="{FF2B5EF4-FFF2-40B4-BE49-F238E27FC236}">
                  <a16:creationId xmlns:a16="http://schemas.microsoft.com/office/drawing/2014/main" id="{F7FAB0EF-6E3E-4C84-A05B-DFAD374398B2}"/>
                </a:ext>
              </a:extLst>
            </p:cNvPr>
            <p:cNvGrpSpPr/>
            <p:nvPr/>
          </p:nvGrpSpPr>
          <p:grpSpPr>
            <a:xfrm>
              <a:off x="6112211" y="27345240"/>
              <a:ext cx="4827457" cy="2131508"/>
              <a:chOff x="7523320" y="8589620"/>
              <a:chExt cx="4827457" cy="2131508"/>
            </a:xfrm>
          </p:grpSpPr>
          <p:sp>
            <p:nvSpPr>
              <p:cNvPr id="196" name="Freeform: Shape 195">
                <a:extLst>
                  <a:ext uri="{FF2B5EF4-FFF2-40B4-BE49-F238E27FC236}">
                    <a16:creationId xmlns:a16="http://schemas.microsoft.com/office/drawing/2014/main" id="{0E1E64D2-97BD-4778-8B53-DE04592696F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7" name="Group 196">
                <a:extLst>
                  <a:ext uri="{FF2B5EF4-FFF2-40B4-BE49-F238E27FC236}">
                    <a16:creationId xmlns:a16="http://schemas.microsoft.com/office/drawing/2014/main" id="{A95A9BDB-0A2C-49D5-A9E7-9C33793720AE}"/>
                  </a:ext>
                </a:extLst>
              </p:cNvPr>
              <p:cNvGrpSpPr/>
              <p:nvPr/>
            </p:nvGrpSpPr>
            <p:grpSpPr>
              <a:xfrm>
                <a:off x="11394041" y="8589620"/>
                <a:ext cx="956736" cy="1287968"/>
                <a:chOff x="-3862348" y="1399884"/>
                <a:chExt cx="956736" cy="1287968"/>
              </a:xfrm>
            </p:grpSpPr>
            <p:pic>
              <p:nvPicPr>
                <p:cNvPr id="198" name="Graphic 197">
                  <a:extLst>
                    <a:ext uri="{FF2B5EF4-FFF2-40B4-BE49-F238E27FC236}">
                      <a16:creationId xmlns:a16="http://schemas.microsoft.com/office/drawing/2014/main" id="{090DC63C-E994-46E2-9085-188C1BCAC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9" name="TextBox 198">
                  <a:extLst>
                    <a:ext uri="{FF2B5EF4-FFF2-40B4-BE49-F238E27FC236}">
                      <a16:creationId xmlns:a16="http://schemas.microsoft.com/office/drawing/2014/main" id="{626E62D8-6A3F-421F-B972-A14B5FEC11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6" name="Group 155">
              <a:extLst>
                <a:ext uri="{FF2B5EF4-FFF2-40B4-BE49-F238E27FC236}">
                  <a16:creationId xmlns:a16="http://schemas.microsoft.com/office/drawing/2014/main" id="{8BC0F682-FDBB-48DA-A390-6E8708B1BE8C}"/>
                </a:ext>
              </a:extLst>
            </p:cNvPr>
            <p:cNvGrpSpPr/>
            <p:nvPr/>
          </p:nvGrpSpPr>
          <p:grpSpPr>
            <a:xfrm>
              <a:off x="6112211" y="29615713"/>
              <a:ext cx="4827457" cy="2131508"/>
              <a:chOff x="7523320" y="8589620"/>
              <a:chExt cx="4827457" cy="2131508"/>
            </a:xfrm>
          </p:grpSpPr>
          <p:sp>
            <p:nvSpPr>
              <p:cNvPr id="192" name="Freeform: Shape 191">
                <a:extLst>
                  <a:ext uri="{FF2B5EF4-FFF2-40B4-BE49-F238E27FC236}">
                    <a16:creationId xmlns:a16="http://schemas.microsoft.com/office/drawing/2014/main" id="{39FF6B75-A2AA-467D-A013-8EEC283263B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3" name="Group 192">
                <a:extLst>
                  <a:ext uri="{FF2B5EF4-FFF2-40B4-BE49-F238E27FC236}">
                    <a16:creationId xmlns:a16="http://schemas.microsoft.com/office/drawing/2014/main" id="{7B5C1B23-E257-44A4-BB61-D8604BC0F811}"/>
                  </a:ext>
                </a:extLst>
              </p:cNvPr>
              <p:cNvGrpSpPr/>
              <p:nvPr/>
            </p:nvGrpSpPr>
            <p:grpSpPr>
              <a:xfrm>
                <a:off x="11394041" y="8589620"/>
                <a:ext cx="956736" cy="1287968"/>
                <a:chOff x="-3862348" y="1399884"/>
                <a:chExt cx="956736" cy="1287968"/>
              </a:xfrm>
            </p:grpSpPr>
            <p:pic>
              <p:nvPicPr>
                <p:cNvPr id="194" name="Graphic 193">
                  <a:extLst>
                    <a:ext uri="{FF2B5EF4-FFF2-40B4-BE49-F238E27FC236}">
                      <a16:creationId xmlns:a16="http://schemas.microsoft.com/office/drawing/2014/main" id="{5A9DCA39-30E0-46EF-AF60-773B1B799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5" name="TextBox 194">
                  <a:extLst>
                    <a:ext uri="{FF2B5EF4-FFF2-40B4-BE49-F238E27FC236}">
                      <a16:creationId xmlns:a16="http://schemas.microsoft.com/office/drawing/2014/main" id="{B70FA512-58E1-4DD4-BCD5-2E2B4454893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7" name="Group 156">
              <a:extLst>
                <a:ext uri="{FF2B5EF4-FFF2-40B4-BE49-F238E27FC236}">
                  <a16:creationId xmlns:a16="http://schemas.microsoft.com/office/drawing/2014/main" id="{D52662BC-5576-45AD-8631-E4651A68237B}"/>
                </a:ext>
              </a:extLst>
            </p:cNvPr>
            <p:cNvGrpSpPr/>
            <p:nvPr/>
          </p:nvGrpSpPr>
          <p:grpSpPr>
            <a:xfrm>
              <a:off x="6096000" y="31912169"/>
              <a:ext cx="4741495" cy="2131542"/>
              <a:chOff x="1504353" y="8801354"/>
              <a:chExt cx="4741495" cy="2131542"/>
            </a:xfrm>
          </p:grpSpPr>
          <p:sp>
            <p:nvSpPr>
              <p:cNvPr id="188" name="Freeform: Shape 187">
                <a:extLst>
                  <a:ext uri="{FF2B5EF4-FFF2-40B4-BE49-F238E27FC236}">
                    <a16:creationId xmlns:a16="http://schemas.microsoft.com/office/drawing/2014/main" id="{A06D4882-6B6C-4EB2-A4E3-0F665449ED1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189" name="Group 188">
                <a:extLst>
                  <a:ext uri="{FF2B5EF4-FFF2-40B4-BE49-F238E27FC236}">
                    <a16:creationId xmlns:a16="http://schemas.microsoft.com/office/drawing/2014/main" id="{012427F7-5956-4EC6-B3B1-5BF8A2476306}"/>
                  </a:ext>
                </a:extLst>
              </p:cNvPr>
              <p:cNvGrpSpPr/>
              <p:nvPr/>
            </p:nvGrpSpPr>
            <p:grpSpPr>
              <a:xfrm>
                <a:off x="5289112" y="8801354"/>
                <a:ext cx="956736" cy="1301438"/>
                <a:chOff x="-2750419" y="1399884"/>
                <a:chExt cx="956736" cy="1301438"/>
              </a:xfrm>
            </p:grpSpPr>
            <p:pic>
              <p:nvPicPr>
                <p:cNvPr id="190" name="Graphic 189">
                  <a:extLst>
                    <a:ext uri="{FF2B5EF4-FFF2-40B4-BE49-F238E27FC236}">
                      <a16:creationId xmlns:a16="http://schemas.microsoft.com/office/drawing/2014/main" id="{AE0E574F-0403-4F3B-B692-27ECB609AF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91" name="TextBox 190">
                  <a:extLst>
                    <a:ext uri="{FF2B5EF4-FFF2-40B4-BE49-F238E27FC236}">
                      <a16:creationId xmlns:a16="http://schemas.microsoft.com/office/drawing/2014/main" id="{4ACD2338-C74E-4F71-9323-CE5FAA47032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8" name="Group 157">
              <a:extLst>
                <a:ext uri="{FF2B5EF4-FFF2-40B4-BE49-F238E27FC236}">
                  <a16:creationId xmlns:a16="http://schemas.microsoft.com/office/drawing/2014/main" id="{FB81A210-33CE-4BCC-8007-BC4526687203}"/>
                </a:ext>
              </a:extLst>
            </p:cNvPr>
            <p:cNvGrpSpPr/>
            <p:nvPr/>
          </p:nvGrpSpPr>
          <p:grpSpPr>
            <a:xfrm>
              <a:off x="6118882" y="34223847"/>
              <a:ext cx="4741495" cy="2131542"/>
              <a:chOff x="1504353" y="8801354"/>
              <a:chExt cx="4741495" cy="2131542"/>
            </a:xfrm>
          </p:grpSpPr>
          <p:sp>
            <p:nvSpPr>
              <p:cNvPr id="184" name="Freeform: Shape 183">
                <a:extLst>
                  <a:ext uri="{FF2B5EF4-FFF2-40B4-BE49-F238E27FC236}">
                    <a16:creationId xmlns:a16="http://schemas.microsoft.com/office/drawing/2014/main" id="{7BBDFB02-A115-42D7-A609-26AE1D862F9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185" name="Group 184">
                <a:extLst>
                  <a:ext uri="{FF2B5EF4-FFF2-40B4-BE49-F238E27FC236}">
                    <a16:creationId xmlns:a16="http://schemas.microsoft.com/office/drawing/2014/main" id="{25DECF9D-E1D0-43EB-87FA-87D6FE0A7672}"/>
                  </a:ext>
                </a:extLst>
              </p:cNvPr>
              <p:cNvGrpSpPr/>
              <p:nvPr/>
            </p:nvGrpSpPr>
            <p:grpSpPr>
              <a:xfrm>
                <a:off x="5289112" y="8801354"/>
                <a:ext cx="956736" cy="1301438"/>
                <a:chOff x="-2750419" y="1399884"/>
                <a:chExt cx="956736" cy="1301438"/>
              </a:xfrm>
            </p:grpSpPr>
            <p:pic>
              <p:nvPicPr>
                <p:cNvPr id="186" name="Graphic 185">
                  <a:extLst>
                    <a:ext uri="{FF2B5EF4-FFF2-40B4-BE49-F238E27FC236}">
                      <a16:creationId xmlns:a16="http://schemas.microsoft.com/office/drawing/2014/main" id="{D5E9F883-C891-475B-9945-3178F6B858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7" name="TextBox 186">
                  <a:extLst>
                    <a:ext uri="{FF2B5EF4-FFF2-40B4-BE49-F238E27FC236}">
                      <a16:creationId xmlns:a16="http://schemas.microsoft.com/office/drawing/2014/main" id="{0A3C3519-D1B2-4D21-B2BF-B82581B668C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9" name="Group 158">
              <a:extLst>
                <a:ext uri="{FF2B5EF4-FFF2-40B4-BE49-F238E27FC236}">
                  <a16:creationId xmlns:a16="http://schemas.microsoft.com/office/drawing/2014/main" id="{DA808AB2-BEBF-44D8-B24C-E24492D89290}"/>
                </a:ext>
              </a:extLst>
            </p:cNvPr>
            <p:cNvGrpSpPr/>
            <p:nvPr/>
          </p:nvGrpSpPr>
          <p:grpSpPr>
            <a:xfrm>
              <a:off x="6096000" y="36512613"/>
              <a:ext cx="4741495" cy="2131542"/>
              <a:chOff x="1504353" y="8801354"/>
              <a:chExt cx="4741495" cy="2131542"/>
            </a:xfrm>
          </p:grpSpPr>
          <p:sp>
            <p:nvSpPr>
              <p:cNvPr id="180" name="Freeform: Shape 179">
                <a:extLst>
                  <a:ext uri="{FF2B5EF4-FFF2-40B4-BE49-F238E27FC236}">
                    <a16:creationId xmlns:a16="http://schemas.microsoft.com/office/drawing/2014/main" id="{2C55C880-45C4-4A0C-B304-8BCDE71639D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181" name="Group 180">
                <a:extLst>
                  <a:ext uri="{FF2B5EF4-FFF2-40B4-BE49-F238E27FC236}">
                    <a16:creationId xmlns:a16="http://schemas.microsoft.com/office/drawing/2014/main" id="{F103FA1A-AC41-46AA-BD55-5860C59B0069}"/>
                  </a:ext>
                </a:extLst>
              </p:cNvPr>
              <p:cNvGrpSpPr/>
              <p:nvPr/>
            </p:nvGrpSpPr>
            <p:grpSpPr>
              <a:xfrm>
                <a:off x="5289112" y="8801354"/>
                <a:ext cx="956736" cy="1301438"/>
                <a:chOff x="-2750419" y="1399884"/>
                <a:chExt cx="956736" cy="1301438"/>
              </a:xfrm>
            </p:grpSpPr>
            <p:pic>
              <p:nvPicPr>
                <p:cNvPr id="182" name="Graphic 181">
                  <a:extLst>
                    <a:ext uri="{FF2B5EF4-FFF2-40B4-BE49-F238E27FC236}">
                      <a16:creationId xmlns:a16="http://schemas.microsoft.com/office/drawing/2014/main" id="{455D9453-92E1-4197-9D5A-5ABCEDBC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3" name="TextBox 182">
                  <a:extLst>
                    <a:ext uri="{FF2B5EF4-FFF2-40B4-BE49-F238E27FC236}">
                      <a16:creationId xmlns:a16="http://schemas.microsoft.com/office/drawing/2014/main" id="{9257F57E-B455-4F24-BCEC-754DB681A28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0" name="Group 159">
              <a:extLst>
                <a:ext uri="{FF2B5EF4-FFF2-40B4-BE49-F238E27FC236}">
                  <a16:creationId xmlns:a16="http://schemas.microsoft.com/office/drawing/2014/main" id="{44D32F08-3737-42B0-BE64-6D8F0840CE3E}"/>
                </a:ext>
              </a:extLst>
            </p:cNvPr>
            <p:cNvGrpSpPr/>
            <p:nvPr/>
          </p:nvGrpSpPr>
          <p:grpSpPr>
            <a:xfrm>
              <a:off x="6118882" y="38783165"/>
              <a:ext cx="4741495" cy="2131542"/>
              <a:chOff x="1504353" y="8801354"/>
              <a:chExt cx="4741495" cy="2131542"/>
            </a:xfrm>
          </p:grpSpPr>
          <p:sp>
            <p:nvSpPr>
              <p:cNvPr id="176" name="Freeform: Shape 175">
                <a:extLst>
                  <a:ext uri="{FF2B5EF4-FFF2-40B4-BE49-F238E27FC236}">
                    <a16:creationId xmlns:a16="http://schemas.microsoft.com/office/drawing/2014/main" id="{24A64990-6E9C-4807-8937-30DCB9CEF80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177" name="Group 176">
                <a:extLst>
                  <a:ext uri="{FF2B5EF4-FFF2-40B4-BE49-F238E27FC236}">
                    <a16:creationId xmlns:a16="http://schemas.microsoft.com/office/drawing/2014/main" id="{2392E1DD-0AA0-4E70-B4E7-7C3AA1CFE8CF}"/>
                  </a:ext>
                </a:extLst>
              </p:cNvPr>
              <p:cNvGrpSpPr/>
              <p:nvPr/>
            </p:nvGrpSpPr>
            <p:grpSpPr>
              <a:xfrm>
                <a:off x="5289112" y="8801354"/>
                <a:ext cx="956736" cy="1301438"/>
                <a:chOff x="-2750419" y="1399884"/>
                <a:chExt cx="956736" cy="1301438"/>
              </a:xfrm>
            </p:grpSpPr>
            <p:pic>
              <p:nvPicPr>
                <p:cNvPr id="178" name="Graphic 177">
                  <a:extLst>
                    <a:ext uri="{FF2B5EF4-FFF2-40B4-BE49-F238E27FC236}">
                      <a16:creationId xmlns:a16="http://schemas.microsoft.com/office/drawing/2014/main" id="{0EF47485-8679-4824-A92E-18A28FD1FA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79" name="TextBox 178">
                  <a:extLst>
                    <a:ext uri="{FF2B5EF4-FFF2-40B4-BE49-F238E27FC236}">
                      <a16:creationId xmlns:a16="http://schemas.microsoft.com/office/drawing/2014/main" id="{75972623-264C-4D09-9C7B-D53A3700F0C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1" name="Group 160">
              <a:extLst>
                <a:ext uri="{FF2B5EF4-FFF2-40B4-BE49-F238E27FC236}">
                  <a16:creationId xmlns:a16="http://schemas.microsoft.com/office/drawing/2014/main" id="{BCD8FC28-928E-4B97-BE49-0951DFBA5CA1}"/>
                </a:ext>
              </a:extLst>
            </p:cNvPr>
            <p:cNvGrpSpPr/>
            <p:nvPr/>
          </p:nvGrpSpPr>
          <p:grpSpPr>
            <a:xfrm>
              <a:off x="6118882" y="41111148"/>
              <a:ext cx="4827457" cy="2131508"/>
              <a:chOff x="7523320" y="8589620"/>
              <a:chExt cx="4827457" cy="2131508"/>
            </a:xfrm>
          </p:grpSpPr>
          <p:sp>
            <p:nvSpPr>
              <p:cNvPr id="172" name="Freeform: Shape 171">
                <a:extLst>
                  <a:ext uri="{FF2B5EF4-FFF2-40B4-BE49-F238E27FC236}">
                    <a16:creationId xmlns:a16="http://schemas.microsoft.com/office/drawing/2014/main" id="{68AB5F2B-82EB-40C2-A953-C79CC87036D4}"/>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73" name="Group 172">
                <a:extLst>
                  <a:ext uri="{FF2B5EF4-FFF2-40B4-BE49-F238E27FC236}">
                    <a16:creationId xmlns:a16="http://schemas.microsoft.com/office/drawing/2014/main" id="{A376CF0C-F7FB-4EE5-A609-3CA88F43B94D}"/>
                  </a:ext>
                </a:extLst>
              </p:cNvPr>
              <p:cNvGrpSpPr/>
              <p:nvPr/>
            </p:nvGrpSpPr>
            <p:grpSpPr>
              <a:xfrm>
                <a:off x="11394041" y="8589620"/>
                <a:ext cx="956736" cy="1287968"/>
                <a:chOff x="-3862348" y="1399884"/>
                <a:chExt cx="956736" cy="1287968"/>
              </a:xfrm>
            </p:grpSpPr>
            <p:pic>
              <p:nvPicPr>
                <p:cNvPr id="174" name="Graphic 173">
                  <a:extLst>
                    <a:ext uri="{FF2B5EF4-FFF2-40B4-BE49-F238E27FC236}">
                      <a16:creationId xmlns:a16="http://schemas.microsoft.com/office/drawing/2014/main" id="{23FDD3F6-E366-462B-BD44-AD8039F4D1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5" name="TextBox 174">
                  <a:extLst>
                    <a:ext uri="{FF2B5EF4-FFF2-40B4-BE49-F238E27FC236}">
                      <a16:creationId xmlns:a16="http://schemas.microsoft.com/office/drawing/2014/main" id="{4ECB64CD-8FB9-47E6-80A6-C96550388E8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2" name="Group 161">
              <a:extLst>
                <a:ext uri="{FF2B5EF4-FFF2-40B4-BE49-F238E27FC236}">
                  <a16:creationId xmlns:a16="http://schemas.microsoft.com/office/drawing/2014/main" id="{33E22FC2-0ABB-4C7C-8D15-AC033D9D4C29}"/>
                </a:ext>
              </a:extLst>
            </p:cNvPr>
            <p:cNvGrpSpPr/>
            <p:nvPr/>
          </p:nvGrpSpPr>
          <p:grpSpPr>
            <a:xfrm>
              <a:off x="6118882" y="43399914"/>
              <a:ext cx="4827457" cy="2131508"/>
              <a:chOff x="7523320" y="8589620"/>
              <a:chExt cx="4827457" cy="2131508"/>
            </a:xfrm>
          </p:grpSpPr>
          <p:sp>
            <p:nvSpPr>
              <p:cNvPr id="168" name="Freeform: Shape 167">
                <a:extLst>
                  <a:ext uri="{FF2B5EF4-FFF2-40B4-BE49-F238E27FC236}">
                    <a16:creationId xmlns:a16="http://schemas.microsoft.com/office/drawing/2014/main" id="{11843D23-D775-4317-8E9C-D35160492C0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9" name="Group 168">
                <a:extLst>
                  <a:ext uri="{FF2B5EF4-FFF2-40B4-BE49-F238E27FC236}">
                    <a16:creationId xmlns:a16="http://schemas.microsoft.com/office/drawing/2014/main" id="{32207418-6B69-453A-8B21-072C8D6BFB7F}"/>
                  </a:ext>
                </a:extLst>
              </p:cNvPr>
              <p:cNvGrpSpPr/>
              <p:nvPr/>
            </p:nvGrpSpPr>
            <p:grpSpPr>
              <a:xfrm>
                <a:off x="11394041" y="8589620"/>
                <a:ext cx="956736" cy="1287968"/>
                <a:chOff x="-3862348" y="1399884"/>
                <a:chExt cx="956736" cy="1287968"/>
              </a:xfrm>
            </p:grpSpPr>
            <p:pic>
              <p:nvPicPr>
                <p:cNvPr id="170" name="Graphic 169">
                  <a:extLst>
                    <a:ext uri="{FF2B5EF4-FFF2-40B4-BE49-F238E27FC236}">
                      <a16:creationId xmlns:a16="http://schemas.microsoft.com/office/drawing/2014/main" id="{E235D6BD-36F1-4EB8-9B41-35EC19021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1" name="TextBox 170">
                  <a:extLst>
                    <a:ext uri="{FF2B5EF4-FFF2-40B4-BE49-F238E27FC236}">
                      <a16:creationId xmlns:a16="http://schemas.microsoft.com/office/drawing/2014/main" id="{BC87B503-6A76-475C-B25A-CCA010321DB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3" name="Group 162">
              <a:extLst>
                <a:ext uri="{FF2B5EF4-FFF2-40B4-BE49-F238E27FC236}">
                  <a16:creationId xmlns:a16="http://schemas.microsoft.com/office/drawing/2014/main" id="{18D505DF-7C44-46F5-B5E3-119AD7110B1C}"/>
                </a:ext>
              </a:extLst>
            </p:cNvPr>
            <p:cNvGrpSpPr/>
            <p:nvPr/>
          </p:nvGrpSpPr>
          <p:grpSpPr>
            <a:xfrm>
              <a:off x="6118882" y="45714663"/>
              <a:ext cx="4741495" cy="2131542"/>
              <a:chOff x="1504353" y="8801354"/>
              <a:chExt cx="4741495" cy="2131542"/>
            </a:xfrm>
          </p:grpSpPr>
          <p:sp>
            <p:nvSpPr>
              <p:cNvPr id="164" name="Freeform: Shape 163">
                <a:extLst>
                  <a:ext uri="{FF2B5EF4-FFF2-40B4-BE49-F238E27FC236}">
                    <a16:creationId xmlns:a16="http://schemas.microsoft.com/office/drawing/2014/main" id="{B11888C9-18C4-4C3A-8A72-44B7CFABC24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5" name="Group 164">
                <a:extLst>
                  <a:ext uri="{FF2B5EF4-FFF2-40B4-BE49-F238E27FC236}">
                    <a16:creationId xmlns:a16="http://schemas.microsoft.com/office/drawing/2014/main" id="{52FE19DE-69E6-4C7E-B42D-FFFFD89771ED}"/>
                  </a:ext>
                </a:extLst>
              </p:cNvPr>
              <p:cNvGrpSpPr/>
              <p:nvPr/>
            </p:nvGrpSpPr>
            <p:grpSpPr>
              <a:xfrm>
                <a:off x="5289112" y="8801354"/>
                <a:ext cx="956736" cy="1301438"/>
                <a:chOff x="-2750419" y="1399884"/>
                <a:chExt cx="956736" cy="1301438"/>
              </a:xfrm>
            </p:grpSpPr>
            <p:pic>
              <p:nvPicPr>
                <p:cNvPr id="166" name="Graphic 165">
                  <a:extLst>
                    <a:ext uri="{FF2B5EF4-FFF2-40B4-BE49-F238E27FC236}">
                      <a16:creationId xmlns:a16="http://schemas.microsoft.com/office/drawing/2014/main" id="{9648E9F5-459E-4F10-B046-2755E2726C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67" name="TextBox 166">
                  <a:extLst>
                    <a:ext uri="{FF2B5EF4-FFF2-40B4-BE49-F238E27FC236}">
                      <a16:creationId xmlns:a16="http://schemas.microsoft.com/office/drawing/2014/main" id="{6527618F-6512-436E-BDDB-A5742050FD6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327" name="Group 326">
            <a:extLst>
              <a:ext uri="{FF2B5EF4-FFF2-40B4-BE49-F238E27FC236}">
                <a16:creationId xmlns:a16="http://schemas.microsoft.com/office/drawing/2014/main" id="{0719478A-9A9A-4637-A06C-9F9F3DA9AC8E}"/>
              </a:ext>
            </a:extLst>
          </p:cNvPr>
          <p:cNvGrpSpPr/>
          <p:nvPr/>
        </p:nvGrpSpPr>
        <p:grpSpPr>
          <a:xfrm>
            <a:off x="-11604057" y="-6806917"/>
            <a:ext cx="10426151" cy="62295240"/>
            <a:chOff x="492570" y="-969192"/>
            <a:chExt cx="10426151" cy="62295240"/>
          </a:xfrm>
        </p:grpSpPr>
        <p:sp>
          <p:nvSpPr>
            <p:cNvPr id="328" name="Rectangle: Rounded Corners 327">
              <a:extLst>
                <a:ext uri="{FF2B5EF4-FFF2-40B4-BE49-F238E27FC236}">
                  <a16:creationId xmlns:a16="http://schemas.microsoft.com/office/drawing/2014/main" id="{0E19E8E2-4A46-41BA-ABF3-317FF2C4A5DE}"/>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332" name="Freeform: Shape 331">
              <a:extLst>
                <a:ext uri="{FF2B5EF4-FFF2-40B4-BE49-F238E27FC236}">
                  <a16:creationId xmlns:a16="http://schemas.microsoft.com/office/drawing/2014/main" id="{9A3CED91-42F5-4A3B-97AA-DCAF342975E1}"/>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333" name="Group 332">
              <a:extLst>
                <a:ext uri="{FF2B5EF4-FFF2-40B4-BE49-F238E27FC236}">
                  <a16:creationId xmlns:a16="http://schemas.microsoft.com/office/drawing/2014/main" id="{2EC82998-453B-4299-A450-6F89772B20E4}"/>
                </a:ext>
              </a:extLst>
            </p:cNvPr>
            <p:cNvGrpSpPr/>
            <p:nvPr/>
          </p:nvGrpSpPr>
          <p:grpSpPr>
            <a:xfrm>
              <a:off x="1501138" y="1605415"/>
              <a:ext cx="956736" cy="1301438"/>
              <a:chOff x="-1490164" y="1399884"/>
              <a:chExt cx="956736" cy="1301438"/>
            </a:xfrm>
          </p:grpSpPr>
          <p:pic>
            <p:nvPicPr>
              <p:cNvPr id="452" name="Graphic 451">
                <a:extLst>
                  <a:ext uri="{FF2B5EF4-FFF2-40B4-BE49-F238E27FC236}">
                    <a16:creationId xmlns:a16="http://schemas.microsoft.com/office/drawing/2014/main" id="{30958404-7678-4B21-A3A4-2180434B875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53" name="TextBox 452">
                <a:extLst>
                  <a:ext uri="{FF2B5EF4-FFF2-40B4-BE49-F238E27FC236}">
                    <a16:creationId xmlns:a16="http://schemas.microsoft.com/office/drawing/2014/main" id="{45137B54-B3B7-45BB-B195-6599DB8C269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334" name="Group 333">
              <a:extLst>
                <a:ext uri="{FF2B5EF4-FFF2-40B4-BE49-F238E27FC236}">
                  <a16:creationId xmlns:a16="http://schemas.microsoft.com/office/drawing/2014/main" id="{58F739D5-E25A-4A15-BA0C-4679ABF5B6F5}"/>
                </a:ext>
              </a:extLst>
            </p:cNvPr>
            <p:cNvGrpSpPr/>
            <p:nvPr/>
          </p:nvGrpSpPr>
          <p:grpSpPr>
            <a:xfrm>
              <a:off x="5835267" y="4052087"/>
              <a:ext cx="4822721" cy="2105525"/>
              <a:chOff x="5835267" y="4052087"/>
              <a:chExt cx="4822721" cy="2105525"/>
            </a:xfrm>
          </p:grpSpPr>
          <p:sp>
            <p:nvSpPr>
              <p:cNvPr id="448" name="Freeform: Shape 447">
                <a:extLst>
                  <a:ext uri="{FF2B5EF4-FFF2-40B4-BE49-F238E27FC236}">
                    <a16:creationId xmlns:a16="http://schemas.microsoft.com/office/drawing/2014/main" id="{E78C02E8-4C8D-4FA8-86B5-6232EC22C17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9" name="Group 448">
                <a:extLst>
                  <a:ext uri="{FF2B5EF4-FFF2-40B4-BE49-F238E27FC236}">
                    <a16:creationId xmlns:a16="http://schemas.microsoft.com/office/drawing/2014/main" id="{E6E8735F-EA60-4EC1-B518-8575F40122AF}"/>
                  </a:ext>
                </a:extLst>
              </p:cNvPr>
              <p:cNvGrpSpPr/>
              <p:nvPr/>
            </p:nvGrpSpPr>
            <p:grpSpPr>
              <a:xfrm>
                <a:off x="9701252" y="4295484"/>
                <a:ext cx="956736" cy="1287968"/>
                <a:chOff x="-3862348" y="1399884"/>
                <a:chExt cx="956736" cy="1287968"/>
              </a:xfrm>
            </p:grpSpPr>
            <p:pic>
              <p:nvPicPr>
                <p:cNvPr id="450" name="Graphic 449">
                  <a:extLst>
                    <a:ext uri="{FF2B5EF4-FFF2-40B4-BE49-F238E27FC236}">
                      <a16:creationId xmlns:a16="http://schemas.microsoft.com/office/drawing/2014/main" id="{1811616D-1777-4DA9-85ED-0D871C484EA6}"/>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51" name="TextBox 450">
                  <a:extLst>
                    <a:ext uri="{FF2B5EF4-FFF2-40B4-BE49-F238E27FC236}">
                      <a16:creationId xmlns:a16="http://schemas.microsoft.com/office/drawing/2014/main" id="{ABC98E50-E32C-4BB5-A8CC-51D414A415E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5" name="Group 334">
              <a:extLst>
                <a:ext uri="{FF2B5EF4-FFF2-40B4-BE49-F238E27FC236}">
                  <a16:creationId xmlns:a16="http://schemas.microsoft.com/office/drawing/2014/main" id="{B4F7725A-C1EC-4B16-8340-23194C76DCCC}"/>
                </a:ext>
              </a:extLst>
            </p:cNvPr>
            <p:cNvGrpSpPr/>
            <p:nvPr/>
          </p:nvGrpSpPr>
          <p:grpSpPr>
            <a:xfrm>
              <a:off x="5916493" y="7076248"/>
              <a:ext cx="4741495" cy="2131542"/>
              <a:chOff x="1504353" y="8801354"/>
              <a:chExt cx="4741495" cy="2131542"/>
            </a:xfrm>
          </p:grpSpPr>
          <p:sp>
            <p:nvSpPr>
              <p:cNvPr id="444" name="Freeform: Shape 443">
                <a:extLst>
                  <a:ext uri="{FF2B5EF4-FFF2-40B4-BE49-F238E27FC236}">
                    <a16:creationId xmlns:a16="http://schemas.microsoft.com/office/drawing/2014/main" id="{AEDDC38B-6221-4216-9666-956D51B56E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5" name="Group 444">
                <a:extLst>
                  <a:ext uri="{FF2B5EF4-FFF2-40B4-BE49-F238E27FC236}">
                    <a16:creationId xmlns:a16="http://schemas.microsoft.com/office/drawing/2014/main" id="{BC0956E1-B426-4107-AF54-D04B8FFFEC29}"/>
                  </a:ext>
                </a:extLst>
              </p:cNvPr>
              <p:cNvGrpSpPr/>
              <p:nvPr/>
            </p:nvGrpSpPr>
            <p:grpSpPr>
              <a:xfrm>
                <a:off x="5289112" y="8801354"/>
                <a:ext cx="956736" cy="1301438"/>
                <a:chOff x="-2750419" y="1399884"/>
                <a:chExt cx="956736" cy="1301438"/>
              </a:xfrm>
            </p:grpSpPr>
            <p:pic>
              <p:nvPicPr>
                <p:cNvPr id="446" name="Graphic 445">
                  <a:extLst>
                    <a:ext uri="{FF2B5EF4-FFF2-40B4-BE49-F238E27FC236}">
                      <a16:creationId xmlns:a16="http://schemas.microsoft.com/office/drawing/2014/main" id="{7134F6FD-40E1-4784-8927-E36F6DF5C63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47" name="TextBox 446">
                  <a:extLst>
                    <a:ext uri="{FF2B5EF4-FFF2-40B4-BE49-F238E27FC236}">
                      <a16:creationId xmlns:a16="http://schemas.microsoft.com/office/drawing/2014/main" id="{35E977CB-53CD-4CE3-8A39-0C3200E19B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6" name="Group 335">
              <a:extLst>
                <a:ext uri="{FF2B5EF4-FFF2-40B4-BE49-F238E27FC236}">
                  <a16:creationId xmlns:a16="http://schemas.microsoft.com/office/drawing/2014/main" id="{4F5E9830-B352-4F94-93B1-F3D11AB12AF4}"/>
                </a:ext>
              </a:extLst>
            </p:cNvPr>
            <p:cNvGrpSpPr/>
            <p:nvPr/>
          </p:nvGrpSpPr>
          <p:grpSpPr>
            <a:xfrm>
              <a:off x="1494244" y="9700076"/>
              <a:ext cx="5024592" cy="2105525"/>
              <a:chOff x="1653538" y="1750435"/>
              <a:chExt cx="5024592" cy="2105525"/>
            </a:xfrm>
          </p:grpSpPr>
          <p:sp>
            <p:nvSpPr>
              <p:cNvPr id="440" name="Freeform: Shape 439">
                <a:extLst>
                  <a:ext uri="{FF2B5EF4-FFF2-40B4-BE49-F238E27FC236}">
                    <a16:creationId xmlns:a16="http://schemas.microsoft.com/office/drawing/2014/main" id="{A4429134-0009-487E-A7F0-0D91BB15BFC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1" name="Group 440">
                <a:extLst>
                  <a:ext uri="{FF2B5EF4-FFF2-40B4-BE49-F238E27FC236}">
                    <a16:creationId xmlns:a16="http://schemas.microsoft.com/office/drawing/2014/main" id="{280F0929-2349-4B55-BE5B-953C627DE585}"/>
                  </a:ext>
                </a:extLst>
              </p:cNvPr>
              <p:cNvGrpSpPr/>
              <p:nvPr/>
            </p:nvGrpSpPr>
            <p:grpSpPr>
              <a:xfrm>
                <a:off x="1653538" y="1757815"/>
                <a:ext cx="956736" cy="1301438"/>
                <a:chOff x="-1490164" y="1399884"/>
                <a:chExt cx="956736" cy="1301438"/>
              </a:xfrm>
            </p:grpSpPr>
            <p:pic>
              <p:nvPicPr>
                <p:cNvPr id="442" name="Graphic 441">
                  <a:extLst>
                    <a:ext uri="{FF2B5EF4-FFF2-40B4-BE49-F238E27FC236}">
                      <a16:creationId xmlns:a16="http://schemas.microsoft.com/office/drawing/2014/main" id="{4406B54D-88BA-44CC-A4A0-70F2458605F4}"/>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43" name="TextBox 442">
                  <a:extLst>
                    <a:ext uri="{FF2B5EF4-FFF2-40B4-BE49-F238E27FC236}">
                      <a16:creationId xmlns:a16="http://schemas.microsoft.com/office/drawing/2014/main" id="{02142C57-14B4-45AC-AD0A-1C7C760E13E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37" name="Group 336">
              <a:extLst>
                <a:ext uri="{FF2B5EF4-FFF2-40B4-BE49-F238E27FC236}">
                  <a16:creationId xmlns:a16="http://schemas.microsoft.com/office/drawing/2014/main" id="{E6AC6B89-6001-4A97-B9E0-A7E2C22D3400}"/>
                </a:ext>
              </a:extLst>
            </p:cNvPr>
            <p:cNvGrpSpPr/>
            <p:nvPr/>
          </p:nvGrpSpPr>
          <p:grpSpPr>
            <a:xfrm>
              <a:off x="5916493" y="12134418"/>
              <a:ext cx="4741495" cy="2131542"/>
              <a:chOff x="1504353" y="8801354"/>
              <a:chExt cx="4741495" cy="2131542"/>
            </a:xfrm>
          </p:grpSpPr>
          <p:sp>
            <p:nvSpPr>
              <p:cNvPr id="436" name="Freeform: Shape 435">
                <a:extLst>
                  <a:ext uri="{FF2B5EF4-FFF2-40B4-BE49-F238E27FC236}">
                    <a16:creationId xmlns:a16="http://schemas.microsoft.com/office/drawing/2014/main" id="{39BDB283-E884-4FC3-9CDF-9763E81B004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7" name="Group 436">
                <a:extLst>
                  <a:ext uri="{FF2B5EF4-FFF2-40B4-BE49-F238E27FC236}">
                    <a16:creationId xmlns:a16="http://schemas.microsoft.com/office/drawing/2014/main" id="{0D20726A-ACFD-4211-AB96-D9ED26728DA0}"/>
                  </a:ext>
                </a:extLst>
              </p:cNvPr>
              <p:cNvGrpSpPr/>
              <p:nvPr/>
            </p:nvGrpSpPr>
            <p:grpSpPr>
              <a:xfrm>
                <a:off x="5289112" y="8801354"/>
                <a:ext cx="956736" cy="1301438"/>
                <a:chOff x="-2750419" y="1399884"/>
                <a:chExt cx="956736" cy="1301438"/>
              </a:xfrm>
            </p:grpSpPr>
            <p:pic>
              <p:nvPicPr>
                <p:cNvPr id="438" name="Graphic 437">
                  <a:extLst>
                    <a:ext uri="{FF2B5EF4-FFF2-40B4-BE49-F238E27FC236}">
                      <a16:creationId xmlns:a16="http://schemas.microsoft.com/office/drawing/2014/main" id="{BC0F911D-2573-48A9-8254-AA8A33C770E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39" name="TextBox 438">
                  <a:extLst>
                    <a:ext uri="{FF2B5EF4-FFF2-40B4-BE49-F238E27FC236}">
                      <a16:creationId xmlns:a16="http://schemas.microsoft.com/office/drawing/2014/main" id="{DA340408-A7A7-4ECF-AA5A-841CB7848B3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8" name="Group 337">
              <a:extLst>
                <a:ext uri="{FF2B5EF4-FFF2-40B4-BE49-F238E27FC236}">
                  <a16:creationId xmlns:a16="http://schemas.microsoft.com/office/drawing/2014/main" id="{1308BECC-0F7D-43B0-8439-F312A8928917}"/>
                </a:ext>
              </a:extLst>
            </p:cNvPr>
            <p:cNvGrpSpPr/>
            <p:nvPr/>
          </p:nvGrpSpPr>
          <p:grpSpPr>
            <a:xfrm>
              <a:off x="5916493" y="14620794"/>
              <a:ext cx="4822721" cy="2105525"/>
              <a:chOff x="5835267" y="4052087"/>
              <a:chExt cx="4822721" cy="2105525"/>
            </a:xfrm>
          </p:grpSpPr>
          <p:sp>
            <p:nvSpPr>
              <p:cNvPr id="432" name="Freeform: Shape 431">
                <a:extLst>
                  <a:ext uri="{FF2B5EF4-FFF2-40B4-BE49-F238E27FC236}">
                    <a16:creationId xmlns:a16="http://schemas.microsoft.com/office/drawing/2014/main" id="{6B5FCF08-C28D-48E2-B346-3399E2FF496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3" name="Group 432">
                <a:extLst>
                  <a:ext uri="{FF2B5EF4-FFF2-40B4-BE49-F238E27FC236}">
                    <a16:creationId xmlns:a16="http://schemas.microsoft.com/office/drawing/2014/main" id="{7F3DE97D-BA89-4C81-A260-71309CC21092}"/>
                  </a:ext>
                </a:extLst>
              </p:cNvPr>
              <p:cNvGrpSpPr/>
              <p:nvPr/>
            </p:nvGrpSpPr>
            <p:grpSpPr>
              <a:xfrm>
                <a:off x="9701252" y="4295484"/>
                <a:ext cx="956736" cy="1287968"/>
                <a:chOff x="-3862348" y="1399884"/>
                <a:chExt cx="956736" cy="1287968"/>
              </a:xfrm>
            </p:grpSpPr>
            <p:pic>
              <p:nvPicPr>
                <p:cNvPr id="434" name="Graphic 433">
                  <a:extLst>
                    <a:ext uri="{FF2B5EF4-FFF2-40B4-BE49-F238E27FC236}">
                      <a16:creationId xmlns:a16="http://schemas.microsoft.com/office/drawing/2014/main" id="{DCF2893E-C367-4DEB-84E2-FBE2D6B102A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5" name="TextBox 434">
                  <a:extLst>
                    <a:ext uri="{FF2B5EF4-FFF2-40B4-BE49-F238E27FC236}">
                      <a16:creationId xmlns:a16="http://schemas.microsoft.com/office/drawing/2014/main" id="{D2D8694E-6E0F-4B18-95CB-CCB2762AAF6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9" name="Group 338">
              <a:extLst>
                <a:ext uri="{FF2B5EF4-FFF2-40B4-BE49-F238E27FC236}">
                  <a16:creationId xmlns:a16="http://schemas.microsoft.com/office/drawing/2014/main" id="{CF6D7AAC-D3E7-4184-9EB1-27982A02BC2C}"/>
                </a:ext>
              </a:extLst>
            </p:cNvPr>
            <p:cNvGrpSpPr/>
            <p:nvPr/>
          </p:nvGrpSpPr>
          <p:grpSpPr>
            <a:xfrm>
              <a:off x="5916493" y="17081153"/>
              <a:ext cx="4822721" cy="2105525"/>
              <a:chOff x="5835267" y="4052087"/>
              <a:chExt cx="4822721" cy="2105525"/>
            </a:xfrm>
          </p:grpSpPr>
          <p:sp>
            <p:nvSpPr>
              <p:cNvPr id="428" name="Freeform: Shape 427">
                <a:extLst>
                  <a:ext uri="{FF2B5EF4-FFF2-40B4-BE49-F238E27FC236}">
                    <a16:creationId xmlns:a16="http://schemas.microsoft.com/office/drawing/2014/main" id="{206CBAFC-1655-403E-A16B-03914E25C9B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9" name="Group 428">
                <a:extLst>
                  <a:ext uri="{FF2B5EF4-FFF2-40B4-BE49-F238E27FC236}">
                    <a16:creationId xmlns:a16="http://schemas.microsoft.com/office/drawing/2014/main" id="{938839D9-2754-42E1-8F14-1437E98808D7}"/>
                  </a:ext>
                </a:extLst>
              </p:cNvPr>
              <p:cNvGrpSpPr/>
              <p:nvPr/>
            </p:nvGrpSpPr>
            <p:grpSpPr>
              <a:xfrm>
                <a:off x="9701252" y="4295484"/>
                <a:ext cx="956736" cy="1287968"/>
                <a:chOff x="-3862348" y="1399884"/>
                <a:chExt cx="956736" cy="1287968"/>
              </a:xfrm>
            </p:grpSpPr>
            <p:pic>
              <p:nvPicPr>
                <p:cNvPr id="430" name="Graphic 429">
                  <a:extLst>
                    <a:ext uri="{FF2B5EF4-FFF2-40B4-BE49-F238E27FC236}">
                      <a16:creationId xmlns:a16="http://schemas.microsoft.com/office/drawing/2014/main" id="{7F226EDE-DD23-42E8-BB98-3ACB0FF94CD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1" name="TextBox 430">
                  <a:extLst>
                    <a:ext uri="{FF2B5EF4-FFF2-40B4-BE49-F238E27FC236}">
                      <a16:creationId xmlns:a16="http://schemas.microsoft.com/office/drawing/2014/main" id="{5D62DA87-CD13-40F2-BD7C-A43B225A3EE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0" name="Group 339">
              <a:extLst>
                <a:ext uri="{FF2B5EF4-FFF2-40B4-BE49-F238E27FC236}">
                  <a16:creationId xmlns:a16="http://schemas.microsoft.com/office/drawing/2014/main" id="{069EB611-0E55-4655-A07D-30E6536897CB}"/>
                </a:ext>
              </a:extLst>
            </p:cNvPr>
            <p:cNvGrpSpPr/>
            <p:nvPr/>
          </p:nvGrpSpPr>
          <p:grpSpPr>
            <a:xfrm>
              <a:off x="5916493" y="19541512"/>
              <a:ext cx="4822721" cy="2105525"/>
              <a:chOff x="5835267" y="4052087"/>
              <a:chExt cx="4822721" cy="2105525"/>
            </a:xfrm>
          </p:grpSpPr>
          <p:sp>
            <p:nvSpPr>
              <p:cNvPr id="424" name="Freeform: Shape 423">
                <a:extLst>
                  <a:ext uri="{FF2B5EF4-FFF2-40B4-BE49-F238E27FC236}">
                    <a16:creationId xmlns:a16="http://schemas.microsoft.com/office/drawing/2014/main" id="{64FC437C-929A-43E4-AF47-50F98B0881A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5" name="Group 424">
                <a:extLst>
                  <a:ext uri="{FF2B5EF4-FFF2-40B4-BE49-F238E27FC236}">
                    <a16:creationId xmlns:a16="http://schemas.microsoft.com/office/drawing/2014/main" id="{556B2697-458A-412A-9FAB-D47D72C91C27}"/>
                  </a:ext>
                </a:extLst>
              </p:cNvPr>
              <p:cNvGrpSpPr/>
              <p:nvPr/>
            </p:nvGrpSpPr>
            <p:grpSpPr>
              <a:xfrm>
                <a:off x="9701252" y="4295484"/>
                <a:ext cx="956736" cy="1287968"/>
                <a:chOff x="-3862348" y="1399884"/>
                <a:chExt cx="956736" cy="1287968"/>
              </a:xfrm>
            </p:grpSpPr>
            <p:pic>
              <p:nvPicPr>
                <p:cNvPr id="426" name="Graphic 425">
                  <a:extLst>
                    <a:ext uri="{FF2B5EF4-FFF2-40B4-BE49-F238E27FC236}">
                      <a16:creationId xmlns:a16="http://schemas.microsoft.com/office/drawing/2014/main" id="{1FC41E09-1D59-4FCF-A64F-BBD28147C80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27" name="TextBox 426">
                  <a:extLst>
                    <a:ext uri="{FF2B5EF4-FFF2-40B4-BE49-F238E27FC236}">
                      <a16:creationId xmlns:a16="http://schemas.microsoft.com/office/drawing/2014/main" id="{0A5C7605-9E1A-4573-8927-CDE7AF91F1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1" name="Group 340">
              <a:extLst>
                <a:ext uri="{FF2B5EF4-FFF2-40B4-BE49-F238E27FC236}">
                  <a16:creationId xmlns:a16="http://schemas.microsoft.com/office/drawing/2014/main" id="{5DA51EEF-BC10-4815-B832-D79DE064FBEC}"/>
                </a:ext>
              </a:extLst>
            </p:cNvPr>
            <p:cNvGrpSpPr/>
            <p:nvPr/>
          </p:nvGrpSpPr>
          <p:grpSpPr>
            <a:xfrm>
              <a:off x="1653284" y="22001871"/>
              <a:ext cx="5024592" cy="2105525"/>
              <a:chOff x="1653538" y="1750435"/>
              <a:chExt cx="5024592" cy="2105525"/>
            </a:xfrm>
          </p:grpSpPr>
          <p:sp>
            <p:nvSpPr>
              <p:cNvPr id="420" name="Freeform: Shape 419">
                <a:extLst>
                  <a:ext uri="{FF2B5EF4-FFF2-40B4-BE49-F238E27FC236}">
                    <a16:creationId xmlns:a16="http://schemas.microsoft.com/office/drawing/2014/main" id="{EF582F67-4D20-4F8E-A456-C9927601A9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1" name="Group 420">
                <a:extLst>
                  <a:ext uri="{FF2B5EF4-FFF2-40B4-BE49-F238E27FC236}">
                    <a16:creationId xmlns:a16="http://schemas.microsoft.com/office/drawing/2014/main" id="{3185BACE-C7F5-4303-B9C1-2F6D34D6CC25}"/>
                  </a:ext>
                </a:extLst>
              </p:cNvPr>
              <p:cNvGrpSpPr/>
              <p:nvPr/>
            </p:nvGrpSpPr>
            <p:grpSpPr>
              <a:xfrm>
                <a:off x="1653538" y="1757815"/>
                <a:ext cx="956736" cy="1301438"/>
                <a:chOff x="-1490164" y="1399884"/>
                <a:chExt cx="956736" cy="1301438"/>
              </a:xfrm>
            </p:grpSpPr>
            <p:pic>
              <p:nvPicPr>
                <p:cNvPr id="422" name="Graphic 421">
                  <a:extLst>
                    <a:ext uri="{FF2B5EF4-FFF2-40B4-BE49-F238E27FC236}">
                      <a16:creationId xmlns:a16="http://schemas.microsoft.com/office/drawing/2014/main" id="{505F844E-6289-401B-B6EC-A138CECE1514}"/>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23" name="TextBox 422">
                  <a:extLst>
                    <a:ext uri="{FF2B5EF4-FFF2-40B4-BE49-F238E27FC236}">
                      <a16:creationId xmlns:a16="http://schemas.microsoft.com/office/drawing/2014/main" id="{86147C3D-ED25-4322-AE42-AA422DAC206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2" name="Group 341">
              <a:extLst>
                <a:ext uri="{FF2B5EF4-FFF2-40B4-BE49-F238E27FC236}">
                  <a16:creationId xmlns:a16="http://schemas.microsoft.com/office/drawing/2014/main" id="{184B88B3-0BEB-4BEF-AF79-02E94F36FE9C}"/>
                </a:ext>
              </a:extLst>
            </p:cNvPr>
            <p:cNvGrpSpPr/>
            <p:nvPr/>
          </p:nvGrpSpPr>
          <p:grpSpPr>
            <a:xfrm>
              <a:off x="5916493" y="24462230"/>
              <a:ext cx="4741495" cy="2131542"/>
              <a:chOff x="1504353" y="8801354"/>
              <a:chExt cx="4741495" cy="2131542"/>
            </a:xfrm>
          </p:grpSpPr>
          <p:sp>
            <p:nvSpPr>
              <p:cNvPr id="416" name="Freeform: Shape 415">
                <a:extLst>
                  <a:ext uri="{FF2B5EF4-FFF2-40B4-BE49-F238E27FC236}">
                    <a16:creationId xmlns:a16="http://schemas.microsoft.com/office/drawing/2014/main" id="{12995D90-43DD-4FF0-A217-1DA80877EAF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7" name="Group 416">
                <a:extLst>
                  <a:ext uri="{FF2B5EF4-FFF2-40B4-BE49-F238E27FC236}">
                    <a16:creationId xmlns:a16="http://schemas.microsoft.com/office/drawing/2014/main" id="{9A37921B-0AFE-417D-B8E7-31EE1BC73F20}"/>
                  </a:ext>
                </a:extLst>
              </p:cNvPr>
              <p:cNvGrpSpPr/>
              <p:nvPr/>
            </p:nvGrpSpPr>
            <p:grpSpPr>
              <a:xfrm>
                <a:off x="5289112" y="8801354"/>
                <a:ext cx="956736" cy="1301438"/>
                <a:chOff x="-2750419" y="1399884"/>
                <a:chExt cx="956736" cy="1301438"/>
              </a:xfrm>
            </p:grpSpPr>
            <p:pic>
              <p:nvPicPr>
                <p:cNvPr id="418" name="Graphic 417">
                  <a:extLst>
                    <a:ext uri="{FF2B5EF4-FFF2-40B4-BE49-F238E27FC236}">
                      <a16:creationId xmlns:a16="http://schemas.microsoft.com/office/drawing/2014/main" id="{4FEB6BC6-3D48-4D0E-9C92-6681F97DE4D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9" name="TextBox 418">
                  <a:extLst>
                    <a:ext uri="{FF2B5EF4-FFF2-40B4-BE49-F238E27FC236}">
                      <a16:creationId xmlns:a16="http://schemas.microsoft.com/office/drawing/2014/main" id="{74CB94A7-11EE-41F0-9D2A-25B9B254093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3" name="TextBox 342">
              <a:extLst>
                <a:ext uri="{FF2B5EF4-FFF2-40B4-BE49-F238E27FC236}">
                  <a16:creationId xmlns:a16="http://schemas.microsoft.com/office/drawing/2014/main" id="{C8549864-068C-4B52-9DA5-8FB28CD0AAE2}"/>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4" name="Group 343">
              <a:extLst>
                <a:ext uri="{FF2B5EF4-FFF2-40B4-BE49-F238E27FC236}">
                  <a16:creationId xmlns:a16="http://schemas.microsoft.com/office/drawing/2014/main" id="{F39111C2-BE7C-42F9-A608-04E2740856A1}"/>
                </a:ext>
              </a:extLst>
            </p:cNvPr>
            <p:cNvGrpSpPr/>
            <p:nvPr/>
          </p:nvGrpSpPr>
          <p:grpSpPr>
            <a:xfrm>
              <a:off x="5916493" y="27143993"/>
              <a:ext cx="4741495" cy="2131542"/>
              <a:chOff x="1504353" y="8801354"/>
              <a:chExt cx="4741495" cy="2131542"/>
            </a:xfrm>
          </p:grpSpPr>
          <p:sp>
            <p:nvSpPr>
              <p:cNvPr id="412" name="Freeform: Shape 411">
                <a:extLst>
                  <a:ext uri="{FF2B5EF4-FFF2-40B4-BE49-F238E27FC236}">
                    <a16:creationId xmlns:a16="http://schemas.microsoft.com/office/drawing/2014/main" id="{7810BECB-4588-4CF8-A19C-A8F9850F963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3" name="Group 412">
                <a:extLst>
                  <a:ext uri="{FF2B5EF4-FFF2-40B4-BE49-F238E27FC236}">
                    <a16:creationId xmlns:a16="http://schemas.microsoft.com/office/drawing/2014/main" id="{B885EC6B-6675-46AF-B4B3-2C6E8F490983}"/>
                  </a:ext>
                </a:extLst>
              </p:cNvPr>
              <p:cNvGrpSpPr/>
              <p:nvPr/>
            </p:nvGrpSpPr>
            <p:grpSpPr>
              <a:xfrm>
                <a:off x="5289112" y="8801354"/>
                <a:ext cx="956736" cy="1301438"/>
                <a:chOff x="-2750419" y="1399884"/>
                <a:chExt cx="956736" cy="1301438"/>
              </a:xfrm>
            </p:grpSpPr>
            <p:pic>
              <p:nvPicPr>
                <p:cNvPr id="414" name="Graphic 413">
                  <a:extLst>
                    <a:ext uri="{FF2B5EF4-FFF2-40B4-BE49-F238E27FC236}">
                      <a16:creationId xmlns:a16="http://schemas.microsoft.com/office/drawing/2014/main" id="{1CAC977D-438E-42F1-BAEB-EB9489FEB0E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5" name="TextBox 414">
                  <a:extLst>
                    <a:ext uri="{FF2B5EF4-FFF2-40B4-BE49-F238E27FC236}">
                      <a16:creationId xmlns:a16="http://schemas.microsoft.com/office/drawing/2014/main" id="{CC8C2659-C7EA-4B22-BBEC-1F932C3D38F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45" name="Group 344">
              <a:extLst>
                <a:ext uri="{FF2B5EF4-FFF2-40B4-BE49-F238E27FC236}">
                  <a16:creationId xmlns:a16="http://schemas.microsoft.com/office/drawing/2014/main" id="{A5FF4E91-9650-430E-8884-DA6639639C3E}"/>
                </a:ext>
              </a:extLst>
            </p:cNvPr>
            <p:cNvGrpSpPr/>
            <p:nvPr/>
          </p:nvGrpSpPr>
          <p:grpSpPr>
            <a:xfrm>
              <a:off x="1609989" y="29657184"/>
              <a:ext cx="5024592" cy="2105525"/>
              <a:chOff x="1653538" y="1750435"/>
              <a:chExt cx="5024592" cy="2105525"/>
            </a:xfrm>
          </p:grpSpPr>
          <p:sp>
            <p:nvSpPr>
              <p:cNvPr id="408" name="Freeform: Shape 407">
                <a:extLst>
                  <a:ext uri="{FF2B5EF4-FFF2-40B4-BE49-F238E27FC236}">
                    <a16:creationId xmlns:a16="http://schemas.microsoft.com/office/drawing/2014/main" id="{E8077896-ED04-4340-9A3B-C42B83AAA95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409" name="Group 408">
                <a:extLst>
                  <a:ext uri="{FF2B5EF4-FFF2-40B4-BE49-F238E27FC236}">
                    <a16:creationId xmlns:a16="http://schemas.microsoft.com/office/drawing/2014/main" id="{26A82CD2-5703-49D5-ADCE-C885C62256DD}"/>
                  </a:ext>
                </a:extLst>
              </p:cNvPr>
              <p:cNvGrpSpPr/>
              <p:nvPr/>
            </p:nvGrpSpPr>
            <p:grpSpPr>
              <a:xfrm>
                <a:off x="1653538" y="1757815"/>
                <a:ext cx="956736" cy="1301438"/>
                <a:chOff x="-1490164" y="1399884"/>
                <a:chExt cx="956736" cy="1301438"/>
              </a:xfrm>
            </p:grpSpPr>
            <p:pic>
              <p:nvPicPr>
                <p:cNvPr id="410" name="Graphic 409">
                  <a:extLst>
                    <a:ext uri="{FF2B5EF4-FFF2-40B4-BE49-F238E27FC236}">
                      <a16:creationId xmlns:a16="http://schemas.microsoft.com/office/drawing/2014/main" id="{BDB20B8E-89E7-46D0-847F-646F6169F45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11" name="TextBox 410">
                  <a:extLst>
                    <a:ext uri="{FF2B5EF4-FFF2-40B4-BE49-F238E27FC236}">
                      <a16:creationId xmlns:a16="http://schemas.microsoft.com/office/drawing/2014/main" id="{F05B65D4-B2BE-49CC-BB18-05D50A4579C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6" name="Group 345">
              <a:extLst>
                <a:ext uri="{FF2B5EF4-FFF2-40B4-BE49-F238E27FC236}">
                  <a16:creationId xmlns:a16="http://schemas.microsoft.com/office/drawing/2014/main" id="{BE17590E-0C82-40CA-BD62-F3F20C293D9D}"/>
                </a:ext>
              </a:extLst>
            </p:cNvPr>
            <p:cNvGrpSpPr/>
            <p:nvPr/>
          </p:nvGrpSpPr>
          <p:grpSpPr>
            <a:xfrm>
              <a:off x="6068893" y="32117015"/>
              <a:ext cx="4822721" cy="2105525"/>
              <a:chOff x="5835267" y="4052087"/>
              <a:chExt cx="4822721" cy="2105525"/>
            </a:xfrm>
          </p:grpSpPr>
          <p:sp>
            <p:nvSpPr>
              <p:cNvPr id="404" name="Freeform: Shape 403">
                <a:extLst>
                  <a:ext uri="{FF2B5EF4-FFF2-40B4-BE49-F238E27FC236}">
                    <a16:creationId xmlns:a16="http://schemas.microsoft.com/office/drawing/2014/main" id="{9F122DD6-742E-4058-9913-2A85CBB86B3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5" name="Group 404">
                <a:extLst>
                  <a:ext uri="{FF2B5EF4-FFF2-40B4-BE49-F238E27FC236}">
                    <a16:creationId xmlns:a16="http://schemas.microsoft.com/office/drawing/2014/main" id="{E33ED2A3-C85C-489A-9DA7-74AB9E7C0BBF}"/>
                  </a:ext>
                </a:extLst>
              </p:cNvPr>
              <p:cNvGrpSpPr/>
              <p:nvPr/>
            </p:nvGrpSpPr>
            <p:grpSpPr>
              <a:xfrm>
                <a:off x="9701252" y="4295484"/>
                <a:ext cx="956736" cy="1287968"/>
                <a:chOff x="-3862348" y="1399884"/>
                <a:chExt cx="956736" cy="1287968"/>
              </a:xfrm>
            </p:grpSpPr>
            <p:pic>
              <p:nvPicPr>
                <p:cNvPr id="406" name="Graphic 405">
                  <a:extLst>
                    <a:ext uri="{FF2B5EF4-FFF2-40B4-BE49-F238E27FC236}">
                      <a16:creationId xmlns:a16="http://schemas.microsoft.com/office/drawing/2014/main" id="{C0387A5A-0CBA-44C6-AD65-85DF6DB821B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07" name="TextBox 406">
                  <a:extLst>
                    <a:ext uri="{FF2B5EF4-FFF2-40B4-BE49-F238E27FC236}">
                      <a16:creationId xmlns:a16="http://schemas.microsoft.com/office/drawing/2014/main" id="{79F4D3F5-3875-484B-9051-2C47CE63EA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7" name="Group 346">
              <a:extLst>
                <a:ext uri="{FF2B5EF4-FFF2-40B4-BE49-F238E27FC236}">
                  <a16:creationId xmlns:a16="http://schemas.microsoft.com/office/drawing/2014/main" id="{FFD13677-C93B-4861-8258-14AA6A908DEA}"/>
                </a:ext>
              </a:extLst>
            </p:cNvPr>
            <p:cNvGrpSpPr/>
            <p:nvPr/>
          </p:nvGrpSpPr>
          <p:grpSpPr>
            <a:xfrm>
              <a:off x="5994916" y="37587954"/>
              <a:ext cx="4741495" cy="2131542"/>
              <a:chOff x="1504353" y="8801354"/>
              <a:chExt cx="4741495" cy="2131542"/>
            </a:xfrm>
          </p:grpSpPr>
          <p:sp>
            <p:nvSpPr>
              <p:cNvPr id="400" name="Freeform: Shape 399">
                <a:extLst>
                  <a:ext uri="{FF2B5EF4-FFF2-40B4-BE49-F238E27FC236}">
                    <a16:creationId xmlns:a16="http://schemas.microsoft.com/office/drawing/2014/main" id="{11608954-17F6-46F3-B21F-E0B1FBCBF5F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1" name="Group 400">
                <a:extLst>
                  <a:ext uri="{FF2B5EF4-FFF2-40B4-BE49-F238E27FC236}">
                    <a16:creationId xmlns:a16="http://schemas.microsoft.com/office/drawing/2014/main" id="{81AFA2B5-800A-4DEC-9FA4-4BD50041CF74}"/>
                  </a:ext>
                </a:extLst>
              </p:cNvPr>
              <p:cNvGrpSpPr/>
              <p:nvPr/>
            </p:nvGrpSpPr>
            <p:grpSpPr>
              <a:xfrm>
                <a:off x="5289112" y="8801354"/>
                <a:ext cx="956736" cy="1301438"/>
                <a:chOff x="-2750419" y="1399884"/>
                <a:chExt cx="956736" cy="1301438"/>
              </a:xfrm>
            </p:grpSpPr>
            <p:pic>
              <p:nvPicPr>
                <p:cNvPr id="402" name="Graphic 401">
                  <a:extLst>
                    <a:ext uri="{FF2B5EF4-FFF2-40B4-BE49-F238E27FC236}">
                      <a16:creationId xmlns:a16="http://schemas.microsoft.com/office/drawing/2014/main" id="{0F9DC36B-86F4-4771-811C-979EFAD5E1B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03" name="TextBox 402">
                  <a:extLst>
                    <a:ext uri="{FF2B5EF4-FFF2-40B4-BE49-F238E27FC236}">
                      <a16:creationId xmlns:a16="http://schemas.microsoft.com/office/drawing/2014/main" id="{EAA2802B-9BC2-4521-A28B-EC5985E23E5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8" name="TextBox 347">
              <a:extLst>
                <a:ext uri="{FF2B5EF4-FFF2-40B4-BE49-F238E27FC236}">
                  <a16:creationId xmlns:a16="http://schemas.microsoft.com/office/drawing/2014/main" id="{DA2FC96D-0C4A-4ECC-84C7-858ACE26F7F5}"/>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9" name="Group 348">
              <a:extLst>
                <a:ext uri="{FF2B5EF4-FFF2-40B4-BE49-F238E27FC236}">
                  <a16:creationId xmlns:a16="http://schemas.microsoft.com/office/drawing/2014/main" id="{CE803BFE-46F1-4A3A-8AE0-6580AA992DF7}"/>
                </a:ext>
              </a:extLst>
            </p:cNvPr>
            <p:cNvGrpSpPr/>
            <p:nvPr/>
          </p:nvGrpSpPr>
          <p:grpSpPr>
            <a:xfrm>
              <a:off x="6096000" y="34798778"/>
              <a:ext cx="4741495" cy="2131542"/>
              <a:chOff x="1504353" y="8801354"/>
              <a:chExt cx="4741495" cy="2131542"/>
            </a:xfrm>
          </p:grpSpPr>
          <p:sp>
            <p:nvSpPr>
              <p:cNvPr id="396" name="Freeform: Shape 395">
                <a:extLst>
                  <a:ext uri="{FF2B5EF4-FFF2-40B4-BE49-F238E27FC236}">
                    <a16:creationId xmlns:a16="http://schemas.microsoft.com/office/drawing/2014/main" id="{77DF058C-7E7A-4015-A4F2-FD1F1329D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7" name="Group 396">
                <a:extLst>
                  <a:ext uri="{FF2B5EF4-FFF2-40B4-BE49-F238E27FC236}">
                    <a16:creationId xmlns:a16="http://schemas.microsoft.com/office/drawing/2014/main" id="{51680D71-3FF6-4B91-B550-89BC8DA55391}"/>
                  </a:ext>
                </a:extLst>
              </p:cNvPr>
              <p:cNvGrpSpPr/>
              <p:nvPr/>
            </p:nvGrpSpPr>
            <p:grpSpPr>
              <a:xfrm>
                <a:off x="5289112" y="8801354"/>
                <a:ext cx="956736" cy="1301438"/>
                <a:chOff x="-2750419" y="1399884"/>
                <a:chExt cx="956736" cy="1301438"/>
              </a:xfrm>
            </p:grpSpPr>
            <p:pic>
              <p:nvPicPr>
                <p:cNvPr id="398" name="Graphic 397">
                  <a:extLst>
                    <a:ext uri="{FF2B5EF4-FFF2-40B4-BE49-F238E27FC236}">
                      <a16:creationId xmlns:a16="http://schemas.microsoft.com/office/drawing/2014/main" id="{9E5CDFBC-19F7-4A23-826C-F22E6AFA272B}"/>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99" name="TextBox 398">
                  <a:extLst>
                    <a:ext uri="{FF2B5EF4-FFF2-40B4-BE49-F238E27FC236}">
                      <a16:creationId xmlns:a16="http://schemas.microsoft.com/office/drawing/2014/main" id="{564F9E0E-AC6F-40A3-A160-B04930C78C6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0" name="Group 349">
              <a:extLst>
                <a:ext uri="{FF2B5EF4-FFF2-40B4-BE49-F238E27FC236}">
                  <a16:creationId xmlns:a16="http://schemas.microsoft.com/office/drawing/2014/main" id="{D1963B27-C4FE-42CF-92FE-8A7106680F4E}"/>
                </a:ext>
              </a:extLst>
            </p:cNvPr>
            <p:cNvGrpSpPr/>
            <p:nvPr/>
          </p:nvGrpSpPr>
          <p:grpSpPr>
            <a:xfrm>
              <a:off x="1653284" y="39894656"/>
              <a:ext cx="5024592" cy="2105525"/>
              <a:chOff x="1653538" y="1750435"/>
              <a:chExt cx="5024592" cy="2105525"/>
            </a:xfrm>
          </p:grpSpPr>
          <p:sp>
            <p:nvSpPr>
              <p:cNvPr id="392" name="Freeform: Shape 391">
                <a:extLst>
                  <a:ext uri="{FF2B5EF4-FFF2-40B4-BE49-F238E27FC236}">
                    <a16:creationId xmlns:a16="http://schemas.microsoft.com/office/drawing/2014/main" id="{897308E3-F49E-4C33-943E-24B153D0EA1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93" name="Group 392">
                <a:extLst>
                  <a:ext uri="{FF2B5EF4-FFF2-40B4-BE49-F238E27FC236}">
                    <a16:creationId xmlns:a16="http://schemas.microsoft.com/office/drawing/2014/main" id="{BF581CA5-A4A9-410E-8591-9360102C3659}"/>
                  </a:ext>
                </a:extLst>
              </p:cNvPr>
              <p:cNvGrpSpPr/>
              <p:nvPr/>
            </p:nvGrpSpPr>
            <p:grpSpPr>
              <a:xfrm>
                <a:off x="1653538" y="1757815"/>
                <a:ext cx="956736" cy="1301438"/>
                <a:chOff x="-1490164" y="1399884"/>
                <a:chExt cx="956736" cy="1301438"/>
              </a:xfrm>
            </p:grpSpPr>
            <p:pic>
              <p:nvPicPr>
                <p:cNvPr id="394" name="Graphic 393">
                  <a:extLst>
                    <a:ext uri="{FF2B5EF4-FFF2-40B4-BE49-F238E27FC236}">
                      <a16:creationId xmlns:a16="http://schemas.microsoft.com/office/drawing/2014/main" id="{5BCE6EBF-A767-4D0B-8A42-06DA8F88E60F}"/>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95" name="TextBox 394">
                  <a:extLst>
                    <a:ext uri="{FF2B5EF4-FFF2-40B4-BE49-F238E27FC236}">
                      <a16:creationId xmlns:a16="http://schemas.microsoft.com/office/drawing/2014/main" id="{E2FDB939-D16A-47AC-BFC9-4F6CC02EAC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1" name="Group 350">
              <a:extLst>
                <a:ext uri="{FF2B5EF4-FFF2-40B4-BE49-F238E27FC236}">
                  <a16:creationId xmlns:a16="http://schemas.microsoft.com/office/drawing/2014/main" id="{E3928A95-96DC-44D9-88ED-62AC317F9201}"/>
                </a:ext>
              </a:extLst>
            </p:cNvPr>
            <p:cNvGrpSpPr/>
            <p:nvPr/>
          </p:nvGrpSpPr>
          <p:grpSpPr>
            <a:xfrm>
              <a:off x="6014774" y="42175341"/>
              <a:ext cx="4822721" cy="2105525"/>
              <a:chOff x="5835267" y="4052087"/>
              <a:chExt cx="4822721" cy="2105525"/>
            </a:xfrm>
          </p:grpSpPr>
          <p:sp>
            <p:nvSpPr>
              <p:cNvPr id="388" name="Freeform: Shape 387">
                <a:extLst>
                  <a:ext uri="{FF2B5EF4-FFF2-40B4-BE49-F238E27FC236}">
                    <a16:creationId xmlns:a16="http://schemas.microsoft.com/office/drawing/2014/main" id="{215B1737-08F2-4DAA-AE45-67377257FD8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9" name="Group 388">
                <a:extLst>
                  <a:ext uri="{FF2B5EF4-FFF2-40B4-BE49-F238E27FC236}">
                    <a16:creationId xmlns:a16="http://schemas.microsoft.com/office/drawing/2014/main" id="{688DA27C-F293-498C-8F24-671C95BE14B2}"/>
                  </a:ext>
                </a:extLst>
              </p:cNvPr>
              <p:cNvGrpSpPr/>
              <p:nvPr/>
            </p:nvGrpSpPr>
            <p:grpSpPr>
              <a:xfrm>
                <a:off x="9701252" y="4295484"/>
                <a:ext cx="956736" cy="1287968"/>
                <a:chOff x="-3862348" y="1399884"/>
                <a:chExt cx="956736" cy="1287968"/>
              </a:xfrm>
            </p:grpSpPr>
            <p:pic>
              <p:nvPicPr>
                <p:cNvPr id="390" name="Graphic 389">
                  <a:extLst>
                    <a:ext uri="{FF2B5EF4-FFF2-40B4-BE49-F238E27FC236}">
                      <a16:creationId xmlns:a16="http://schemas.microsoft.com/office/drawing/2014/main" id="{A498BC12-DD7A-431B-84A7-A3D02EEDFFE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91" name="TextBox 390">
                  <a:extLst>
                    <a:ext uri="{FF2B5EF4-FFF2-40B4-BE49-F238E27FC236}">
                      <a16:creationId xmlns:a16="http://schemas.microsoft.com/office/drawing/2014/main" id="{A959876F-0A5C-4942-8EDB-76696818A0B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352" name="TextBox 351">
              <a:extLst>
                <a:ext uri="{FF2B5EF4-FFF2-40B4-BE49-F238E27FC236}">
                  <a16:creationId xmlns:a16="http://schemas.microsoft.com/office/drawing/2014/main" id="{51E88272-32D3-4B50-B177-71A5B3055DA5}"/>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353" name="Group 352">
              <a:extLst>
                <a:ext uri="{FF2B5EF4-FFF2-40B4-BE49-F238E27FC236}">
                  <a16:creationId xmlns:a16="http://schemas.microsoft.com/office/drawing/2014/main" id="{896D9AE0-D5F1-412A-BEA6-FC1EC514A5D8}"/>
                </a:ext>
              </a:extLst>
            </p:cNvPr>
            <p:cNvGrpSpPr/>
            <p:nvPr/>
          </p:nvGrpSpPr>
          <p:grpSpPr>
            <a:xfrm>
              <a:off x="6002911" y="45040054"/>
              <a:ext cx="4822721" cy="2105525"/>
              <a:chOff x="5835267" y="4052087"/>
              <a:chExt cx="4822721" cy="2105525"/>
            </a:xfrm>
          </p:grpSpPr>
          <p:sp>
            <p:nvSpPr>
              <p:cNvPr id="384" name="Freeform: Shape 383">
                <a:extLst>
                  <a:ext uri="{FF2B5EF4-FFF2-40B4-BE49-F238E27FC236}">
                    <a16:creationId xmlns:a16="http://schemas.microsoft.com/office/drawing/2014/main" id="{BF23A895-2B43-42F4-B6DC-5203B5029A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5" name="Group 384">
                <a:extLst>
                  <a:ext uri="{FF2B5EF4-FFF2-40B4-BE49-F238E27FC236}">
                    <a16:creationId xmlns:a16="http://schemas.microsoft.com/office/drawing/2014/main" id="{78F6296D-CC50-4196-956F-46EB1B59854E}"/>
                  </a:ext>
                </a:extLst>
              </p:cNvPr>
              <p:cNvGrpSpPr/>
              <p:nvPr/>
            </p:nvGrpSpPr>
            <p:grpSpPr>
              <a:xfrm>
                <a:off x="9701252" y="4295484"/>
                <a:ext cx="956736" cy="1287968"/>
                <a:chOff x="-3862348" y="1399884"/>
                <a:chExt cx="956736" cy="1287968"/>
              </a:xfrm>
            </p:grpSpPr>
            <p:pic>
              <p:nvPicPr>
                <p:cNvPr id="386" name="Graphic 385">
                  <a:extLst>
                    <a:ext uri="{FF2B5EF4-FFF2-40B4-BE49-F238E27FC236}">
                      <a16:creationId xmlns:a16="http://schemas.microsoft.com/office/drawing/2014/main" id="{A02B9080-751E-439C-8AF9-52EDBA2A24E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87" name="TextBox 386">
                  <a:extLst>
                    <a:ext uri="{FF2B5EF4-FFF2-40B4-BE49-F238E27FC236}">
                      <a16:creationId xmlns:a16="http://schemas.microsoft.com/office/drawing/2014/main" id="{F067D2C3-6901-4F4E-9B5A-35907889BED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4" name="Group 353">
              <a:extLst>
                <a:ext uri="{FF2B5EF4-FFF2-40B4-BE49-F238E27FC236}">
                  <a16:creationId xmlns:a16="http://schemas.microsoft.com/office/drawing/2014/main" id="{12C2BAD6-6F34-4554-8993-25FDD366D0BA}"/>
                </a:ext>
              </a:extLst>
            </p:cNvPr>
            <p:cNvGrpSpPr/>
            <p:nvPr/>
          </p:nvGrpSpPr>
          <p:grpSpPr>
            <a:xfrm>
              <a:off x="1609989" y="47323841"/>
              <a:ext cx="5024592" cy="2105525"/>
              <a:chOff x="1653538" y="1750435"/>
              <a:chExt cx="5024592" cy="2105525"/>
            </a:xfrm>
          </p:grpSpPr>
          <p:sp>
            <p:nvSpPr>
              <p:cNvPr id="380" name="Freeform: Shape 379">
                <a:extLst>
                  <a:ext uri="{FF2B5EF4-FFF2-40B4-BE49-F238E27FC236}">
                    <a16:creationId xmlns:a16="http://schemas.microsoft.com/office/drawing/2014/main" id="{56F7E040-81A7-4AA3-BCE5-4D7429EB079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81" name="Group 380">
                <a:extLst>
                  <a:ext uri="{FF2B5EF4-FFF2-40B4-BE49-F238E27FC236}">
                    <a16:creationId xmlns:a16="http://schemas.microsoft.com/office/drawing/2014/main" id="{27E18405-6AF8-4969-AAF9-62CB2741CB98}"/>
                  </a:ext>
                </a:extLst>
              </p:cNvPr>
              <p:cNvGrpSpPr/>
              <p:nvPr/>
            </p:nvGrpSpPr>
            <p:grpSpPr>
              <a:xfrm>
                <a:off x="1653538" y="1757815"/>
                <a:ext cx="956736" cy="1301438"/>
                <a:chOff x="-1490164" y="1399884"/>
                <a:chExt cx="956736" cy="1301438"/>
              </a:xfrm>
            </p:grpSpPr>
            <p:pic>
              <p:nvPicPr>
                <p:cNvPr id="382" name="Graphic 381">
                  <a:extLst>
                    <a:ext uri="{FF2B5EF4-FFF2-40B4-BE49-F238E27FC236}">
                      <a16:creationId xmlns:a16="http://schemas.microsoft.com/office/drawing/2014/main" id="{FB7477E7-97E7-409A-94ED-A60ABEF24087}"/>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83" name="TextBox 382">
                  <a:extLst>
                    <a:ext uri="{FF2B5EF4-FFF2-40B4-BE49-F238E27FC236}">
                      <a16:creationId xmlns:a16="http://schemas.microsoft.com/office/drawing/2014/main" id="{B7B3FFC7-BA52-4F06-8439-D968C85FCAE1}"/>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5" name="Group 354">
              <a:extLst>
                <a:ext uri="{FF2B5EF4-FFF2-40B4-BE49-F238E27FC236}">
                  <a16:creationId xmlns:a16="http://schemas.microsoft.com/office/drawing/2014/main" id="{64A53466-5075-476B-8AA3-79851A0422F2}"/>
                </a:ext>
              </a:extLst>
            </p:cNvPr>
            <p:cNvGrpSpPr/>
            <p:nvPr/>
          </p:nvGrpSpPr>
          <p:grpSpPr>
            <a:xfrm>
              <a:off x="6147316" y="49696254"/>
              <a:ext cx="4741495" cy="2131542"/>
              <a:chOff x="1504353" y="8801354"/>
              <a:chExt cx="4741495" cy="2131542"/>
            </a:xfrm>
          </p:grpSpPr>
          <p:sp>
            <p:nvSpPr>
              <p:cNvPr id="376" name="Freeform: Shape 375">
                <a:extLst>
                  <a:ext uri="{FF2B5EF4-FFF2-40B4-BE49-F238E27FC236}">
                    <a16:creationId xmlns:a16="http://schemas.microsoft.com/office/drawing/2014/main" id="{B4CAE47D-ED63-4C4C-A242-0D6DB78B1D1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7" name="Group 376">
                <a:extLst>
                  <a:ext uri="{FF2B5EF4-FFF2-40B4-BE49-F238E27FC236}">
                    <a16:creationId xmlns:a16="http://schemas.microsoft.com/office/drawing/2014/main" id="{8AE6E787-26AD-40D3-A218-DFE08109FA1C}"/>
                  </a:ext>
                </a:extLst>
              </p:cNvPr>
              <p:cNvGrpSpPr/>
              <p:nvPr/>
            </p:nvGrpSpPr>
            <p:grpSpPr>
              <a:xfrm>
                <a:off x="5289112" y="8801354"/>
                <a:ext cx="956736" cy="1301438"/>
                <a:chOff x="-2750419" y="1399884"/>
                <a:chExt cx="956736" cy="1301438"/>
              </a:xfrm>
            </p:grpSpPr>
            <p:pic>
              <p:nvPicPr>
                <p:cNvPr id="378" name="Graphic 377">
                  <a:extLst>
                    <a:ext uri="{FF2B5EF4-FFF2-40B4-BE49-F238E27FC236}">
                      <a16:creationId xmlns:a16="http://schemas.microsoft.com/office/drawing/2014/main" id="{C93D5EA7-5235-44CF-9CFE-55849BD75222}"/>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79" name="TextBox 378">
                  <a:extLst>
                    <a:ext uri="{FF2B5EF4-FFF2-40B4-BE49-F238E27FC236}">
                      <a16:creationId xmlns:a16="http://schemas.microsoft.com/office/drawing/2014/main" id="{889E28AA-2568-496A-BF6F-9F2CB95442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6" name="Group 355">
              <a:extLst>
                <a:ext uri="{FF2B5EF4-FFF2-40B4-BE49-F238E27FC236}">
                  <a16:creationId xmlns:a16="http://schemas.microsoft.com/office/drawing/2014/main" id="{A60FA71E-48BB-49CF-9736-CA8A758E3850}"/>
                </a:ext>
              </a:extLst>
            </p:cNvPr>
            <p:cNvGrpSpPr/>
            <p:nvPr/>
          </p:nvGrpSpPr>
          <p:grpSpPr>
            <a:xfrm>
              <a:off x="6096000" y="52120701"/>
              <a:ext cx="4822721" cy="2105525"/>
              <a:chOff x="5835267" y="4052087"/>
              <a:chExt cx="4822721" cy="2105525"/>
            </a:xfrm>
          </p:grpSpPr>
          <p:sp>
            <p:nvSpPr>
              <p:cNvPr id="372" name="Freeform: Shape 371">
                <a:extLst>
                  <a:ext uri="{FF2B5EF4-FFF2-40B4-BE49-F238E27FC236}">
                    <a16:creationId xmlns:a16="http://schemas.microsoft.com/office/drawing/2014/main" id="{6D6CA6D0-76BB-4C17-8555-1039C1D2B0F0}"/>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3" name="Group 372">
                <a:extLst>
                  <a:ext uri="{FF2B5EF4-FFF2-40B4-BE49-F238E27FC236}">
                    <a16:creationId xmlns:a16="http://schemas.microsoft.com/office/drawing/2014/main" id="{BB2142CC-BFF8-4850-AEEC-B4B2540997B8}"/>
                  </a:ext>
                </a:extLst>
              </p:cNvPr>
              <p:cNvGrpSpPr/>
              <p:nvPr/>
            </p:nvGrpSpPr>
            <p:grpSpPr>
              <a:xfrm>
                <a:off x="9701252" y="4295484"/>
                <a:ext cx="956736" cy="1287968"/>
                <a:chOff x="-3862348" y="1399884"/>
                <a:chExt cx="956736" cy="1287968"/>
              </a:xfrm>
            </p:grpSpPr>
            <p:pic>
              <p:nvPicPr>
                <p:cNvPr id="374" name="Graphic 373">
                  <a:extLst>
                    <a:ext uri="{FF2B5EF4-FFF2-40B4-BE49-F238E27FC236}">
                      <a16:creationId xmlns:a16="http://schemas.microsoft.com/office/drawing/2014/main" id="{1BE8F194-22EC-4C43-B935-9A2502DDDFA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75" name="TextBox 374">
                  <a:extLst>
                    <a:ext uri="{FF2B5EF4-FFF2-40B4-BE49-F238E27FC236}">
                      <a16:creationId xmlns:a16="http://schemas.microsoft.com/office/drawing/2014/main" id="{3AE3257E-F921-4509-B71F-61BB36141B0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7" name="Group 356">
              <a:extLst>
                <a:ext uri="{FF2B5EF4-FFF2-40B4-BE49-F238E27FC236}">
                  <a16:creationId xmlns:a16="http://schemas.microsoft.com/office/drawing/2014/main" id="{3641C85D-6638-461B-90D6-003011EB939B}"/>
                </a:ext>
              </a:extLst>
            </p:cNvPr>
            <p:cNvGrpSpPr/>
            <p:nvPr/>
          </p:nvGrpSpPr>
          <p:grpSpPr>
            <a:xfrm>
              <a:off x="1494244" y="54519131"/>
              <a:ext cx="5024592" cy="2105525"/>
              <a:chOff x="1653538" y="1750435"/>
              <a:chExt cx="5024592" cy="2105525"/>
            </a:xfrm>
          </p:grpSpPr>
          <p:sp>
            <p:nvSpPr>
              <p:cNvPr id="368" name="Freeform: Shape 367">
                <a:extLst>
                  <a:ext uri="{FF2B5EF4-FFF2-40B4-BE49-F238E27FC236}">
                    <a16:creationId xmlns:a16="http://schemas.microsoft.com/office/drawing/2014/main" id="{3A15FD5C-7535-499E-84B6-198F3C4B41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69" name="Group 368">
                <a:extLst>
                  <a:ext uri="{FF2B5EF4-FFF2-40B4-BE49-F238E27FC236}">
                    <a16:creationId xmlns:a16="http://schemas.microsoft.com/office/drawing/2014/main" id="{26BF7BDE-D8C0-488E-BDEA-F0C6037E1D24}"/>
                  </a:ext>
                </a:extLst>
              </p:cNvPr>
              <p:cNvGrpSpPr/>
              <p:nvPr/>
            </p:nvGrpSpPr>
            <p:grpSpPr>
              <a:xfrm>
                <a:off x="1653538" y="1757815"/>
                <a:ext cx="956736" cy="1301438"/>
                <a:chOff x="-1490164" y="1399884"/>
                <a:chExt cx="956736" cy="1301438"/>
              </a:xfrm>
            </p:grpSpPr>
            <p:pic>
              <p:nvPicPr>
                <p:cNvPr id="370" name="Graphic 369">
                  <a:extLst>
                    <a:ext uri="{FF2B5EF4-FFF2-40B4-BE49-F238E27FC236}">
                      <a16:creationId xmlns:a16="http://schemas.microsoft.com/office/drawing/2014/main" id="{47726E47-ACCF-4576-BDBA-01D2ABD54B9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71" name="TextBox 370">
                  <a:extLst>
                    <a:ext uri="{FF2B5EF4-FFF2-40B4-BE49-F238E27FC236}">
                      <a16:creationId xmlns:a16="http://schemas.microsoft.com/office/drawing/2014/main" id="{1248EC64-6982-4054-A4FE-FFC4D81E6AE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8" name="Group 357">
              <a:extLst>
                <a:ext uri="{FF2B5EF4-FFF2-40B4-BE49-F238E27FC236}">
                  <a16:creationId xmlns:a16="http://schemas.microsoft.com/office/drawing/2014/main" id="{9293E866-A312-41AA-A709-6B3DB8CA4BC1}"/>
                </a:ext>
              </a:extLst>
            </p:cNvPr>
            <p:cNvGrpSpPr/>
            <p:nvPr/>
          </p:nvGrpSpPr>
          <p:grpSpPr>
            <a:xfrm>
              <a:off x="6084137" y="56790697"/>
              <a:ext cx="4741495" cy="2131542"/>
              <a:chOff x="1504353" y="8801354"/>
              <a:chExt cx="4741495" cy="2131542"/>
            </a:xfrm>
          </p:grpSpPr>
          <p:sp>
            <p:nvSpPr>
              <p:cNvPr id="364" name="Freeform: Shape 363">
                <a:extLst>
                  <a:ext uri="{FF2B5EF4-FFF2-40B4-BE49-F238E27FC236}">
                    <a16:creationId xmlns:a16="http://schemas.microsoft.com/office/drawing/2014/main" id="{2A4D147A-389B-4FE4-B79C-17596FCF2B9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5" name="Group 364">
                <a:extLst>
                  <a:ext uri="{FF2B5EF4-FFF2-40B4-BE49-F238E27FC236}">
                    <a16:creationId xmlns:a16="http://schemas.microsoft.com/office/drawing/2014/main" id="{E0E00B52-4E2F-474D-9A09-AF6DE34C039F}"/>
                  </a:ext>
                </a:extLst>
              </p:cNvPr>
              <p:cNvGrpSpPr/>
              <p:nvPr/>
            </p:nvGrpSpPr>
            <p:grpSpPr>
              <a:xfrm>
                <a:off x="5289112" y="8801354"/>
                <a:ext cx="956736" cy="1301438"/>
                <a:chOff x="-2750419" y="1399884"/>
                <a:chExt cx="956736" cy="1301438"/>
              </a:xfrm>
            </p:grpSpPr>
            <p:pic>
              <p:nvPicPr>
                <p:cNvPr id="366" name="Graphic 365">
                  <a:extLst>
                    <a:ext uri="{FF2B5EF4-FFF2-40B4-BE49-F238E27FC236}">
                      <a16:creationId xmlns:a16="http://schemas.microsoft.com/office/drawing/2014/main" id="{F32A67B2-4498-4618-84A5-4012DDA5806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67" name="TextBox 366">
                  <a:extLst>
                    <a:ext uri="{FF2B5EF4-FFF2-40B4-BE49-F238E27FC236}">
                      <a16:creationId xmlns:a16="http://schemas.microsoft.com/office/drawing/2014/main" id="{698C6574-93E4-42F3-8158-850CFBD2885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9" name="Group 358">
              <a:extLst>
                <a:ext uri="{FF2B5EF4-FFF2-40B4-BE49-F238E27FC236}">
                  <a16:creationId xmlns:a16="http://schemas.microsoft.com/office/drawing/2014/main" id="{C047EB9B-97E9-4361-A529-6E96AE257CD1}"/>
                </a:ext>
              </a:extLst>
            </p:cNvPr>
            <p:cNvGrpSpPr/>
            <p:nvPr/>
          </p:nvGrpSpPr>
          <p:grpSpPr>
            <a:xfrm>
              <a:off x="6068893" y="59220523"/>
              <a:ext cx="4822721" cy="2105525"/>
              <a:chOff x="5835267" y="4052087"/>
              <a:chExt cx="4822721" cy="2105525"/>
            </a:xfrm>
          </p:grpSpPr>
          <p:sp>
            <p:nvSpPr>
              <p:cNvPr id="360" name="Freeform: Shape 359">
                <a:extLst>
                  <a:ext uri="{FF2B5EF4-FFF2-40B4-BE49-F238E27FC236}">
                    <a16:creationId xmlns:a16="http://schemas.microsoft.com/office/drawing/2014/main" id="{C06D3EFE-FC11-425A-B104-051CCFD6140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1" name="Group 360">
                <a:extLst>
                  <a:ext uri="{FF2B5EF4-FFF2-40B4-BE49-F238E27FC236}">
                    <a16:creationId xmlns:a16="http://schemas.microsoft.com/office/drawing/2014/main" id="{54827CAB-4A3C-4655-BF7D-F7B4C98A53F0}"/>
                  </a:ext>
                </a:extLst>
              </p:cNvPr>
              <p:cNvGrpSpPr/>
              <p:nvPr/>
            </p:nvGrpSpPr>
            <p:grpSpPr>
              <a:xfrm>
                <a:off x="9701252" y="4295484"/>
                <a:ext cx="956736" cy="1287968"/>
                <a:chOff x="-3862348" y="1399884"/>
                <a:chExt cx="956736" cy="1287968"/>
              </a:xfrm>
            </p:grpSpPr>
            <p:pic>
              <p:nvPicPr>
                <p:cNvPr id="362" name="Graphic 361">
                  <a:extLst>
                    <a:ext uri="{FF2B5EF4-FFF2-40B4-BE49-F238E27FC236}">
                      <a16:creationId xmlns:a16="http://schemas.microsoft.com/office/drawing/2014/main" id="{FD942976-EBA3-45D9-A6C2-1012F633E0A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63" name="TextBox 362">
                  <a:extLst>
                    <a:ext uri="{FF2B5EF4-FFF2-40B4-BE49-F238E27FC236}">
                      <a16:creationId xmlns:a16="http://schemas.microsoft.com/office/drawing/2014/main" id="{04F14BD4-47EA-4AC5-A107-CE3B243D8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456" name="Group 455">
            <a:extLst>
              <a:ext uri="{FF2B5EF4-FFF2-40B4-BE49-F238E27FC236}">
                <a16:creationId xmlns:a16="http://schemas.microsoft.com/office/drawing/2014/main" id="{FCC4505A-45FE-4266-98DE-E12EB33EEB94}"/>
              </a:ext>
            </a:extLst>
          </p:cNvPr>
          <p:cNvGrpSpPr/>
          <p:nvPr/>
        </p:nvGrpSpPr>
        <p:grpSpPr>
          <a:xfrm>
            <a:off x="-11508814" y="-48497754"/>
            <a:ext cx="9857515" cy="40578396"/>
            <a:chOff x="1088824" y="7267809"/>
            <a:chExt cx="9857515" cy="40578396"/>
          </a:xfrm>
        </p:grpSpPr>
        <p:grpSp>
          <p:nvGrpSpPr>
            <p:cNvPr id="457" name="Group 456">
              <a:extLst>
                <a:ext uri="{FF2B5EF4-FFF2-40B4-BE49-F238E27FC236}">
                  <a16:creationId xmlns:a16="http://schemas.microsoft.com/office/drawing/2014/main" id="{E92B19CD-E401-4D7B-99C4-F3394C4FE706}"/>
                </a:ext>
              </a:extLst>
            </p:cNvPr>
            <p:cNvGrpSpPr/>
            <p:nvPr/>
          </p:nvGrpSpPr>
          <p:grpSpPr>
            <a:xfrm>
              <a:off x="6118882" y="14058697"/>
              <a:ext cx="4741495" cy="2131542"/>
              <a:chOff x="1504353" y="8801354"/>
              <a:chExt cx="4741495" cy="2131542"/>
            </a:xfrm>
          </p:grpSpPr>
          <p:sp>
            <p:nvSpPr>
              <p:cNvPr id="543" name="Freeform: Shape 542">
                <a:extLst>
                  <a:ext uri="{FF2B5EF4-FFF2-40B4-BE49-F238E27FC236}">
                    <a16:creationId xmlns:a16="http://schemas.microsoft.com/office/drawing/2014/main" id="{AC58F1B6-753F-4DCB-9FAD-467FB7ABE46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4" name="Group 543">
                <a:extLst>
                  <a:ext uri="{FF2B5EF4-FFF2-40B4-BE49-F238E27FC236}">
                    <a16:creationId xmlns:a16="http://schemas.microsoft.com/office/drawing/2014/main" id="{DB07FB9E-B5D2-4917-9984-025BB195C57E}"/>
                  </a:ext>
                </a:extLst>
              </p:cNvPr>
              <p:cNvGrpSpPr/>
              <p:nvPr/>
            </p:nvGrpSpPr>
            <p:grpSpPr>
              <a:xfrm>
                <a:off x="5289112" y="8801354"/>
                <a:ext cx="956736" cy="1301438"/>
                <a:chOff x="-2750419" y="1399884"/>
                <a:chExt cx="956736" cy="1301438"/>
              </a:xfrm>
            </p:grpSpPr>
            <p:pic>
              <p:nvPicPr>
                <p:cNvPr id="545" name="Graphic 544">
                  <a:extLst>
                    <a:ext uri="{FF2B5EF4-FFF2-40B4-BE49-F238E27FC236}">
                      <a16:creationId xmlns:a16="http://schemas.microsoft.com/office/drawing/2014/main" id="{277D2074-F24B-4FE2-ADEB-81F6B999F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46" name="TextBox 545">
                  <a:extLst>
                    <a:ext uri="{FF2B5EF4-FFF2-40B4-BE49-F238E27FC236}">
                      <a16:creationId xmlns:a16="http://schemas.microsoft.com/office/drawing/2014/main" id="{62530C48-467F-4CE6-BD7F-1034FF38D2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58" name="Group 457">
              <a:extLst>
                <a:ext uri="{FF2B5EF4-FFF2-40B4-BE49-F238E27FC236}">
                  <a16:creationId xmlns:a16="http://schemas.microsoft.com/office/drawing/2014/main" id="{19E2CA65-EF1C-4A66-AC68-DC537A8DF792}"/>
                </a:ext>
              </a:extLst>
            </p:cNvPr>
            <p:cNvGrpSpPr/>
            <p:nvPr/>
          </p:nvGrpSpPr>
          <p:grpSpPr>
            <a:xfrm>
              <a:off x="6112211" y="9524245"/>
              <a:ext cx="4827457" cy="2131508"/>
              <a:chOff x="7523320" y="8589620"/>
              <a:chExt cx="4827457" cy="2131508"/>
            </a:xfrm>
          </p:grpSpPr>
          <p:sp>
            <p:nvSpPr>
              <p:cNvPr id="539" name="Freeform: Shape 538">
                <a:extLst>
                  <a:ext uri="{FF2B5EF4-FFF2-40B4-BE49-F238E27FC236}">
                    <a16:creationId xmlns:a16="http://schemas.microsoft.com/office/drawing/2014/main" id="{04E3AC93-BEE5-4805-965E-45BABE68D478}"/>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0" name="Group 539">
                <a:extLst>
                  <a:ext uri="{FF2B5EF4-FFF2-40B4-BE49-F238E27FC236}">
                    <a16:creationId xmlns:a16="http://schemas.microsoft.com/office/drawing/2014/main" id="{B9AF0568-6A92-42ED-BBCF-263111164BB2}"/>
                  </a:ext>
                </a:extLst>
              </p:cNvPr>
              <p:cNvGrpSpPr/>
              <p:nvPr/>
            </p:nvGrpSpPr>
            <p:grpSpPr>
              <a:xfrm>
                <a:off x="11394041" y="8589620"/>
                <a:ext cx="956736" cy="1287968"/>
                <a:chOff x="-3862348" y="1399884"/>
                <a:chExt cx="956736" cy="1287968"/>
              </a:xfrm>
            </p:grpSpPr>
            <p:pic>
              <p:nvPicPr>
                <p:cNvPr id="541" name="Graphic 540">
                  <a:extLst>
                    <a:ext uri="{FF2B5EF4-FFF2-40B4-BE49-F238E27FC236}">
                      <a16:creationId xmlns:a16="http://schemas.microsoft.com/office/drawing/2014/main" id="{70E3819C-FD60-464B-A664-B5ABF7D702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42" name="TextBox 541">
                  <a:extLst>
                    <a:ext uri="{FF2B5EF4-FFF2-40B4-BE49-F238E27FC236}">
                      <a16:creationId xmlns:a16="http://schemas.microsoft.com/office/drawing/2014/main" id="{77B9FB1F-1014-41F5-8973-969BED49BC3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59" name="Group 458">
              <a:extLst>
                <a:ext uri="{FF2B5EF4-FFF2-40B4-BE49-F238E27FC236}">
                  <a16:creationId xmlns:a16="http://schemas.microsoft.com/office/drawing/2014/main" id="{51BE7D58-322B-4319-9F1E-236098AA2EB6}"/>
                </a:ext>
              </a:extLst>
            </p:cNvPr>
            <p:cNvGrpSpPr/>
            <p:nvPr/>
          </p:nvGrpSpPr>
          <p:grpSpPr>
            <a:xfrm>
              <a:off x="1088824" y="7267809"/>
              <a:ext cx="5024592" cy="2105525"/>
              <a:chOff x="1653538" y="1750435"/>
              <a:chExt cx="5024592" cy="2105525"/>
            </a:xfrm>
          </p:grpSpPr>
          <p:sp>
            <p:nvSpPr>
              <p:cNvPr id="535" name="Freeform: Shape 534">
                <a:extLst>
                  <a:ext uri="{FF2B5EF4-FFF2-40B4-BE49-F238E27FC236}">
                    <a16:creationId xmlns:a16="http://schemas.microsoft.com/office/drawing/2014/main" id="{C08CDA6D-46C4-4FC3-9BE5-316E11F90E9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6" name="Group 535">
                <a:extLst>
                  <a:ext uri="{FF2B5EF4-FFF2-40B4-BE49-F238E27FC236}">
                    <a16:creationId xmlns:a16="http://schemas.microsoft.com/office/drawing/2014/main" id="{2C990E4C-5ABB-40A0-9E88-9CB11F3895D5}"/>
                  </a:ext>
                </a:extLst>
              </p:cNvPr>
              <p:cNvGrpSpPr/>
              <p:nvPr/>
            </p:nvGrpSpPr>
            <p:grpSpPr>
              <a:xfrm>
                <a:off x="1653538" y="1757815"/>
                <a:ext cx="956736" cy="1301438"/>
                <a:chOff x="-1490164" y="1399884"/>
                <a:chExt cx="956736" cy="1301438"/>
              </a:xfrm>
            </p:grpSpPr>
            <p:pic>
              <p:nvPicPr>
                <p:cNvPr id="537" name="Graphic 536">
                  <a:extLst>
                    <a:ext uri="{FF2B5EF4-FFF2-40B4-BE49-F238E27FC236}">
                      <a16:creationId xmlns:a16="http://schemas.microsoft.com/office/drawing/2014/main" id="{8BFE5125-1967-4715-8D59-8B9DD8DBEF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8" name="TextBox 537">
                  <a:extLst>
                    <a:ext uri="{FF2B5EF4-FFF2-40B4-BE49-F238E27FC236}">
                      <a16:creationId xmlns:a16="http://schemas.microsoft.com/office/drawing/2014/main" id="{468BCA75-828A-4F45-8E48-B8116BE6AF7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0" name="Group 459">
              <a:extLst>
                <a:ext uri="{FF2B5EF4-FFF2-40B4-BE49-F238E27FC236}">
                  <a16:creationId xmlns:a16="http://schemas.microsoft.com/office/drawing/2014/main" id="{A1FB5BDF-46E2-4A8E-9E81-E69728484E29}"/>
                </a:ext>
              </a:extLst>
            </p:cNvPr>
            <p:cNvGrpSpPr/>
            <p:nvPr/>
          </p:nvGrpSpPr>
          <p:grpSpPr>
            <a:xfrm>
              <a:off x="6118882" y="11780647"/>
              <a:ext cx="4741495" cy="2131542"/>
              <a:chOff x="1504353" y="8801354"/>
              <a:chExt cx="4741495" cy="2131542"/>
            </a:xfrm>
          </p:grpSpPr>
          <p:sp>
            <p:nvSpPr>
              <p:cNvPr id="531" name="Freeform: Shape 530">
                <a:extLst>
                  <a:ext uri="{FF2B5EF4-FFF2-40B4-BE49-F238E27FC236}">
                    <a16:creationId xmlns:a16="http://schemas.microsoft.com/office/drawing/2014/main" id="{7AE1D04D-55E1-48C1-A35B-395C111DD80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2" name="Group 531">
                <a:extLst>
                  <a:ext uri="{FF2B5EF4-FFF2-40B4-BE49-F238E27FC236}">
                    <a16:creationId xmlns:a16="http://schemas.microsoft.com/office/drawing/2014/main" id="{40AEF72A-2316-45FE-886C-E44F35C04E75}"/>
                  </a:ext>
                </a:extLst>
              </p:cNvPr>
              <p:cNvGrpSpPr/>
              <p:nvPr/>
            </p:nvGrpSpPr>
            <p:grpSpPr>
              <a:xfrm>
                <a:off x="5289112" y="8801354"/>
                <a:ext cx="956736" cy="1301438"/>
                <a:chOff x="-2750419" y="1399884"/>
                <a:chExt cx="956736" cy="1301438"/>
              </a:xfrm>
            </p:grpSpPr>
            <p:pic>
              <p:nvPicPr>
                <p:cNvPr id="533" name="Graphic 532">
                  <a:extLst>
                    <a:ext uri="{FF2B5EF4-FFF2-40B4-BE49-F238E27FC236}">
                      <a16:creationId xmlns:a16="http://schemas.microsoft.com/office/drawing/2014/main" id="{98C44E9E-6266-47B0-9B47-CBF116A888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34" name="TextBox 533">
                  <a:extLst>
                    <a:ext uri="{FF2B5EF4-FFF2-40B4-BE49-F238E27FC236}">
                      <a16:creationId xmlns:a16="http://schemas.microsoft.com/office/drawing/2014/main" id="{C87C78D1-CE0A-41BA-8B1E-45BBF4A3D19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1" name="Group 460">
              <a:extLst>
                <a:ext uri="{FF2B5EF4-FFF2-40B4-BE49-F238E27FC236}">
                  <a16:creationId xmlns:a16="http://schemas.microsoft.com/office/drawing/2014/main" id="{83944B82-D774-4918-B655-682BC0FA2335}"/>
                </a:ext>
              </a:extLst>
            </p:cNvPr>
            <p:cNvGrpSpPr/>
            <p:nvPr/>
          </p:nvGrpSpPr>
          <p:grpSpPr>
            <a:xfrm>
              <a:off x="1133672" y="16362764"/>
              <a:ext cx="5024592" cy="2105525"/>
              <a:chOff x="1653538" y="1750435"/>
              <a:chExt cx="5024592" cy="2105525"/>
            </a:xfrm>
          </p:grpSpPr>
          <p:sp>
            <p:nvSpPr>
              <p:cNvPr id="527" name="Freeform: Shape 526">
                <a:extLst>
                  <a:ext uri="{FF2B5EF4-FFF2-40B4-BE49-F238E27FC236}">
                    <a16:creationId xmlns:a16="http://schemas.microsoft.com/office/drawing/2014/main" id="{5003E6E7-7347-42AD-99E4-B279B1E66CD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8" name="Group 527">
                <a:extLst>
                  <a:ext uri="{FF2B5EF4-FFF2-40B4-BE49-F238E27FC236}">
                    <a16:creationId xmlns:a16="http://schemas.microsoft.com/office/drawing/2014/main" id="{649DE0EF-C432-43D7-8BE4-B6481F80E6D2}"/>
                  </a:ext>
                </a:extLst>
              </p:cNvPr>
              <p:cNvGrpSpPr/>
              <p:nvPr/>
            </p:nvGrpSpPr>
            <p:grpSpPr>
              <a:xfrm>
                <a:off x="1653538" y="1757815"/>
                <a:ext cx="956736" cy="1301438"/>
                <a:chOff x="-1490164" y="1399884"/>
                <a:chExt cx="956736" cy="1301438"/>
              </a:xfrm>
            </p:grpSpPr>
            <p:pic>
              <p:nvPicPr>
                <p:cNvPr id="529" name="Graphic 528">
                  <a:extLst>
                    <a:ext uri="{FF2B5EF4-FFF2-40B4-BE49-F238E27FC236}">
                      <a16:creationId xmlns:a16="http://schemas.microsoft.com/office/drawing/2014/main" id="{F0D092F9-9CE6-4857-9EC0-7EF36F8682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0" name="TextBox 529">
                  <a:extLst>
                    <a:ext uri="{FF2B5EF4-FFF2-40B4-BE49-F238E27FC236}">
                      <a16:creationId xmlns:a16="http://schemas.microsoft.com/office/drawing/2014/main" id="{51072B1E-0752-4FC2-B19B-98873DDCC0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2" name="Group 461">
              <a:extLst>
                <a:ext uri="{FF2B5EF4-FFF2-40B4-BE49-F238E27FC236}">
                  <a16:creationId xmlns:a16="http://schemas.microsoft.com/office/drawing/2014/main" id="{9EA25031-C5E4-4091-A0CD-F31B8F672FCE}"/>
                </a:ext>
              </a:extLst>
            </p:cNvPr>
            <p:cNvGrpSpPr/>
            <p:nvPr/>
          </p:nvGrpSpPr>
          <p:grpSpPr>
            <a:xfrm>
              <a:off x="1136574" y="18640814"/>
              <a:ext cx="5024592" cy="2105525"/>
              <a:chOff x="1653538" y="1750435"/>
              <a:chExt cx="5024592" cy="2105525"/>
            </a:xfrm>
          </p:grpSpPr>
          <p:sp>
            <p:nvSpPr>
              <p:cNvPr id="523" name="Freeform: Shape 522">
                <a:extLst>
                  <a:ext uri="{FF2B5EF4-FFF2-40B4-BE49-F238E27FC236}">
                    <a16:creationId xmlns:a16="http://schemas.microsoft.com/office/drawing/2014/main" id="{187A2DB4-3138-4E5B-B2F8-02A41D1405E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4" name="Group 523">
                <a:extLst>
                  <a:ext uri="{FF2B5EF4-FFF2-40B4-BE49-F238E27FC236}">
                    <a16:creationId xmlns:a16="http://schemas.microsoft.com/office/drawing/2014/main" id="{1A6E722A-2DB4-45D3-8E5E-119193AB91BA}"/>
                  </a:ext>
                </a:extLst>
              </p:cNvPr>
              <p:cNvGrpSpPr/>
              <p:nvPr/>
            </p:nvGrpSpPr>
            <p:grpSpPr>
              <a:xfrm>
                <a:off x="1653538" y="1757815"/>
                <a:ext cx="956736" cy="1301438"/>
                <a:chOff x="-1490164" y="1399884"/>
                <a:chExt cx="956736" cy="1301438"/>
              </a:xfrm>
            </p:grpSpPr>
            <p:pic>
              <p:nvPicPr>
                <p:cNvPr id="525" name="Graphic 524">
                  <a:extLst>
                    <a:ext uri="{FF2B5EF4-FFF2-40B4-BE49-F238E27FC236}">
                      <a16:creationId xmlns:a16="http://schemas.microsoft.com/office/drawing/2014/main" id="{CC8D375C-4E3E-46FF-9FFD-E97DB875EF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26" name="TextBox 525">
                  <a:extLst>
                    <a:ext uri="{FF2B5EF4-FFF2-40B4-BE49-F238E27FC236}">
                      <a16:creationId xmlns:a16="http://schemas.microsoft.com/office/drawing/2014/main" id="{08D9E26E-958F-4383-B862-0D933828579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3" name="Group 462">
              <a:extLst>
                <a:ext uri="{FF2B5EF4-FFF2-40B4-BE49-F238E27FC236}">
                  <a16:creationId xmlns:a16="http://schemas.microsoft.com/office/drawing/2014/main" id="{CC1764AC-770E-46A6-8FDE-A35479324DFC}"/>
                </a:ext>
              </a:extLst>
            </p:cNvPr>
            <p:cNvGrpSpPr/>
            <p:nvPr/>
          </p:nvGrpSpPr>
          <p:grpSpPr>
            <a:xfrm>
              <a:off x="6032920" y="20466633"/>
              <a:ext cx="4827457" cy="2131508"/>
              <a:chOff x="7523320" y="8589620"/>
              <a:chExt cx="4827457" cy="2131508"/>
            </a:xfrm>
          </p:grpSpPr>
          <p:sp>
            <p:nvSpPr>
              <p:cNvPr id="519" name="Freeform: Shape 518">
                <a:extLst>
                  <a:ext uri="{FF2B5EF4-FFF2-40B4-BE49-F238E27FC236}">
                    <a16:creationId xmlns:a16="http://schemas.microsoft.com/office/drawing/2014/main" id="{5756B898-E791-4928-A263-E4079A4ABB8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0" name="Group 519">
                <a:extLst>
                  <a:ext uri="{FF2B5EF4-FFF2-40B4-BE49-F238E27FC236}">
                    <a16:creationId xmlns:a16="http://schemas.microsoft.com/office/drawing/2014/main" id="{0BB19C95-A3BA-459B-B53F-878250E285E2}"/>
                  </a:ext>
                </a:extLst>
              </p:cNvPr>
              <p:cNvGrpSpPr/>
              <p:nvPr/>
            </p:nvGrpSpPr>
            <p:grpSpPr>
              <a:xfrm>
                <a:off x="11394041" y="8589620"/>
                <a:ext cx="956736" cy="1287968"/>
                <a:chOff x="-3862348" y="1399884"/>
                <a:chExt cx="956736" cy="1287968"/>
              </a:xfrm>
            </p:grpSpPr>
            <p:pic>
              <p:nvPicPr>
                <p:cNvPr id="521" name="Graphic 520">
                  <a:extLst>
                    <a:ext uri="{FF2B5EF4-FFF2-40B4-BE49-F238E27FC236}">
                      <a16:creationId xmlns:a16="http://schemas.microsoft.com/office/drawing/2014/main" id="{A4FB3252-F82E-4C96-BE01-6B8E9C11C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22" name="TextBox 521">
                  <a:extLst>
                    <a:ext uri="{FF2B5EF4-FFF2-40B4-BE49-F238E27FC236}">
                      <a16:creationId xmlns:a16="http://schemas.microsoft.com/office/drawing/2014/main" id="{32A5301E-866B-4175-9297-F5455D7B7B2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4" name="Group 463">
              <a:extLst>
                <a:ext uri="{FF2B5EF4-FFF2-40B4-BE49-F238E27FC236}">
                  <a16:creationId xmlns:a16="http://schemas.microsoft.com/office/drawing/2014/main" id="{1FC29BAE-FE4E-4F1B-A000-294EBCC89C40}"/>
                </a:ext>
              </a:extLst>
            </p:cNvPr>
            <p:cNvGrpSpPr/>
            <p:nvPr/>
          </p:nvGrpSpPr>
          <p:grpSpPr>
            <a:xfrm>
              <a:off x="6032920" y="22753903"/>
              <a:ext cx="4827457" cy="2131508"/>
              <a:chOff x="7523320" y="8589620"/>
              <a:chExt cx="4827457" cy="2131508"/>
            </a:xfrm>
          </p:grpSpPr>
          <p:sp>
            <p:nvSpPr>
              <p:cNvPr id="515" name="Freeform: Shape 514">
                <a:extLst>
                  <a:ext uri="{FF2B5EF4-FFF2-40B4-BE49-F238E27FC236}">
                    <a16:creationId xmlns:a16="http://schemas.microsoft.com/office/drawing/2014/main" id="{8910D2E7-9187-4724-9B66-3025A5B1F3E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16" name="Group 515">
                <a:extLst>
                  <a:ext uri="{FF2B5EF4-FFF2-40B4-BE49-F238E27FC236}">
                    <a16:creationId xmlns:a16="http://schemas.microsoft.com/office/drawing/2014/main" id="{051FA34F-B8E3-4EF3-8F9A-219BBB52FD87}"/>
                  </a:ext>
                </a:extLst>
              </p:cNvPr>
              <p:cNvGrpSpPr/>
              <p:nvPr/>
            </p:nvGrpSpPr>
            <p:grpSpPr>
              <a:xfrm>
                <a:off x="11394041" y="8589620"/>
                <a:ext cx="956736" cy="1287968"/>
                <a:chOff x="-3862348" y="1399884"/>
                <a:chExt cx="956736" cy="1287968"/>
              </a:xfrm>
            </p:grpSpPr>
            <p:pic>
              <p:nvPicPr>
                <p:cNvPr id="517" name="Graphic 516">
                  <a:extLst>
                    <a:ext uri="{FF2B5EF4-FFF2-40B4-BE49-F238E27FC236}">
                      <a16:creationId xmlns:a16="http://schemas.microsoft.com/office/drawing/2014/main" id="{BDB286F4-9219-4111-ADA0-760A48D534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8" name="TextBox 517">
                  <a:extLst>
                    <a:ext uri="{FF2B5EF4-FFF2-40B4-BE49-F238E27FC236}">
                      <a16:creationId xmlns:a16="http://schemas.microsoft.com/office/drawing/2014/main" id="{B6DB3266-071A-40D9-B88C-5314E17EED9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5" name="Group 464">
              <a:extLst>
                <a:ext uri="{FF2B5EF4-FFF2-40B4-BE49-F238E27FC236}">
                  <a16:creationId xmlns:a16="http://schemas.microsoft.com/office/drawing/2014/main" id="{8FDCA2C2-3853-45EE-B22A-1C03E44B517B}"/>
                </a:ext>
              </a:extLst>
            </p:cNvPr>
            <p:cNvGrpSpPr/>
            <p:nvPr/>
          </p:nvGrpSpPr>
          <p:grpSpPr>
            <a:xfrm>
              <a:off x="6096000" y="25041173"/>
              <a:ext cx="4741495" cy="2131542"/>
              <a:chOff x="1504353" y="8801354"/>
              <a:chExt cx="4741495" cy="2131542"/>
            </a:xfrm>
          </p:grpSpPr>
          <p:sp>
            <p:nvSpPr>
              <p:cNvPr id="511" name="Freeform: Shape 510">
                <a:extLst>
                  <a:ext uri="{FF2B5EF4-FFF2-40B4-BE49-F238E27FC236}">
                    <a16:creationId xmlns:a16="http://schemas.microsoft.com/office/drawing/2014/main" id="{1A2E13B5-34CF-40D7-8A1D-95AB95279ED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512" name="Group 511">
                <a:extLst>
                  <a:ext uri="{FF2B5EF4-FFF2-40B4-BE49-F238E27FC236}">
                    <a16:creationId xmlns:a16="http://schemas.microsoft.com/office/drawing/2014/main" id="{37A378FE-96CF-4FEE-BC4D-62EE2579B6EB}"/>
                  </a:ext>
                </a:extLst>
              </p:cNvPr>
              <p:cNvGrpSpPr/>
              <p:nvPr/>
            </p:nvGrpSpPr>
            <p:grpSpPr>
              <a:xfrm>
                <a:off x="5289112" y="8801354"/>
                <a:ext cx="956736" cy="1301438"/>
                <a:chOff x="-2750419" y="1399884"/>
                <a:chExt cx="956736" cy="1301438"/>
              </a:xfrm>
            </p:grpSpPr>
            <p:pic>
              <p:nvPicPr>
                <p:cNvPr id="513" name="Graphic 512">
                  <a:extLst>
                    <a:ext uri="{FF2B5EF4-FFF2-40B4-BE49-F238E27FC236}">
                      <a16:creationId xmlns:a16="http://schemas.microsoft.com/office/drawing/2014/main" id="{EB689A51-CCCB-4B93-9280-D71F6F3003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14" name="TextBox 513">
                  <a:extLst>
                    <a:ext uri="{FF2B5EF4-FFF2-40B4-BE49-F238E27FC236}">
                      <a16:creationId xmlns:a16="http://schemas.microsoft.com/office/drawing/2014/main" id="{670C0D73-210D-431E-BF78-DDBCC9CF306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6" name="Group 465">
              <a:extLst>
                <a:ext uri="{FF2B5EF4-FFF2-40B4-BE49-F238E27FC236}">
                  <a16:creationId xmlns:a16="http://schemas.microsoft.com/office/drawing/2014/main" id="{934A4218-EBF9-4DBF-B6B8-BE8DD9ED4E96}"/>
                </a:ext>
              </a:extLst>
            </p:cNvPr>
            <p:cNvGrpSpPr/>
            <p:nvPr/>
          </p:nvGrpSpPr>
          <p:grpSpPr>
            <a:xfrm>
              <a:off x="6112211" y="27345240"/>
              <a:ext cx="4827457" cy="2131508"/>
              <a:chOff x="7523320" y="8589620"/>
              <a:chExt cx="4827457" cy="2131508"/>
            </a:xfrm>
          </p:grpSpPr>
          <p:sp>
            <p:nvSpPr>
              <p:cNvPr id="507" name="Freeform: Shape 506">
                <a:extLst>
                  <a:ext uri="{FF2B5EF4-FFF2-40B4-BE49-F238E27FC236}">
                    <a16:creationId xmlns:a16="http://schemas.microsoft.com/office/drawing/2014/main" id="{68E23E67-CB43-43C1-830F-3AF5C09DA04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8" name="Group 507">
                <a:extLst>
                  <a:ext uri="{FF2B5EF4-FFF2-40B4-BE49-F238E27FC236}">
                    <a16:creationId xmlns:a16="http://schemas.microsoft.com/office/drawing/2014/main" id="{617F9899-2124-4263-AECD-A250373861C6}"/>
                  </a:ext>
                </a:extLst>
              </p:cNvPr>
              <p:cNvGrpSpPr/>
              <p:nvPr/>
            </p:nvGrpSpPr>
            <p:grpSpPr>
              <a:xfrm>
                <a:off x="11394041" y="8589620"/>
                <a:ext cx="956736" cy="1287968"/>
                <a:chOff x="-3862348" y="1399884"/>
                <a:chExt cx="956736" cy="1287968"/>
              </a:xfrm>
            </p:grpSpPr>
            <p:pic>
              <p:nvPicPr>
                <p:cNvPr id="509" name="Graphic 508">
                  <a:extLst>
                    <a:ext uri="{FF2B5EF4-FFF2-40B4-BE49-F238E27FC236}">
                      <a16:creationId xmlns:a16="http://schemas.microsoft.com/office/drawing/2014/main" id="{7D5A85CF-DC2A-43B4-A166-55CCA5C7B8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0" name="TextBox 509">
                  <a:extLst>
                    <a:ext uri="{FF2B5EF4-FFF2-40B4-BE49-F238E27FC236}">
                      <a16:creationId xmlns:a16="http://schemas.microsoft.com/office/drawing/2014/main" id="{2ABDB08E-FED3-409C-86D4-9CCB128086D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7" name="Group 466">
              <a:extLst>
                <a:ext uri="{FF2B5EF4-FFF2-40B4-BE49-F238E27FC236}">
                  <a16:creationId xmlns:a16="http://schemas.microsoft.com/office/drawing/2014/main" id="{7FE11780-1680-4C2A-8D3C-1795B25E49D0}"/>
                </a:ext>
              </a:extLst>
            </p:cNvPr>
            <p:cNvGrpSpPr/>
            <p:nvPr/>
          </p:nvGrpSpPr>
          <p:grpSpPr>
            <a:xfrm>
              <a:off x="6112211" y="29615713"/>
              <a:ext cx="4827457" cy="2131508"/>
              <a:chOff x="7523320" y="8589620"/>
              <a:chExt cx="4827457" cy="2131508"/>
            </a:xfrm>
          </p:grpSpPr>
          <p:sp>
            <p:nvSpPr>
              <p:cNvPr id="503" name="Freeform: Shape 502">
                <a:extLst>
                  <a:ext uri="{FF2B5EF4-FFF2-40B4-BE49-F238E27FC236}">
                    <a16:creationId xmlns:a16="http://schemas.microsoft.com/office/drawing/2014/main" id="{D76BE1B8-8F40-4282-A497-E651C2FFBF1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4" name="Group 503">
                <a:extLst>
                  <a:ext uri="{FF2B5EF4-FFF2-40B4-BE49-F238E27FC236}">
                    <a16:creationId xmlns:a16="http://schemas.microsoft.com/office/drawing/2014/main" id="{0C9291DE-F4D9-42F2-8E43-63147EDF4DF0}"/>
                  </a:ext>
                </a:extLst>
              </p:cNvPr>
              <p:cNvGrpSpPr/>
              <p:nvPr/>
            </p:nvGrpSpPr>
            <p:grpSpPr>
              <a:xfrm>
                <a:off x="11394041" y="8589620"/>
                <a:ext cx="956736" cy="1287968"/>
                <a:chOff x="-3862348" y="1399884"/>
                <a:chExt cx="956736" cy="1287968"/>
              </a:xfrm>
            </p:grpSpPr>
            <p:pic>
              <p:nvPicPr>
                <p:cNvPr id="505" name="Graphic 504">
                  <a:extLst>
                    <a:ext uri="{FF2B5EF4-FFF2-40B4-BE49-F238E27FC236}">
                      <a16:creationId xmlns:a16="http://schemas.microsoft.com/office/drawing/2014/main" id="{F7893C10-8466-4DA6-98C0-DF91AEAFC2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06" name="TextBox 505">
                  <a:extLst>
                    <a:ext uri="{FF2B5EF4-FFF2-40B4-BE49-F238E27FC236}">
                      <a16:creationId xmlns:a16="http://schemas.microsoft.com/office/drawing/2014/main" id="{8BD88252-5545-4C62-8BD7-C9CCD84414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8" name="Group 467">
              <a:extLst>
                <a:ext uri="{FF2B5EF4-FFF2-40B4-BE49-F238E27FC236}">
                  <a16:creationId xmlns:a16="http://schemas.microsoft.com/office/drawing/2014/main" id="{3808629B-154B-4D95-B764-96E6613B26F7}"/>
                </a:ext>
              </a:extLst>
            </p:cNvPr>
            <p:cNvGrpSpPr/>
            <p:nvPr/>
          </p:nvGrpSpPr>
          <p:grpSpPr>
            <a:xfrm>
              <a:off x="6096000" y="31912169"/>
              <a:ext cx="4741495" cy="2131542"/>
              <a:chOff x="1504353" y="8801354"/>
              <a:chExt cx="4741495" cy="2131542"/>
            </a:xfrm>
          </p:grpSpPr>
          <p:sp>
            <p:nvSpPr>
              <p:cNvPr id="499" name="Freeform: Shape 498">
                <a:extLst>
                  <a:ext uri="{FF2B5EF4-FFF2-40B4-BE49-F238E27FC236}">
                    <a16:creationId xmlns:a16="http://schemas.microsoft.com/office/drawing/2014/main" id="{93B89715-CBDC-49EB-B5E4-05CDCC704BE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500" name="Group 499">
                <a:extLst>
                  <a:ext uri="{FF2B5EF4-FFF2-40B4-BE49-F238E27FC236}">
                    <a16:creationId xmlns:a16="http://schemas.microsoft.com/office/drawing/2014/main" id="{6BD8D5C8-B9AF-4DA2-95B7-EACBBD46B51A}"/>
                  </a:ext>
                </a:extLst>
              </p:cNvPr>
              <p:cNvGrpSpPr/>
              <p:nvPr/>
            </p:nvGrpSpPr>
            <p:grpSpPr>
              <a:xfrm>
                <a:off x="5289112" y="8801354"/>
                <a:ext cx="956736" cy="1301438"/>
                <a:chOff x="-2750419" y="1399884"/>
                <a:chExt cx="956736" cy="1301438"/>
              </a:xfrm>
            </p:grpSpPr>
            <p:pic>
              <p:nvPicPr>
                <p:cNvPr id="501" name="Graphic 500">
                  <a:extLst>
                    <a:ext uri="{FF2B5EF4-FFF2-40B4-BE49-F238E27FC236}">
                      <a16:creationId xmlns:a16="http://schemas.microsoft.com/office/drawing/2014/main" id="{8B62E98D-594D-403F-AE85-F1FA1D968D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02" name="TextBox 501">
                  <a:extLst>
                    <a:ext uri="{FF2B5EF4-FFF2-40B4-BE49-F238E27FC236}">
                      <a16:creationId xmlns:a16="http://schemas.microsoft.com/office/drawing/2014/main" id="{907E7F20-742D-4DBA-8C1F-9A1006FCEA5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9" name="Group 468">
              <a:extLst>
                <a:ext uri="{FF2B5EF4-FFF2-40B4-BE49-F238E27FC236}">
                  <a16:creationId xmlns:a16="http://schemas.microsoft.com/office/drawing/2014/main" id="{AEA26176-B9B2-4CC2-853E-D7505491AC36}"/>
                </a:ext>
              </a:extLst>
            </p:cNvPr>
            <p:cNvGrpSpPr/>
            <p:nvPr/>
          </p:nvGrpSpPr>
          <p:grpSpPr>
            <a:xfrm>
              <a:off x="6118882" y="34223847"/>
              <a:ext cx="4741495" cy="2131542"/>
              <a:chOff x="1504353" y="8801354"/>
              <a:chExt cx="4741495" cy="2131542"/>
            </a:xfrm>
          </p:grpSpPr>
          <p:sp>
            <p:nvSpPr>
              <p:cNvPr id="495" name="Freeform: Shape 494">
                <a:extLst>
                  <a:ext uri="{FF2B5EF4-FFF2-40B4-BE49-F238E27FC236}">
                    <a16:creationId xmlns:a16="http://schemas.microsoft.com/office/drawing/2014/main" id="{808F484E-4459-4F6A-9475-751B945FC1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496" name="Group 495">
                <a:extLst>
                  <a:ext uri="{FF2B5EF4-FFF2-40B4-BE49-F238E27FC236}">
                    <a16:creationId xmlns:a16="http://schemas.microsoft.com/office/drawing/2014/main" id="{454185E3-6E65-4078-9864-A61682B4FCF3}"/>
                  </a:ext>
                </a:extLst>
              </p:cNvPr>
              <p:cNvGrpSpPr/>
              <p:nvPr/>
            </p:nvGrpSpPr>
            <p:grpSpPr>
              <a:xfrm>
                <a:off x="5289112" y="8801354"/>
                <a:ext cx="956736" cy="1301438"/>
                <a:chOff x="-2750419" y="1399884"/>
                <a:chExt cx="956736" cy="1301438"/>
              </a:xfrm>
            </p:grpSpPr>
            <p:pic>
              <p:nvPicPr>
                <p:cNvPr id="497" name="Graphic 496">
                  <a:extLst>
                    <a:ext uri="{FF2B5EF4-FFF2-40B4-BE49-F238E27FC236}">
                      <a16:creationId xmlns:a16="http://schemas.microsoft.com/office/drawing/2014/main" id="{427ECD79-6476-42A2-AF7A-D03414666C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8" name="TextBox 497">
                  <a:extLst>
                    <a:ext uri="{FF2B5EF4-FFF2-40B4-BE49-F238E27FC236}">
                      <a16:creationId xmlns:a16="http://schemas.microsoft.com/office/drawing/2014/main" id="{55F4C302-5C82-4791-8DA1-9D484B0AEE1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0" name="Group 469">
              <a:extLst>
                <a:ext uri="{FF2B5EF4-FFF2-40B4-BE49-F238E27FC236}">
                  <a16:creationId xmlns:a16="http://schemas.microsoft.com/office/drawing/2014/main" id="{58553C07-B1DC-44A5-89F8-105D215080CB}"/>
                </a:ext>
              </a:extLst>
            </p:cNvPr>
            <p:cNvGrpSpPr/>
            <p:nvPr/>
          </p:nvGrpSpPr>
          <p:grpSpPr>
            <a:xfrm>
              <a:off x="6096000" y="36512613"/>
              <a:ext cx="4741495" cy="2131542"/>
              <a:chOff x="1504353" y="8801354"/>
              <a:chExt cx="4741495" cy="2131542"/>
            </a:xfrm>
          </p:grpSpPr>
          <p:sp>
            <p:nvSpPr>
              <p:cNvPr id="491" name="Freeform: Shape 490">
                <a:extLst>
                  <a:ext uri="{FF2B5EF4-FFF2-40B4-BE49-F238E27FC236}">
                    <a16:creationId xmlns:a16="http://schemas.microsoft.com/office/drawing/2014/main" id="{487605DB-A5F5-4373-A5AB-05C951B3BC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492" name="Group 491">
                <a:extLst>
                  <a:ext uri="{FF2B5EF4-FFF2-40B4-BE49-F238E27FC236}">
                    <a16:creationId xmlns:a16="http://schemas.microsoft.com/office/drawing/2014/main" id="{099EB449-5D42-48AB-97ED-D3DD8240AA5D}"/>
                  </a:ext>
                </a:extLst>
              </p:cNvPr>
              <p:cNvGrpSpPr/>
              <p:nvPr/>
            </p:nvGrpSpPr>
            <p:grpSpPr>
              <a:xfrm>
                <a:off x="5289112" y="8801354"/>
                <a:ext cx="956736" cy="1301438"/>
                <a:chOff x="-2750419" y="1399884"/>
                <a:chExt cx="956736" cy="1301438"/>
              </a:xfrm>
            </p:grpSpPr>
            <p:pic>
              <p:nvPicPr>
                <p:cNvPr id="493" name="Graphic 492">
                  <a:extLst>
                    <a:ext uri="{FF2B5EF4-FFF2-40B4-BE49-F238E27FC236}">
                      <a16:creationId xmlns:a16="http://schemas.microsoft.com/office/drawing/2014/main" id="{1E637F05-9FD7-46B0-BB0F-11C18735CA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4" name="TextBox 493">
                  <a:extLst>
                    <a:ext uri="{FF2B5EF4-FFF2-40B4-BE49-F238E27FC236}">
                      <a16:creationId xmlns:a16="http://schemas.microsoft.com/office/drawing/2014/main" id="{F212404D-3605-4834-AD9E-4CBDF94F711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1" name="Group 470">
              <a:extLst>
                <a:ext uri="{FF2B5EF4-FFF2-40B4-BE49-F238E27FC236}">
                  <a16:creationId xmlns:a16="http://schemas.microsoft.com/office/drawing/2014/main" id="{A433CE5D-13FD-4EDA-AE4B-8D984AA59B8A}"/>
                </a:ext>
              </a:extLst>
            </p:cNvPr>
            <p:cNvGrpSpPr/>
            <p:nvPr/>
          </p:nvGrpSpPr>
          <p:grpSpPr>
            <a:xfrm>
              <a:off x="6118882" y="38783165"/>
              <a:ext cx="4741495" cy="2131542"/>
              <a:chOff x="1504353" y="8801354"/>
              <a:chExt cx="4741495" cy="2131542"/>
            </a:xfrm>
          </p:grpSpPr>
          <p:sp>
            <p:nvSpPr>
              <p:cNvPr id="487" name="Freeform: Shape 486">
                <a:extLst>
                  <a:ext uri="{FF2B5EF4-FFF2-40B4-BE49-F238E27FC236}">
                    <a16:creationId xmlns:a16="http://schemas.microsoft.com/office/drawing/2014/main" id="{E1C16FD0-C3D8-4BB9-B2AF-C5E1A793DE5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488" name="Group 487">
                <a:extLst>
                  <a:ext uri="{FF2B5EF4-FFF2-40B4-BE49-F238E27FC236}">
                    <a16:creationId xmlns:a16="http://schemas.microsoft.com/office/drawing/2014/main" id="{D3D96876-1C24-4852-A0F8-2B63780A90C1}"/>
                  </a:ext>
                </a:extLst>
              </p:cNvPr>
              <p:cNvGrpSpPr/>
              <p:nvPr/>
            </p:nvGrpSpPr>
            <p:grpSpPr>
              <a:xfrm>
                <a:off x="5289112" y="8801354"/>
                <a:ext cx="956736" cy="1301438"/>
                <a:chOff x="-2750419" y="1399884"/>
                <a:chExt cx="956736" cy="1301438"/>
              </a:xfrm>
            </p:grpSpPr>
            <p:pic>
              <p:nvPicPr>
                <p:cNvPr id="489" name="Graphic 488">
                  <a:extLst>
                    <a:ext uri="{FF2B5EF4-FFF2-40B4-BE49-F238E27FC236}">
                      <a16:creationId xmlns:a16="http://schemas.microsoft.com/office/drawing/2014/main" id="{80A26396-7802-4B0D-AEB8-94EE377433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0" name="TextBox 489">
                  <a:extLst>
                    <a:ext uri="{FF2B5EF4-FFF2-40B4-BE49-F238E27FC236}">
                      <a16:creationId xmlns:a16="http://schemas.microsoft.com/office/drawing/2014/main" id="{61249D9B-B154-4DD6-9166-CBB1EED126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2" name="Group 471">
              <a:extLst>
                <a:ext uri="{FF2B5EF4-FFF2-40B4-BE49-F238E27FC236}">
                  <a16:creationId xmlns:a16="http://schemas.microsoft.com/office/drawing/2014/main" id="{DC0035B8-165C-4723-A876-8E2004C47649}"/>
                </a:ext>
              </a:extLst>
            </p:cNvPr>
            <p:cNvGrpSpPr/>
            <p:nvPr/>
          </p:nvGrpSpPr>
          <p:grpSpPr>
            <a:xfrm>
              <a:off x="6118882" y="41111148"/>
              <a:ext cx="4827457" cy="2131508"/>
              <a:chOff x="7523320" y="8589620"/>
              <a:chExt cx="4827457" cy="2131508"/>
            </a:xfrm>
          </p:grpSpPr>
          <p:sp>
            <p:nvSpPr>
              <p:cNvPr id="483" name="Freeform: Shape 482">
                <a:extLst>
                  <a:ext uri="{FF2B5EF4-FFF2-40B4-BE49-F238E27FC236}">
                    <a16:creationId xmlns:a16="http://schemas.microsoft.com/office/drawing/2014/main" id="{81978B7A-BB4D-4C95-8A2C-46F998DBD2F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4" name="Group 483">
                <a:extLst>
                  <a:ext uri="{FF2B5EF4-FFF2-40B4-BE49-F238E27FC236}">
                    <a16:creationId xmlns:a16="http://schemas.microsoft.com/office/drawing/2014/main" id="{820EF234-83CA-4A81-9F34-49DD45337E45}"/>
                  </a:ext>
                </a:extLst>
              </p:cNvPr>
              <p:cNvGrpSpPr/>
              <p:nvPr/>
            </p:nvGrpSpPr>
            <p:grpSpPr>
              <a:xfrm>
                <a:off x="11394041" y="8589620"/>
                <a:ext cx="956736" cy="1287968"/>
                <a:chOff x="-3862348" y="1399884"/>
                <a:chExt cx="956736" cy="1287968"/>
              </a:xfrm>
            </p:grpSpPr>
            <p:pic>
              <p:nvPicPr>
                <p:cNvPr id="485" name="Graphic 484">
                  <a:extLst>
                    <a:ext uri="{FF2B5EF4-FFF2-40B4-BE49-F238E27FC236}">
                      <a16:creationId xmlns:a16="http://schemas.microsoft.com/office/drawing/2014/main" id="{4DF0C560-661D-4385-B084-FAA74A0933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6" name="TextBox 485">
                  <a:extLst>
                    <a:ext uri="{FF2B5EF4-FFF2-40B4-BE49-F238E27FC236}">
                      <a16:creationId xmlns:a16="http://schemas.microsoft.com/office/drawing/2014/main" id="{288019CB-ED03-4DFF-B33B-A2EA5492C22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3" name="Group 472">
              <a:extLst>
                <a:ext uri="{FF2B5EF4-FFF2-40B4-BE49-F238E27FC236}">
                  <a16:creationId xmlns:a16="http://schemas.microsoft.com/office/drawing/2014/main" id="{314CE141-F727-41AA-8A0A-4DA0BC913287}"/>
                </a:ext>
              </a:extLst>
            </p:cNvPr>
            <p:cNvGrpSpPr/>
            <p:nvPr/>
          </p:nvGrpSpPr>
          <p:grpSpPr>
            <a:xfrm>
              <a:off x="6118882" y="43399914"/>
              <a:ext cx="4827457" cy="2131508"/>
              <a:chOff x="7523320" y="8589620"/>
              <a:chExt cx="4827457" cy="2131508"/>
            </a:xfrm>
          </p:grpSpPr>
          <p:sp>
            <p:nvSpPr>
              <p:cNvPr id="479" name="Freeform: Shape 478">
                <a:extLst>
                  <a:ext uri="{FF2B5EF4-FFF2-40B4-BE49-F238E27FC236}">
                    <a16:creationId xmlns:a16="http://schemas.microsoft.com/office/drawing/2014/main" id="{2740B57D-4C7F-4A17-A625-FBB1773047E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0" name="Group 479">
                <a:extLst>
                  <a:ext uri="{FF2B5EF4-FFF2-40B4-BE49-F238E27FC236}">
                    <a16:creationId xmlns:a16="http://schemas.microsoft.com/office/drawing/2014/main" id="{6B41BE26-EE6E-46F9-8076-FE670B631ED1}"/>
                  </a:ext>
                </a:extLst>
              </p:cNvPr>
              <p:cNvGrpSpPr/>
              <p:nvPr/>
            </p:nvGrpSpPr>
            <p:grpSpPr>
              <a:xfrm>
                <a:off x="11394041" y="8589620"/>
                <a:ext cx="956736" cy="1287968"/>
                <a:chOff x="-3862348" y="1399884"/>
                <a:chExt cx="956736" cy="1287968"/>
              </a:xfrm>
            </p:grpSpPr>
            <p:pic>
              <p:nvPicPr>
                <p:cNvPr id="481" name="Graphic 480">
                  <a:extLst>
                    <a:ext uri="{FF2B5EF4-FFF2-40B4-BE49-F238E27FC236}">
                      <a16:creationId xmlns:a16="http://schemas.microsoft.com/office/drawing/2014/main" id="{04990FF7-5E5A-4CEE-A307-AFBC6B9FF6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2" name="TextBox 481">
                  <a:extLst>
                    <a:ext uri="{FF2B5EF4-FFF2-40B4-BE49-F238E27FC236}">
                      <a16:creationId xmlns:a16="http://schemas.microsoft.com/office/drawing/2014/main" id="{61257766-7F10-458F-A9B9-E920332D720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4" name="Group 473">
              <a:extLst>
                <a:ext uri="{FF2B5EF4-FFF2-40B4-BE49-F238E27FC236}">
                  <a16:creationId xmlns:a16="http://schemas.microsoft.com/office/drawing/2014/main" id="{F0D8CF4E-04C1-41D9-8BD7-75C8D5D091FC}"/>
                </a:ext>
              </a:extLst>
            </p:cNvPr>
            <p:cNvGrpSpPr/>
            <p:nvPr/>
          </p:nvGrpSpPr>
          <p:grpSpPr>
            <a:xfrm>
              <a:off x="6118882" y="45714663"/>
              <a:ext cx="4741495" cy="2131542"/>
              <a:chOff x="1504353" y="8801354"/>
              <a:chExt cx="4741495" cy="2131542"/>
            </a:xfrm>
          </p:grpSpPr>
          <p:sp>
            <p:nvSpPr>
              <p:cNvPr id="475" name="Freeform: Shape 474">
                <a:extLst>
                  <a:ext uri="{FF2B5EF4-FFF2-40B4-BE49-F238E27FC236}">
                    <a16:creationId xmlns:a16="http://schemas.microsoft.com/office/drawing/2014/main" id="{720C83A6-7AAE-441E-984B-282DF6B9BE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76" name="Group 475">
                <a:extLst>
                  <a:ext uri="{FF2B5EF4-FFF2-40B4-BE49-F238E27FC236}">
                    <a16:creationId xmlns:a16="http://schemas.microsoft.com/office/drawing/2014/main" id="{C82E3ED0-CADB-4157-8DDE-A5456843234E}"/>
                  </a:ext>
                </a:extLst>
              </p:cNvPr>
              <p:cNvGrpSpPr/>
              <p:nvPr/>
            </p:nvGrpSpPr>
            <p:grpSpPr>
              <a:xfrm>
                <a:off x="5289112" y="8801354"/>
                <a:ext cx="956736" cy="1301438"/>
                <a:chOff x="-2750419" y="1399884"/>
                <a:chExt cx="956736" cy="1301438"/>
              </a:xfrm>
            </p:grpSpPr>
            <p:pic>
              <p:nvPicPr>
                <p:cNvPr id="477" name="Graphic 476">
                  <a:extLst>
                    <a:ext uri="{FF2B5EF4-FFF2-40B4-BE49-F238E27FC236}">
                      <a16:creationId xmlns:a16="http://schemas.microsoft.com/office/drawing/2014/main" id="{D8FC3BF5-C39C-405C-8E6B-4FF9D520E9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78" name="TextBox 477">
                  <a:extLst>
                    <a:ext uri="{FF2B5EF4-FFF2-40B4-BE49-F238E27FC236}">
                      <a16:creationId xmlns:a16="http://schemas.microsoft.com/office/drawing/2014/main" id="{CDA32BFD-7AB8-4E5B-970A-04449553D55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547" name="Group 546">
            <a:extLst>
              <a:ext uri="{FF2B5EF4-FFF2-40B4-BE49-F238E27FC236}">
                <a16:creationId xmlns:a16="http://schemas.microsoft.com/office/drawing/2014/main" id="{A9A83824-7111-43D4-9FAE-488E9B8D761A}"/>
              </a:ext>
            </a:extLst>
          </p:cNvPr>
          <p:cNvGrpSpPr/>
          <p:nvPr/>
        </p:nvGrpSpPr>
        <p:grpSpPr>
          <a:xfrm>
            <a:off x="14050047" y="-60603227"/>
            <a:ext cx="10426151" cy="62295240"/>
            <a:chOff x="492570" y="-969192"/>
            <a:chExt cx="10426151" cy="62295240"/>
          </a:xfrm>
        </p:grpSpPr>
        <p:sp>
          <p:nvSpPr>
            <p:cNvPr id="548" name="Rectangle: Rounded Corners 547">
              <a:extLst>
                <a:ext uri="{FF2B5EF4-FFF2-40B4-BE49-F238E27FC236}">
                  <a16:creationId xmlns:a16="http://schemas.microsoft.com/office/drawing/2014/main" id="{2E571B67-7632-4F16-AB3D-F61C0A5CDF09}"/>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552" name="Freeform: Shape 551">
              <a:extLst>
                <a:ext uri="{FF2B5EF4-FFF2-40B4-BE49-F238E27FC236}">
                  <a16:creationId xmlns:a16="http://schemas.microsoft.com/office/drawing/2014/main" id="{61A7ABB6-A7FC-484B-90CC-59D95BA5CF28}"/>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53" name="Group 552">
              <a:extLst>
                <a:ext uri="{FF2B5EF4-FFF2-40B4-BE49-F238E27FC236}">
                  <a16:creationId xmlns:a16="http://schemas.microsoft.com/office/drawing/2014/main" id="{0B252654-D741-4023-86A7-DB5BBC8FB4F8}"/>
                </a:ext>
              </a:extLst>
            </p:cNvPr>
            <p:cNvGrpSpPr/>
            <p:nvPr/>
          </p:nvGrpSpPr>
          <p:grpSpPr>
            <a:xfrm>
              <a:off x="1501138" y="1605415"/>
              <a:ext cx="956736" cy="1301438"/>
              <a:chOff x="-1490164" y="1399884"/>
              <a:chExt cx="956736" cy="1301438"/>
            </a:xfrm>
          </p:grpSpPr>
          <p:pic>
            <p:nvPicPr>
              <p:cNvPr id="672" name="Graphic 671">
                <a:extLst>
                  <a:ext uri="{FF2B5EF4-FFF2-40B4-BE49-F238E27FC236}">
                    <a16:creationId xmlns:a16="http://schemas.microsoft.com/office/drawing/2014/main" id="{08B5B786-BC99-45A6-8CA6-B1A62C425A91}"/>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73" name="TextBox 672">
                <a:extLst>
                  <a:ext uri="{FF2B5EF4-FFF2-40B4-BE49-F238E27FC236}">
                    <a16:creationId xmlns:a16="http://schemas.microsoft.com/office/drawing/2014/main" id="{42A57E41-247A-4F54-9688-399B1903C963}"/>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554" name="Group 553">
              <a:extLst>
                <a:ext uri="{FF2B5EF4-FFF2-40B4-BE49-F238E27FC236}">
                  <a16:creationId xmlns:a16="http://schemas.microsoft.com/office/drawing/2014/main" id="{C7EA3E58-BA84-4A26-A623-0945153616DB}"/>
                </a:ext>
              </a:extLst>
            </p:cNvPr>
            <p:cNvGrpSpPr/>
            <p:nvPr/>
          </p:nvGrpSpPr>
          <p:grpSpPr>
            <a:xfrm>
              <a:off x="5835267" y="4052087"/>
              <a:ext cx="4822721" cy="2105525"/>
              <a:chOff x="5835267" y="4052087"/>
              <a:chExt cx="4822721" cy="2105525"/>
            </a:xfrm>
          </p:grpSpPr>
          <p:sp>
            <p:nvSpPr>
              <p:cNvPr id="668" name="Freeform: Shape 667">
                <a:extLst>
                  <a:ext uri="{FF2B5EF4-FFF2-40B4-BE49-F238E27FC236}">
                    <a16:creationId xmlns:a16="http://schemas.microsoft.com/office/drawing/2014/main" id="{BA6706DB-898D-4E0F-A642-BEC8ACFA511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9" name="Group 668">
                <a:extLst>
                  <a:ext uri="{FF2B5EF4-FFF2-40B4-BE49-F238E27FC236}">
                    <a16:creationId xmlns:a16="http://schemas.microsoft.com/office/drawing/2014/main" id="{53A5B107-A79B-4A5B-B47D-A728416A5BF6}"/>
                  </a:ext>
                </a:extLst>
              </p:cNvPr>
              <p:cNvGrpSpPr/>
              <p:nvPr/>
            </p:nvGrpSpPr>
            <p:grpSpPr>
              <a:xfrm>
                <a:off x="9701252" y="4295484"/>
                <a:ext cx="956736" cy="1287968"/>
                <a:chOff x="-3862348" y="1399884"/>
                <a:chExt cx="956736" cy="1287968"/>
              </a:xfrm>
            </p:grpSpPr>
            <p:pic>
              <p:nvPicPr>
                <p:cNvPr id="670" name="Graphic 669">
                  <a:extLst>
                    <a:ext uri="{FF2B5EF4-FFF2-40B4-BE49-F238E27FC236}">
                      <a16:creationId xmlns:a16="http://schemas.microsoft.com/office/drawing/2014/main" id="{840133CF-488F-418E-BED1-3925CE46AB3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71" name="TextBox 670">
                  <a:extLst>
                    <a:ext uri="{FF2B5EF4-FFF2-40B4-BE49-F238E27FC236}">
                      <a16:creationId xmlns:a16="http://schemas.microsoft.com/office/drawing/2014/main" id="{72CD2894-C8CE-43D7-B53F-332BE1B0E1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5" name="Group 554">
              <a:extLst>
                <a:ext uri="{FF2B5EF4-FFF2-40B4-BE49-F238E27FC236}">
                  <a16:creationId xmlns:a16="http://schemas.microsoft.com/office/drawing/2014/main" id="{5A42546E-7ECA-45A4-ADD2-293F32BF893E}"/>
                </a:ext>
              </a:extLst>
            </p:cNvPr>
            <p:cNvGrpSpPr/>
            <p:nvPr/>
          </p:nvGrpSpPr>
          <p:grpSpPr>
            <a:xfrm>
              <a:off x="5916493" y="7076248"/>
              <a:ext cx="4741495" cy="2131542"/>
              <a:chOff x="1504353" y="8801354"/>
              <a:chExt cx="4741495" cy="2131542"/>
            </a:xfrm>
          </p:grpSpPr>
          <p:sp>
            <p:nvSpPr>
              <p:cNvPr id="664" name="Freeform: Shape 663">
                <a:extLst>
                  <a:ext uri="{FF2B5EF4-FFF2-40B4-BE49-F238E27FC236}">
                    <a16:creationId xmlns:a16="http://schemas.microsoft.com/office/drawing/2014/main" id="{7BE45589-4869-4682-B611-445DBF980CB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5" name="Group 664">
                <a:extLst>
                  <a:ext uri="{FF2B5EF4-FFF2-40B4-BE49-F238E27FC236}">
                    <a16:creationId xmlns:a16="http://schemas.microsoft.com/office/drawing/2014/main" id="{FF462832-A294-4F66-8B0D-A20BE94212A0}"/>
                  </a:ext>
                </a:extLst>
              </p:cNvPr>
              <p:cNvGrpSpPr/>
              <p:nvPr/>
            </p:nvGrpSpPr>
            <p:grpSpPr>
              <a:xfrm>
                <a:off x="5289112" y="8801354"/>
                <a:ext cx="956736" cy="1301438"/>
                <a:chOff x="-2750419" y="1399884"/>
                <a:chExt cx="956736" cy="1301438"/>
              </a:xfrm>
            </p:grpSpPr>
            <p:pic>
              <p:nvPicPr>
                <p:cNvPr id="666" name="Graphic 665">
                  <a:extLst>
                    <a:ext uri="{FF2B5EF4-FFF2-40B4-BE49-F238E27FC236}">
                      <a16:creationId xmlns:a16="http://schemas.microsoft.com/office/drawing/2014/main" id="{BE6D8E9C-7C3F-47E0-BF90-3A3089A1E8C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67" name="TextBox 666">
                  <a:extLst>
                    <a:ext uri="{FF2B5EF4-FFF2-40B4-BE49-F238E27FC236}">
                      <a16:creationId xmlns:a16="http://schemas.microsoft.com/office/drawing/2014/main" id="{A57E4B5C-4233-4F72-B032-5BE481950E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6" name="Group 555">
              <a:extLst>
                <a:ext uri="{FF2B5EF4-FFF2-40B4-BE49-F238E27FC236}">
                  <a16:creationId xmlns:a16="http://schemas.microsoft.com/office/drawing/2014/main" id="{07F4058F-F9E7-4860-91C4-6D742ECD8172}"/>
                </a:ext>
              </a:extLst>
            </p:cNvPr>
            <p:cNvGrpSpPr/>
            <p:nvPr/>
          </p:nvGrpSpPr>
          <p:grpSpPr>
            <a:xfrm>
              <a:off x="1494244" y="9700076"/>
              <a:ext cx="5024592" cy="2105525"/>
              <a:chOff x="1653538" y="1750435"/>
              <a:chExt cx="5024592" cy="2105525"/>
            </a:xfrm>
          </p:grpSpPr>
          <p:sp>
            <p:nvSpPr>
              <p:cNvPr id="660" name="Freeform: Shape 659">
                <a:extLst>
                  <a:ext uri="{FF2B5EF4-FFF2-40B4-BE49-F238E27FC236}">
                    <a16:creationId xmlns:a16="http://schemas.microsoft.com/office/drawing/2014/main" id="{8310C186-B46C-4E0E-891F-6156A24C25C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1" name="Group 660">
                <a:extLst>
                  <a:ext uri="{FF2B5EF4-FFF2-40B4-BE49-F238E27FC236}">
                    <a16:creationId xmlns:a16="http://schemas.microsoft.com/office/drawing/2014/main" id="{084D9CD9-ED4D-4FB9-AF99-EB6761A64CAA}"/>
                  </a:ext>
                </a:extLst>
              </p:cNvPr>
              <p:cNvGrpSpPr/>
              <p:nvPr/>
            </p:nvGrpSpPr>
            <p:grpSpPr>
              <a:xfrm>
                <a:off x="1653538" y="1757815"/>
                <a:ext cx="956736" cy="1301438"/>
                <a:chOff x="-1490164" y="1399884"/>
                <a:chExt cx="956736" cy="1301438"/>
              </a:xfrm>
            </p:grpSpPr>
            <p:pic>
              <p:nvPicPr>
                <p:cNvPr id="662" name="Graphic 661">
                  <a:extLst>
                    <a:ext uri="{FF2B5EF4-FFF2-40B4-BE49-F238E27FC236}">
                      <a16:creationId xmlns:a16="http://schemas.microsoft.com/office/drawing/2014/main" id="{FAE85F0F-4E6A-46CD-AF11-741D78F0915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63" name="TextBox 662">
                  <a:extLst>
                    <a:ext uri="{FF2B5EF4-FFF2-40B4-BE49-F238E27FC236}">
                      <a16:creationId xmlns:a16="http://schemas.microsoft.com/office/drawing/2014/main" id="{7FD27557-4D75-4EEB-B666-B2E0A7DDB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57" name="Group 556">
              <a:extLst>
                <a:ext uri="{FF2B5EF4-FFF2-40B4-BE49-F238E27FC236}">
                  <a16:creationId xmlns:a16="http://schemas.microsoft.com/office/drawing/2014/main" id="{CD1BEF06-4D80-472B-A33E-31A3A8229E4F}"/>
                </a:ext>
              </a:extLst>
            </p:cNvPr>
            <p:cNvGrpSpPr/>
            <p:nvPr/>
          </p:nvGrpSpPr>
          <p:grpSpPr>
            <a:xfrm>
              <a:off x="5916493" y="12134418"/>
              <a:ext cx="4741495" cy="2131542"/>
              <a:chOff x="1504353" y="8801354"/>
              <a:chExt cx="4741495" cy="2131542"/>
            </a:xfrm>
          </p:grpSpPr>
          <p:sp>
            <p:nvSpPr>
              <p:cNvPr id="656" name="Freeform: Shape 655">
                <a:extLst>
                  <a:ext uri="{FF2B5EF4-FFF2-40B4-BE49-F238E27FC236}">
                    <a16:creationId xmlns:a16="http://schemas.microsoft.com/office/drawing/2014/main" id="{3A87F4EF-285F-47D0-84AA-5286ACF3532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7" name="Group 656">
                <a:extLst>
                  <a:ext uri="{FF2B5EF4-FFF2-40B4-BE49-F238E27FC236}">
                    <a16:creationId xmlns:a16="http://schemas.microsoft.com/office/drawing/2014/main" id="{BA75CA55-BC85-45F5-A5FF-9E6005903BC3}"/>
                  </a:ext>
                </a:extLst>
              </p:cNvPr>
              <p:cNvGrpSpPr/>
              <p:nvPr/>
            </p:nvGrpSpPr>
            <p:grpSpPr>
              <a:xfrm>
                <a:off x="5289112" y="8801354"/>
                <a:ext cx="956736" cy="1301438"/>
                <a:chOff x="-2750419" y="1399884"/>
                <a:chExt cx="956736" cy="1301438"/>
              </a:xfrm>
            </p:grpSpPr>
            <p:pic>
              <p:nvPicPr>
                <p:cNvPr id="658" name="Graphic 657">
                  <a:extLst>
                    <a:ext uri="{FF2B5EF4-FFF2-40B4-BE49-F238E27FC236}">
                      <a16:creationId xmlns:a16="http://schemas.microsoft.com/office/drawing/2014/main" id="{5FC2632C-0157-46E5-8FB9-CE006A554CE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59" name="TextBox 658">
                  <a:extLst>
                    <a:ext uri="{FF2B5EF4-FFF2-40B4-BE49-F238E27FC236}">
                      <a16:creationId xmlns:a16="http://schemas.microsoft.com/office/drawing/2014/main" id="{64C48A4D-3395-4C26-8683-58A02169051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8" name="Group 557">
              <a:extLst>
                <a:ext uri="{FF2B5EF4-FFF2-40B4-BE49-F238E27FC236}">
                  <a16:creationId xmlns:a16="http://schemas.microsoft.com/office/drawing/2014/main" id="{7DA02E96-3012-4ECA-AC4D-16BE84EF06BF}"/>
                </a:ext>
              </a:extLst>
            </p:cNvPr>
            <p:cNvGrpSpPr/>
            <p:nvPr/>
          </p:nvGrpSpPr>
          <p:grpSpPr>
            <a:xfrm>
              <a:off x="5916493" y="14620794"/>
              <a:ext cx="4822721" cy="2105525"/>
              <a:chOff x="5835267" y="4052087"/>
              <a:chExt cx="4822721" cy="2105525"/>
            </a:xfrm>
          </p:grpSpPr>
          <p:sp>
            <p:nvSpPr>
              <p:cNvPr id="652" name="Freeform: Shape 651">
                <a:extLst>
                  <a:ext uri="{FF2B5EF4-FFF2-40B4-BE49-F238E27FC236}">
                    <a16:creationId xmlns:a16="http://schemas.microsoft.com/office/drawing/2014/main" id="{C2DA7C5F-37BD-4995-B2CD-F4AB4D1B935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3" name="Group 652">
                <a:extLst>
                  <a:ext uri="{FF2B5EF4-FFF2-40B4-BE49-F238E27FC236}">
                    <a16:creationId xmlns:a16="http://schemas.microsoft.com/office/drawing/2014/main" id="{50A772E6-888E-4CE1-80AC-A7A9013052B1}"/>
                  </a:ext>
                </a:extLst>
              </p:cNvPr>
              <p:cNvGrpSpPr/>
              <p:nvPr/>
            </p:nvGrpSpPr>
            <p:grpSpPr>
              <a:xfrm>
                <a:off x="9701252" y="4295484"/>
                <a:ext cx="956736" cy="1287968"/>
                <a:chOff x="-3862348" y="1399884"/>
                <a:chExt cx="956736" cy="1287968"/>
              </a:xfrm>
            </p:grpSpPr>
            <p:pic>
              <p:nvPicPr>
                <p:cNvPr id="654" name="Graphic 653">
                  <a:extLst>
                    <a:ext uri="{FF2B5EF4-FFF2-40B4-BE49-F238E27FC236}">
                      <a16:creationId xmlns:a16="http://schemas.microsoft.com/office/drawing/2014/main" id="{DE2959A7-70B2-4877-899F-B153D6B1DAF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5" name="TextBox 654">
                  <a:extLst>
                    <a:ext uri="{FF2B5EF4-FFF2-40B4-BE49-F238E27FC236}">
                      <a16:creationId xmlns:a16="http://schemas.microsoft.com/office/drawing/2014/main" id="{FC9E1CBC-8656-4681-9FCF-082D12695F3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9" name="Group 558">
              <a:extLst>
                <a:ext uri="{FF2B5EF4-FFF2-40B4-BE49-F238E27FC236}">
                  <a16:creationId xmlns:a16="http://schemas.microsoft.com/office/drawing/2014/main" id="{3C580FA7-E0AA-4D47-B5E9-DB63378505B9}"/>
                </a:ext>
              </a:extLst>
            </p:cNvPr>
            <p:cNvGrpSpPr/>
            <p:nvPr/>
          </p:nvGrpSpPr>
          <p:grpSpPr>
            <a:xfrm>
              <a:off x="5916493" y="17081153"/>
              <a:ext cx="4822721" cy="2105525"/>
              <a:chOff x="5835267" y="4052087"/>
              <a:chExt cx="4822721" cy="2105525"/>
            </a:xfrm>
          </p:grpSpPr>
          <p:sp>
            <p:nvSpPr>
              <p:cNvPr id="648" name="Freeform: Shape 647">
                <a:extLst>
                  <a:ext uri="{FF2B5EF4-FFF2-40B4-BE49-F238E27FC236}">
                    <a16:creationId xmlns:a16="http://schemas.microsoft.com/office/drawing/2014/main" id="{3180AF70-3536-4494-9585-DD7F1BC602B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9" name="Group 648">
                <a:extLst>
                  <a:ext uri="{FF2B5EF4-FFF2-40B4-BE49-F238E27FC236}">
                    <a16:creationId xmlns:a16="http://schemas.microsoft.com/office/drawing/2014/main" id="{5937F2FB-5E3C-4F9F-B8CB-78DEFBC14BD0}"/>
                  </a:ext>
                </a:extLst>
              </p:cNvPr>
              <p:cNvGrpSpPr/>
              <p:nvPr/>
            </p:nvGrpSpPr>
            <p:grpSpPr>
              <a:xfrm>
                <a:off x="9701252" y="4295484"/>
                <a:ext cx="956736" cy="1287968"/>
                <a:chOff x="-3862348" y="1399884"/>
                <a:chExt cx="956736" cy="1287968"/>
              </a:xfrm>
            </p:grpSpPr>
            <p:pic>
              <p:nvPicPr>
                <p:cNvPr id="650" name="Graphic 649">
                  <a:extLst>
                    <a:ext uri="{FF2B5EF4-FFF2-40B4-BE49-F238E27FC236}">
                      <a16:creationId xmlns:a16="http://schemas.microsoft.com/office/drawing/2014/main" id="{F40D5065-A240-471B-95AC-FF54BE7A5FF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1" name="TextBox 650">
                  <a:extLst>
                    <a:ext uri="{FF2B5EF4-FFF2-40B4-BE49-F238E27FC236}">
                      <a16:creationId xmlns:a16="http://schemas.microsoft.com/office/drawing/2014/main" id="{69206205-9965-40BF-9253-78A41FA6739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0" name="Group 559">
              <a:extLst>
                <a:ext uri="{FF2B5EF4-FFF2-40B4-BE49-F238E27FC236}">
                  <a16:creationId xmlns:a16="http://schemas.microsoft.com/office/drawing/2014/main" id="{8D781BC6-E737-4FD1-A016-DA862BD8287A}"/>
                </a:ext>
              </a:extLst>
            </p:cNvPr>
            <p:cNvGrpSpPr/>
            <p:nvPr/>
          </p:nvGrpSpPr>
          <p:grpSpPr>
            <a:xfrm>
              <a:off x="5916493" y="19541512"/>
              <a:ext cx="4822721" cy="2105525"/>
              <a:chOff x="5835267" y="4052087"/>
              <a:chExt cx="4822721" cy="2105525"/>
            </a:xfrm>
          </p:grpSpPr>
          <p:sp>
            <p:nvSpPr>
              <p:cNvPr id="644" name="Freeform: Shape 643">
                <a:extLst>
                  <a:ext uri="{FF2B5EF4-FFF2-40B4-BE49-F238E27FC236}">
                    <a16:creationId xmlns:a16="http://schemas.microsoft.com/office/drawing/2014/main" id="{60BF59FA-6BD0-4C83-A768-481B04D8675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5" name="Group 644">
                <a:extLst>
                  <a:ext uri="{FF2B5EF4-FFF2-40B4-BE49-F238E27FC236}">
                    <a16:creationId xmlns:a16="http://schemas.microsoft.com/office/drawing/2014/main" id="{7C06DE46-971A-4306-B22B-468BB754723E}"/>
                  </a:ext>
                </a:extLst>
              </p:cNvPr>
              <p:cNvGrpSpPr/>
              <p:nvPr/>
            </p:nvGrpSpPr>
            <p:grpSpPr>
              <a:xfrm>
                <a:off x="9701252" y="4295484"/>
                <a:ext cx="956736" cy="1287968"/>
                <a:chOff x="-3862348" y="1399884"/>
                <a:chExt cx="956736" cy="1287968"/>
              </a:xfrm>
            </p:grpSpPr>
            <p:pic>
              <p:nvPicPr>
                <p:cNvPr id="646" name="Graphic 645">
                  <a:extLst>
                    <a:ext uri="{FF2B5EF4-FFF2-40B4-BE49-F238E27FC236}">
                      <a16:creationId xmlns:a16="http://schemas.microsoft.com/office/drawing/2014/main" id="{B1FDEF8A-B2FC-4684-AA3A-54A8AC6FB35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47" name="TextBox 646">
                  <a:extLst>
                    <a:ext uri="{FF2B5EF4-FFF2-40B4-BE49-F238E27FC236}">
                      <a16:creationId xmlns:a16="http://schemas.microsoft.com/office/drawing/2014/main" id="{B5586ED1-2599-4AB6-894B-755A9C17586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1" name="Group 560">
              <a:extLst>
                <a:ext uri="{FF2B5EF4-FFF2-40B4-BE49-F238E27FC236}">
                  <a16:creationId xmlns:a16="http://schemas.microsoft.com/office/drawing/2014/main" id="{154ABFD5-B648-4641-925E-08F1890A2D72}"/>
                </a:ext>
              </a:extLst>
            </p:cNvPr>
            <p:cNvGrpSpPr/>
            <p:nvPr/>
          </p:nvGrpSpPr>
          <p:grpSpPr>
            <a:xfrm>
              <a:off x="1653284" y="22001871"/>
              <a:ext cx="5024592" cy="2105525"/>
              <a:chOff x="1653538" y="1750435"/>
              <a:chExt cx="5024592" cy="2105525"/>
            </a:xfrm>
          </p:grpSpPr>
          <p:sp>
            <p:nvSpPr>
              <p:cNvPr id="640" name="Freeform: Shape 639">
                <a:extLst>
                  <a:ext uri="{FF2B5EF4-FFF2-40B4-BE49-F238E27FC236}">
                    <a16:creationId xmlns:a16="http://schemas.microsoft.com/office/drawing/2014/main" id="{B2A0B194-AC90-41D3-8517-AFEDE00E78D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1" name="Group 640">
                <a:extLst>
                  <a:ext uri="{FF2B5EF4-FFF2-40B4-BE49-F238E27FC236}">
                    <a16:creationId xmlns:a16="http://schemas.microsoft.com/office/drawing/2014/main" id="{747F706F-BAF9-4034-9376-22D73B428990}"/>
                  </a:ext>
                </a:extLst>
              </p:cNvPr>
              <p:cNvGrpSpPr/>
              <p:nvPr/>
            </p:nvGrpSpPr>
            <p:grpSpPr>
              <a:xfrm>
                <a:off x="1653538" y="1757815"/>
                <a:ext cx="956736" cy="1301438"/>
                <a:chOff x="-1490164" y="1399884"/>
                <a:chExt cx="956736" cy="1301438"/>
              </a:xfrm>
            </p:grpSpPr>
            <p:pic>
              <p:nvPicPr>
                <p:cNvPr id="642" name="Graphic 641">
                  <a:extLst>
                    <a:ext uri="{FF2B5EF4-FFF2-40B4-BE49-F238E27FC236}">
                      <a16:creationId xmlns:a16="http://schemas.microsoft.com/office/drawing/2014/main" id="{D32299B1-1D3D-4787-B79A-62938934132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43" name="TextBox 642">
                  <a:extLst>
                    <a:ext uri="{FF2B5EF4-FFF2-40B4-BE49-F238E27FC236}">
                      <a16:creationId xmlns:a16="http://schemas.microsoft.com/office/drawing/2014/main" id="{1022CB58-6E24-408C-86A8-209A0B52F5C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2" name="Group 561">
              <a:extLst>
                <a:ext uri="{FF2B5EF4-FFF2-40B4-BE49-F238E27FC236}">
                  <a16:creationId xmlns:a16="http://schemas.microsoft.com/office/drawing/2014/main" id="{316B930E-6B3F-4F45-8D58-8FFE335460FF}"/>
                </a:ext>
              </a:extLst>
            </p:cNvPr>
            <p:cNvGrpSpPr/>
            <p:nvPr/>
          </p:nvGrpSpPr>
          <p:grpSpPr>
            <a:xfrm>
              <a:off x="5916493" y="24462230"/>
              <a:ext cx="4741495" cy="2131542"/>
              <a:chOff x="1504353" y="8801354"/>
              <a:chExt cx="4741495" cy="2131542"/>
            </a:xfrm>
          </p:grpSpPr>
          <p:sp>
            <p:nvSpPr>
              <p:cNvPr id="636" name="Freeform: Shape 635">
                <a:extLst>
                  <a:ext uri="{FF2B5EF4-FFF2-40B4-BE49-F238E27FC236}">
                    <a16:creationId xmlns:a16="http://schemas.microsoft.com/office/drawing/2014/main" id="{0A7A1972-91D8-42CF-8A2C-46688E18E8B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7" name="Group 636">
                <a:extLst>
                  <a:ext uri="{FF2B5EF4-FFF2-40B4-BE49-F238E27FC236}">
                    <a16:creationId xmlns:a16="http://schemas.microsoft.com/office/drawing/2014/main" id="{F371970A-C0DE-4FC1-AA09-53D277EDD4D1}"/>
                  </a:ext>
                </a:extLst>
              </p:cNvPr>
              <p:cNvGrpSpPr/>
              <p:nvPr/>
            </p:nvGrpSpPr>
            <p:grpSpPr>
              <a:xfrm>
                <a:off x="5289112" y="8801354"/>
                <a:ext cx="956736" cy="1301438"/>
                <a:chOff x="-2750419" y="1399884"/>
                <a:chExt cx="956736" cy="1301438"/>
              </a:xfrm>
            </p:grpSpPr>
            <p:pic>
              <p:nvPicPr>
                <p:cNvPr id="638" name="Graphic 637">
                  <a:extLst>
                    <a:ext uri="{FF2B5EF4-FFF2-40B4-BE49-F238E27FC236}">
                      <a16:creationId xmlns:a16="http://schemas.microsoft.com/office/drawing/2014/main" id="{549F02D5-DF5C-4D88-AC5C-319601412E0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9" name="TextBox 638">
                  <a:extLst>
                    <a:ext uri="{FF2B5EF4-FFF2-40B4-BE49-F238E27FC236}">
                      <a16:creationId xmlns:a16="http://schemas.microsoft.com/office/drawing/2014/main" id="{F2BF869B-811F-4A0A-BF71-880A675ED27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4" name="Group 563">
              <a:extLst>
                <a:ext uri="{FF2B5EF4-FFF2-40B4-BE49-F238E27FC236}">
                  <a16:creationId xmlns:a16="http://schemas.microsoft.com/office/drawing/2014/main" id="{2927A7A8-62AF-4CDE-946E-567765C50D4D}"/>
                </a:ext>
              </a:extLst>
            </p:cNvPr>
            <p:cNvGrpSpPr/>
            <p:nvPr/>
          </p:nvGrpSpPr>
          <p:grpSpPr>
            <a:xfrm>
              <a:off x="5916493" y="27143993"/>
              <a:ext cx="4741495" cy="2131542"/>
              <a:chOff x="1504353" y="8801354"/>
              <a:chExt cx="4741495" cy="2131542"/>
            </a:xfrm>
          </p:grpSpPr>
          <p:sp>
            <p:nvSpPr>
              <p:cNvPr id="632" name="Freeform: Shape 631">
                <a:extLst>
                  <a:ext uri="{FF2B5EF4-FFF2-40B4-BE49-F238E27FC236}">
                    <a16:creationId xmlns:a16="http://schemas.microsoft.com/office/drawing/2014/main" id="{61B34553-635B-49DA-A6F1-11E5513054E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3" name="Group 632">
                <a:extLst>
                  <a:ext uri="{FF2B5EF4-FFF2-40B4-BE49-F238E27FC236}">
                    <a16:creationId xmlns:a16="http://schemas.microsoft.com/office/drawing/2014/main" id="{146BF297-FF52-4B3B-BF9A-3D047585C89E}"/>
                  </a:ext>
                </a:extLst>
              </p:cNvPr>
              <p:cNvGrpSpPr/>
              <p:nvPr/>
            </p:nvGrpSpPr>
            <p:grpSpPr>
              <a:xfrm>
                <a:off x="5289112" y="8801354"/>
                <a:ext cx="956736" cy="1301438"/>
                <a:chOff x="-2750419" y="1399884"/>
                <a:chExt cx="956736" cy="1301438"/>
              </a:xfrm>
            </p:grpSpPr>
            <p:pic>
              <p:nvPicPr>
                <p:cNvPr id="634" name="Graphic 633">
                  <a:extLst>
                    <a:ext uri="{FF2B5EF4-FFF2-40B4-BE49-F238E27FC236}">
                      <a16:creationId xmlns:a16="http://schemas.microsoft.com/office/drawing/2014/main" id="{82A9C62D-5235-49AA-9113-6737224B346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5" name="TextBox 634">
                  <a:extLst>
                    <a:ext uri="{FF2B5EF4-FFF2-40B4-BE49-F238E27FC236}">
                      <a16:creationId xmlns:a16="http://schemas.microsoft.com/office/drawing/2014/main" id="{65389D96-0058-465D-9F5B-D00987FD1EC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5" name="Group 564">
              <a:extLst>
                <a:ext uri="{FF2B5EF4-FFF2-40B4-BE49-F238E27FC236}">
                  <a16:creationId xmlns:a16="http://schemas.microsoft.com/office/drawing/2014/main" id="{844D7890-3573-468B-82FB-40D9FA079FA5}"/>
                </a:ext>
              </a:extLst>
            </p:cNvPr>
            <p:cNvGrpSpPr/>
            <p:nvPr/>
          </p:nvGrpSpPr>
          <p:grpSpPr>
            <a:xfrm>
              <a:off x="1609989" y="29657184"/>
              <a:ext cx="5024592" cy="2105525"/>
              <a:chOff x="1653538" y="1750435"/>
              <a:chExt cx="5024592" cy="2105525"/>
            </a:xfrm>
          </p:grpSpPr>
          <p:sp>
            <p:nvSpPr>
              <p:cNvPr id="628" name="Freeform: Shape 627">
                <a:extLst>
                  <a:ext uri="{FF2B5EF4-FFF2-40B4-BE49-F238E27FC236}">
                    <a16:creationId xmlns:a16="http://schemas.microsoft.com/office/drawing/2014/main" id="{9F579C63-EA61-486C-B717-3DA3099157E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629" name="Group 628">
                <a:extLst>
                  <a:ext uri="{FF2B5EF4-FFF2-40B4-BE49-F238E27FC236}">
                    <a16:creationId xmlns:a16="http://schemas.microsoft.com/office/drawing/2014/main" id="{A5EB5611-4D8D-49A6-B5F2-8CB289434BCE}"/>
                  </a:ext>
                </a:extLst>
              </p:cNvPr>
              <p:cNvGrpSpPr/>
              <p:nvPr/>
            </p:nvGrpSpPr>
            <p:grpSpPr>
              <a:xfrm>
                <a:off x="1653538" y="1757815"/>
                <a:ext cx="956736" cy="1301438"/>
                <a:chOff x="-1490164" y="1399884"/>
                <a:chExt cx="956736" cy="1301438"/>
              </a:xfrm>
            </p:grpSpPr>
            <p:pic>
              <p:nvPicPr>
                <p:cNvPr id="630" name="Graphic 629">
                  <a:extLst>
                    <a:ext uri="{FF2B5EF4-FFF2-40B4-BE49-F238E27FC236}">
                      <a16:creationId xmlns:a16="http://schemas.microsoft.com/office/drawing/2014/main" id="{A494582B-69E2-434E-89F3-60F153148E17}"/>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31" name="TextBox 630">
                  <a:extLst>
                    <a:ext uri="{FF2B5EF4-FFF2-40B4-BE49-F238E27FC236}">
                      <a16:creationId xmlns:a16="http://schemas.microsoft.com/office/drawing/2014/main" id="{5A2517AC-D197-46D0-948B-02EC4D967D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6" name="Group 565">
              <a:extLst>
                <a:ext uri="{FF2B5EF4-FFF2-40B4-BE49-F238E27FC236}">
                  <a16:creationId xmlns:a16="http://schemas.microsoft.com/office/drawing/2014/main" id="{9FD88F2D-784B-40B7-AA50-1880C9095781}"/>
                </a:ext>
              </a:extLst>
            </p:cNvPr>
            <p:cNvGrpSpPr/>
            <p:nvPr/>
          </p:nvGrpSpPr>
          <p:grpSpPr>
            <a:xfrm>
              <a:off x="6068893" y="32117015"/>
              <a:ext cx="4822721" cy="2105525"/>
              <a:chOff x="5835267" y="4052087"/>
              <a:chExt cx="4822721" cy="2105525"/>
            </a:xfrm>
          </p:grpSpPr>
          <p:sp>
            <p:nvSpPr>
              <p:cNvPr id="624" name="Freeform: Shape 623">
                <a:extLst>
                  <a:ext uri="{FF2B5EF4-FFF2-40B4-BE49-F238E27FC236}">
                    <a16:creationId xmlns:a16="http://schemas.microsoft.com/office/drawing/2014/main" id="{1FC1E49D-0884-401F-AFCF-2E60AE4266B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5" name="Group 624">
                <a:extLst>
                  <a:ext uri="{FF2B5EF4-FFF2-40B4-BE49-F238E27FC236}">
                    <a16:creationId xmlns:a16="http://schemas.microsoft.com/office/drawing/2014/main" id="{FC935340-6306-42C4-96BA-DD96CAFD9A75}"/>
                  </a:ext>
                </a:extLst>
              </p:cNvPr>
              <p:cNvGrpSpPr/>
              <p:nvPr/>
            </p:nvGrpSpPr>
            <p:grpSpPr>
              <a:xfrm>
                <a:off x="9701252" y="4295484"/>
                <a:ext cx="956736" cy="1287968"/>
                <a:chOff x="-3862348" y="1399884"/>
                <a:chExt cx="956736" cy="1287968"/>
              </a:xfrm>
            </p:grpSpPr>
            <p:pic>
              <p:nvPicPr>
                <p:cNvPr id="626" name="Graphic 625">
                  <a:extLst>
                    <a:ext uri="{FF2B5EF4-FFF2-40B4-BE49-F238E27FC236}">
                      <a16:creationId xmlns:a16="http://schemas.microsoft.com/office/drawing/2014/main" id="{2FA6D00A-412A-42A6-A3FD-28A67BA437DF}"/>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27" name="TextBox 626">
                  <a:extLst>
                    <a:ext uri="{FF2B5EF4-FFF2-40B4-BE49-F238E27FC236}">
                      <a16:creationId xmlns:a16="http://schemas.microsoft.com/office/drawing/2014/main" id="{D0C1F161-4780-4CCD-ACEE-CB6CB09B81F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7" name="Group 566">
              <a:extLst>
                <a:ext uri="{FF2B5EF4-FFF2-40B4-BE49-F238E27FC236}">
                  <a16:creationId xmlns:a16="http://schemas.microsoft.com/office/drawing/2014/main" id="{F528C820-117A-4E55-8AF5-4FE234A7C811}"/>
                </a:ext>
              </a:extLst>
            </p:cNvPr>
            <p:cNvGrpSpPr/>
            <p:nvPr/>
          </p:nvGrpSpPr>
          <p:grpSpPr>
            <a:xfrm>
              <a:off x="5994916" y="37587954"/>
              <a:ext cx="4741495" cy="2131542"/>
              <a:chOff x="1504353" y="8801354"/>
              <a:chExt cx="4741495" cy="2131542"/>
            </a:xfrm>
          </p:grpSpPr>
          <p:sp>
            <p:nvSpPr>
              <p:cNvPr id="620" name="Freeform: Shape 619">
                <a:extLst>
                  <a:ext uri="{FF2B5EF4-FFF2-40B4-BE49-F238E27FC236}">
                    <a16:creationId xmlns:a16="http://schemas.microsoft.com/office/drawing/2014/main" id="{F9D8A110-4DFB-480D-9588-E4BD8FC3269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1" name="Group 620">
                <a:extLst>
                  <a:ext uri="{FF2B5EF4-FFF2-40B4-BE49-F238E27FC236}">
                    <a16:creationId xmlns:a16="http://schemas.microsoft.com/office/drawing/2014/main" id="{27E3CCFD-46E1-4665-BC1B-2B42B4EC806F}"/>
                  </a:ext>
                </a:extLst>
              </p:cNvPr>
              <p:cNvGrpSpPr/>
              <p:nvPr/>
            </p:nvGrpSpPr>
            <p:grpSpPr>
              <a:xfrm>
                <a:off x="5289112" y="8801354"/>
                <a:ext cx="956736" cy="1301438"/>
                <a:chOff x="-2750419" y="1399884"/>
                <a:chExt cx="956736" cy="1301438"/>
              </a:xfrm>
            </p:grpSpPr>
            <p:pic>
              <p:nvPicPr>
                <p:cNvPr id="622" name="Graphic 621">
                  <a:extLst>
                    <a:ext uri="{FF2B5EF4-FFF2-40B4-BE49-F238E27FC236}">
                      <a16:creationId xmlns:a16="http://schemas.microsoft.com/office/drawing/2014/main" id="{0D4AD190-98A4-44E9-AC67-85B7F4D6DA6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23" name="TextBox 622">
                  <a:extLst>
                    <a:ext uri="{FF2B5EF4-FFF2-40B4-BE49-F238E27FC236}">
                      <a16:creationId xmlns:a16="http://schemas.microsoft.com/office/drawing/2014/main" id="{246AC4AA-65F1-421C-8770-2F22E4286C9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9" name="Group 568">
              <a:extLst>
                <a:ext uri="{FF2B5EF4-FFF2-40B4-BE49-F238E27FC236}">
                  <a16:creationId xmlns:a16="http://schemas.microsoft.com/office/drawing/2014/main" id="{5FB69FD5-F387-460C-B532-6B43EC4EF892}"/>
                </a:ext>
              </a:extLst>
            </p:cNvPr>
            <p:cNvGrpSpPr/>
            <p:nvPr/>
          </p:nvGrpSpPr>
          <p:grpSpPr>
            <a:xfrm>
              <a:off x="6096000" y="34798778"/>
              <a:ext cx="4741495" cy="2131542"/>
              <a:chOff x="1504353" y="8801354"/>
              <a:chExt cx="4741495" cy="2131542"/>
            </a:xfrm>
          </p:grpSpPr>
          <p:sp>
            <p:nvSpPr>
              <p:cNvPr id="616" name="Freeform: Shape 615">
                <a:extLst>
                  <a:ext uri="{FF2B5EF4-FFF2-40B4-BE49-F238E27FC236}">
                    <a16:creationId xmlns:a16="http://schemas.microsoft.com/office/drawing/2014/main" id="{628604C2-CB3C-4715-B24B-B97F205338ED}"/>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17" name="Group 616">
                <a:extLst>
                  <a:ext uri="{FF2B5EF4-FFF2-40B4-BE49-F238E27FC236}">
                    <a16:creationId xmlns:a16="http://schemas.microsoft.com/office/drawing/2014/main" id="{383B2AC1-0B48-485C-BEB4-EA50B341D5B9}"/>
                  </a:ext>
                </a:extLst>
              </p:cNvPr>
              <p:cNvGrpSpPr/>
              <p:nvPr/>
            </p:nvGrpSpPr>
            <p:grpSpPr>
              <a:xfrm>
                <a:off x="5289112" y="8801354"/>
                <a:ext cx="956736" cy="1301438"/>
                <a:chOff x="-2750419" y="1399884"/>
                <a:chExt cx="956736" cy="1301438"/>
              </a:xfrm>
            </p:grpSpPr>
            <p:pic>
              <p:nvPicPr>
                <p:cNvPr id="618" name="Graphic 617">
                  <a:extLst>
                    <a:ext uri="{FF2B5EF4-FFF2-40B4-BE49-F238E27FC236}">
                      <a16:creationId xmlns:a16="http://schemas.microsoft.com/office/drawing/2014/main" id="{3D34815D-8352-4629-A28C-EE400E75E536}"/>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19" name="TextBox 618">
                  <a:extLst>
                    <a:ext uri="{FF2B5EF4-FFF2-40B4-BE49-F238E27FC236}">
                      <a16:creationId xmlns:a16="http://schemas.microsoft.com/office/drawing/2014/main" id="{5E406589-7541-47AD-8228-10CCA3317EA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0" name="Group 569">
              <a:extLst>
                <a:ext uri="{FF2B5EF4-FFF2-40B4-BE49-F238E27FC236}">
                  <a16:creationId xmlns:a16="http://schemas.microsoft.com/office/drawing/2014/main" id="{175C9CF2-0387-4903-957D-22819DC6240A}"/>
                </a:ext>
              </a:extLst>
            </p:cNvPr>
            <p:cNvGrpSpPr/>
            <p:nvPr/>
          </p:nvGrpSpPr>
          <p:grpSpPr>
            <a:xfrm>
              <a:off x="1653284" y="39894656"/>
              <a:ext cx="5024592" cy="2105525"/>
              <a:chOff x="1653538" y="1750435"/>
              <a:chExt cx="5024592" cy="2105525"/>
            </a:xfrm>
          </p:grpSpPr>
          <p:sp>
            <p:nvSpPr>
              <p:cNvPr id="612" name="Freeform: Shape 611">
                <a:extLst>
                  <a:ext uri="{FF2B5EF4-FFF2-40B4-BE49-F238E27FC236}">
                    <a16:creationId xmlns:a16="http://schemas.microsoft.com/office/drawing/2014/main" id="{390D10E3-2F69-451C-8C66-F2AF4E30870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13" name="Group 612">
                <a:extLst>
                  <a:ext uri="{FF2B5EF4-FFF2-40B4-BE49-F238E27FC236}">
                    <a16:creationId xmlns:a16="http://schemas.microsoft.com/office/drawing/2014/main" id="{9D8ECCA8-32DE-4ABE-8B25-C65DCDC2CA6A}"/>
                  </a:ext>
                </a:extLst>
              </p:cNvPr>
              <p:cNvGrpSpPr/>
              <p:nvPr/>
            </p:nvGrpSpPr>
            <p:grpSpPr>
              <a:xfrm>
                <a:off x="1653538" y="1757815"/>
                <a:ext cx="956736" cy="1301438"/>
                <a:chOff x="-1490164" y="1399884"/>
                <a:chExt cx="956736" cy="1301438"/>
              </a:xfrm>
            </p:grpSpPr>
            <p:pic>
              <p:nvPicPr>
                <p:cNvPr id="614" name="Graphic 613">
                  <a:extLst>
                    <a:ext uri="{FF2B5EF4-FFF2-40B4-BE49-F238E27FC236}">
                      <a16:creationId xmlns:a16="http://schemas.microsoft.com/office/drawing/2014/main" id="{F5DA0D47-CCA5-4A7A-8777-40DF7B00D4C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15" name="TextBox 614">
                  <a:extLst>
                    <a:ext uri="{FF2B5EF4-FFF2-40B4-BE49-F238E27FC236}">
                      <a16:creationId xmlns:a16="http://schemas.microsoft.com/office/drawing/2014/main" id="{8F964120-CA7B-4B79-B2E8-470E1ED5B9E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1" name="Group 570">
              <a:extLst>
                <a:ext uri="{FF2B5EF4-FFF2-40B4-BE49-F238E27FC236}">
                  <a16:creationId xmlns:a16="http://schemas.microsoft.com/office/drawing/2014/main" id="{71BE107E-E63F-41B3-A64E-727B8EEFCB5F}"/>
                </a:ext>
              </a:extLst>
            </p:cNvPr>
            <p:cNvGrpSpPr/>
            <p:nvPr/>
          </p:nvGrpSpPr>
          <p:grpSpPr>
            <a:xfrm>
              <a:off x="6014774" y="42175341"/>
              <a:ext cx="4822721" cy="2105525"/>
              <a:chOff x="5835267" y="4052087"/>
              <a:chExt cx="4822721" cy="2105525"/>
            </a:xfrm>
          </p:grpSpPr>
          <p:sp>
            <p:nvSpPr>
              <p:cNvPr id="608" name="Freeform: Shape 607">
                <a:extLst>
                  <a:ext uri="{FF2B5EF4-FFF2-40B4-BE49-F238E27FC236}">
                    <a16:creationId xmlns:a16="http://schemas.microsoft.com/office/drawing/2014/main" id="{12D81DF7-9904-415A-8667-F8446B08598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9" name="Group 608">
                <a:extLst>
                  <a:ext uri="{FF2B5EF4-FFF2-40B4-BE49-F238E27FC236}">
                    <a16:creationId xmlns:a16="http://schemas.microsoft.com/office/drawing/2014/main" id="{43AF563F-D8DC-4667-B799-AF1F068AF5E7}"/>
                  </a:ext>
                </a:extLst>
              </p:cNvPr>
              <p:cNvGrpSpPr/>
              <p:nvPr/>
            </p:nvGrpSpPr>
            <p:grpSpPr>
              <a:xfrm>
                <a:off x="9701252" y="4295484"/>
                <a:ext cx="956736" cy="1287968"/>
                <a:chOff x="-3862348" y="1399884"/>
                <a:chExt cx="956736" cy="1287968"/>
              </a:xfrm>
            </p:grpSpPr>
            <p:pic>
              <p:nvPicPr>
                <p:cNvPr id="610" name="Graphic 609">
                  <a:extLst>
                    <a:ext uri="{FF2B5EF4-FFF2-40B4-BE49-F238E27FC236}">
                      <a16:creationId xmlns:a16="http://schemas.microsoft.com/office/drawing/2014/main" id="{4FE802E3-EECA-4D80-B178-C8CCB07653EA}"/>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11" name="TextBox 610">
                  <a:extLst>
                    <a:ext uri="{FF2B5EF4-FFF2-40B4-BE49-F238E27FC236}">
                      <a16:creationId xmlns:a16="http://schemas.microsoft.com/office/drawing/2014/main" id="{E89E4D68-ADB8-4FFF-8484-156C0598C9C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3" name="Group 572">
              <a:extLst>
                <a:ext uri="{FF2B5EF4-FFF2-40B4-BE49-F238E27FC236}">
                  <a16:creationId xmlns:a16="http://schemas.microsoft.com/office/drawing/2014/main" id="{B8611100-AB39-437D-9D22-644CBC24753A}"/>
                </a:ext>
              </a:extLst>
            </p:cNvPr>
            <p:cNvGrpSpPr/>
            <p:nvPr/>
          </p:nvGrpSpPr>
          <p:grpSpPr>
            <a:xfrm>
              <a:off x="6002911" y="45040054"/>
              <a:ext cx="4822721" cy="2105525"/>
              <a:chOff x="5835267" y="4052087"/>
              <a:chExt cx="4822721" cy="2105525"/>
            </a:xfrm>
          </p:grpSpPr>
          <p:sp>
            <p:nvSpPr>
              <p:cNvPr id="604" name="Freeform: Shape 603">
                <a:extLst>
                  <a:ext uri="{FF2B5EF4-FFF2-40B4-BE49-F238E27FC236}">
                    <a16:creationId xmlns:a16="http://schemas.microsoft.com/office/drawing/2014/main" id="{AFEB516D-1A7E-4CC9-9A8F-17CBF710E7B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5" name="Group 604">
                <a:extLst>
                  <a:ext uri="{FF2B5EF4-FFF2-40B4-BE49-F238E27FC236}">
                    <a16:creationId xmlns:a16="http://schemas.microsoft.com/office/drawing/2014/main" id="{40887DF1-B999-4089-B9B2-53C877FC88F5}"/>
                  </a:ext>
                </a:extLst>
              </p:cNvPr>
              <p:cNvGrpSpPr/>
              <p:nvPr/>
            </p:nvGrpSpPr>
            <p:grpSpPr>
              <a:xfrm>
                <a:off x="9701252" y="4295484"/>
                <a:ext cx="956736" cy="1287968"/>
                <a:chOff x="-3862348" y="1399884"/>
                <a:chExt cx="956736" cy="1287968"/>
              </a:xfrm>
            </p:grpSpPr>
            <p:pic>
              <p:nvPicPr>
                <p:cNvPr id="606" name="Graphic 605">
                  <a:extLst>
                    <a:ext uri="{FF2B5EF4-FFF2-40B4-BE49-F238E27FC236}">
                      <a16:creationId xmlns:a16="http://schemas.microsoft.com/office/drawing/2014/main" id="{469F39BC-0B6E-4019-B9C0-9A43EEF5F49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07" name="TextBox 606">
                  <a:extLst>
                    <a:ext uri="{FF2B5EF4-FFF2-40B4-BE49-F238E27FC236}">
                      <a16:creationId xmlns:a16="http://schemas.microsoft.com/office/drawing/2014/main" id="{0FBA22A9-D70C-444C-B2F9-DB763BD017B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4" name="Group 573">
              <a:extLst>
                <a:ext uri="{FF2B5EF4-FFF2-40B4-BE49-F238E27FC236}">
                  <a16:creationId xmlns:a16="http://schemas.microsoft.com/office/drawing/2014/main" id="{E10F3217-FC45-4D84-9C1E-5BE2A0C6D5BC}"/>
                </a:ext>
              </a:extLst>
            </p:cNvPr>
            <p:cNvGrpSpPr/>
            <p:nvPr/>
          </p:nvGrpSpPr>
          <p:grpSpPr>
            <a:xfrm>
              <a:off x="1609989" y="47323841"/>
              <a:ext cx="5024592" cy="2105525"/>
              <a:chOff x="1653538" y="1750435"/>
              <a:chExt cx="5024592" cy="2105525"/>
            </a:xfrm>
          </p:grpSpPr>
          <p:sp>
            <p:nvSpPr>
              <p:cNvPr id="600" name="Freeform: Shape 599">
                <a:extLst>
                  <a:ext uri="{FF2B5EF4-FFF2-40B4-BE49-F238E27FC236}">
                    <a16:creationId xmlns:a16="http://schemas.microsoft.com/office/drawing/2014/main" id="{0C9209F8-B33D-40E1-976A-DDAA368964F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01" name="Group 600">
                <a:extLst>
                  <a:ext uri="{FF2B5EF4-FFF2-40B4-BE49-F238E27FC236}">
                    <a16:creationId xmlns:a16="http://schemas.microsoft.com/office/drawing/2014/main" id="{360683E0-15CB-4A65-9D3E-35DAE1407540}"/>
                  </a:ext>
                </a:extLst>
              </p:cNvPr>
              <p:cNvGrpSpPr/>
              <p:nvPr/>
            </p:nvGrpSpPr>
            <p:grpSpPr>
              <a:xfrm>
                <a:off x="1653538" y="1757815"/>
                <a:ext cx="956736" cy="1301438"/>
                <a:chOff x="-1490164" y="1399884"/>
                <a:chExt cx="956736" cy="1301438"/>
              </a:xfrm>
            </p:grpSpPr>
            <p:pic>
              <p:nvPicPr>
                <p:cNvPr id="602" name="Graphic 601">
                  <a:extLst>
                    <a:ext uri="{FF2B5EF4-FFF2-40B4-BE49-F238E27FC236}">
                      <a16:creationId xmlns:a16="http://schemas.microsoft.com/office/drawing/2014/main" id="{11FF385D-0A06-4500-BE72-1ECEBCF2CB7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03" name="TextBox 602">
                  <a:extLst>
                    <a:ext uri="{FF2B5EF4-FFF2-40B4-BE49-F238E27FC236}">
                      <a16:creationId xmlns:a16="http://schemas.microsoft.com/office/drawing/2014/main" id="{7C02EA20-8B10-4191-9C80-DC88C6DA39FA}"/>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5" name="Group 574">
              <a:extLst>
                <a:ext uri="{FF2B5EF4-FFF2-40B4-BE49-F238E27FC236}">
                  <a16:creationId xmlns:a16="http://schemas.microsoft.com/office/drawing/2014/main" id="{EEA77ED1-3D6F-4551-9E4B-9CCA7B59F012}"/>
                </a:ext>
              </a:extLst>
            </p:cNvPr>
            <p:cNvGrpSpPr/>
            <p:nvPr/>
          </p:nvGrpSpPr>
          <p:grpSpPr>
            <a:xfrm>
              <a:off x="6147316" y="49696254"/>
              <a:ext cx="4741495" cy="2131542"/>
              <a:chOff x="1504353" y="8801354"/>
              <a:chExt cx="4741495" cy="2131542"/>
            </a:xfrm>
          </p:grpSpPr>
          <p:sp>
            <p:nvSpPr>
              <p:cNvPr id="596" name="Freeform: Shape 595">
                <a:extLst>
                  <a:ext uri="{FF2B5EF4-FFF2-40B4-BE49-F238E27FC236}">
                    <a16:creationId xmlns:a16="http://schemas.microsoft.com/office/drawing/2014/main" id="{46821055-5A89-4770-B2EE-F79F8558992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7" name="Group 596">
                <a:extLst>
                  <a:ext uri="{FF2B5EF4-FFF2-40B4-BE49-F238E27FC236}">
                    <a16:creationId xmlns:a16="http://schemas.microsoft.com/office/drawing/2014/main" id="{720A81E3-EEC8-480F-887A-0A50FA7B7C9F}"/>
                  </a:ext>
                </a:extLst>
              </p:cNvPr>
              <p:cNvGrpSpPr/>
              <p:nvPr/>
            </p:nvGrpSpPr>
            <p:grpSpPr>
              <a:xfrm>
                <a:off x="5289112" y="8801354"/>
                <a:ext cx="956736" cy="1301438"/>
                <a:chOff x="-2750419" y="1399884"/>
                <a:chExt cx="956736" cy="1301438"/>
              </a:xfrm>
            </p:grpSpPr>
            <p:pic>
              <p:nvPicPr>
                <p:cNvPr id="598" name="Graphic 597">
                  <a:extLst>
                    <a:ext uri="{FF2B5EF4-FFF2-40B4-BE49-F238E27FC236}">
                      <a16:creationId xmlns:a16="http://schemas.microsoft.com/office/drawing/2014/main" id="{3D305DCD-5F40-459C-98A2-583BB4D6C4E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99" name="TextBox 598">
                  <a:extLst>
                    <a:ext uri="{FF2B5EF4-FFF2-40B4-BE49-F238E27FC236}">
                      <a16:creationId xmlns:a16="http://schemas.microsoft.com/office/drawing/2014/main" id="{C9390FE0-63CD-49D7-AB1D-B3D5D49D119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6" name="Group 575">
              <a:extLst>
                <a:ext uri="{FF2B5EF4-FFF2-40B4-BE49-F238E27FC236}">
                  <a16:creationId xmlns:a16="http://schemas.microsoft.com/office/drawing/2014/main" id="{D47A2B72-6AF9-4AA7-B556-7A6B44C1EED3}"/>
                </a:ext>
              </a:extLst>
            </p:cNvPr>
            <p:cNvGrpSpPr/>
            <p:nvPr/>
          </p:nvGrpSpPr>
          <p:grpSpPr>
            <a:xfrm>
              <a:off x="6096000" y="52120701"/>
              <a:ext cx="4822721" cy="2105525"/>
              <a:chOff x="5835267" y="4052087"/>
              <a:chExt cx="4822721" cy="2105525"/>
            </a:xfrm>
          </p:grpSpPr>
          <p:sp>
            <p:nvSpPr>
              <p:cNvPr id="592" name="Freeform: Shape 591">
                <a:extLst>
                  <a:ext uri="{FF2B5EF4-FFF2-40B4-BE49-F238E27FC236}">
                    <a16:creationId xmlns:a16="http://schemas.microsoft.com/office/drawing/2014/main" id="{1627DA17-B19A-4CED-8FF9-6882EE82EEC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3" name="Group 592">
                <a:extLst>
                  <a:ext uri="{FF2B5EF4-FFF2-40B4-BE49-F238E27FC236}">
                    <a16:creationId xmlns:a16="http://schemas.microsoft.com/office/drawing/2014/main" id="{57317398-6B53-4040-881E-A8122E205DA0}"/>
                  </a:ext>
                </a:extLst>
              </p:cNvPr>
              <p:cNvGrpSpPr/>
              <p:nvPr/>
            </p:nvGrpSpPr>
            <p:grpSpPr>
              <a:xfrm>
                <a:off x="9701252" y="4295484"/>
                <a:ext cx="956736" cy="1287968"/>
                <a:chOff x="-3862348" y="1399884"/>
                <a:chExt cx="956736" cy="1287968"/>
              </a:xfrm>
            </p:grpSpPr>
            <p:pic>
              <p:nvPicPr>
                <p:cNvPr id="594" name="Graphic 593">
                  <a:extLst>
                    <a:ext uri="{FF2B5EF4-FFF2-40B4-BE49-F238E27FC236}">
                      <a16:creationId xmlns:a16="http://schemas.microsoft.com/office/drawing/2014/main" id="{2C108E44-6F15-4115-920E-8574CE51DDE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95" name="TextBox 594">
                  <a:extLst>
                    <a:ext uri="{FF2B5EF4-FFF2-40B4-BE49-F238E27FC236}">
                      <a16:creationId xmlns:a16="http://schemas.microsoft.com/office/drawing/2014/main" id="{4BB3065F-5366-46BE-B7B4-2D6FEDDDA4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7" name="Group 576">
              <a:extLst>
                <a:ext uri="{FF2B5EF4-FFF2-40B4-BE49-F238E27FC236}">
                  <a16:creationId xmlns:a16="http://schemas.microsoft.com/office/drawing/2014/main" id="{2B1302C0-7BE2-4E58-B5A7-EFAEF6E2DB84}"/>
                </a:ext>
              </a:extLst>
            </p:cNvPr>
            <p:cNvGrpSpPr/>
            <p:nvPr/>
          </p:nvGrpSpPr>
          <p:grpSpPr>
            <a:xfrm>
              <a:off x="1494244" y="54519131"/>
              <a:ext cx="5024592" cy="2105525"/>
              <a:chOff x="1653538" y="1750435"/>
              <a:chExt cx="5024592" cy="2105525"/>
            </a:xfrm>
          </p:grpSpPr>
          <p:sp>
            <p:nvSpPr>
              <p:cNvPr id="588" name="Freeform: Shape 587">
                <a:extLst>
                  <a:ext uri="{FF2B5EF4-FFF2-40B4-BE49-F238E27FC236}">
                    <a16:creationId xmlns:a16="http://schemas.microsoft.com/office/drawing/2014/main" id="{0BB39476-769A-4B46-81BE-D270DBEE2A6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589" name="Group 588">
                <a:extLst>
                  <a:ext uri="{FF2B5EF4-FFF2-40B4-BE49-F238E27FC236}">
                    <a16:creationId xmlns:a16="http://schemas.microsoft.com/office/drawing/2014/main" id="{C648E169-507A-4650-BEF7-476427DA08F7}"/>
                  </a:ext>
                </a:extLst>
              </p:cNvPr>
              <p:cNvGrpSpPr/>
              <p:nvPr/>
            </p:nvGrpSpPr>
            <p:grpSpPr>
              <a:xfrm>
                <a:off x="1653538" y="1757815"/>
                <a:ext cx="956736" cy="1301438"/>
                <a:chOff x="-1490164" y="1399884"/>
                <a:chExt cx="956736" cy="1301438"/>
              </a:xfrm>
            </p:grpSpPr>
            <p:pic>
              <p:nvPicPr>
                <p:cNvPr id="590" name="Graphic 589">
                  <a:extLst>
                    <a:ext uri="{FF2B5EF4-FFF2-40B4-BE49-F238E27FC236}">
                      <a16:creationId xmlns:a16="http://schemas.microsoft.com/office/drawing/2014/main" id="{BA0BED2E-CF5F-456F-B38B-2DFF72D558C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91" name="TextBox 590">
                  <a:extLst>
                    <a:ext uri="{FF2B5EF4-FFF2-40B4-BE49-F238E27FC236}">
                      <a16:creationId xmlns:a16="http://schemas.microsoft.com/office/drawing/2014/main" id="{797F7C53-6320-48BF-9DDE-563E2659102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8" name="Group 577">
              <a:extLst>
                <a:ext uri="{FF2B5EF4-FFF2-40B4-BE49-F238E27FC236}">
                  <a16:creationId xmlns:a16="http://schemas.microsoft.com/office/drawing/2014/main" id="{ADA81770-054F-48FC-BD75-2CC4947069A6}"/>
                </a:ext>
              </a:extLst>
            </p:cNvPr>
            <p:cNvGrpSpPr/>
            <p:nvPr/>
          </p:nvGrpSpPr>
          <p:grpSpPr>
            <a:xfrm>
              <a:off x="6084137" y="56790697"/>
              <a:ext cx="4741495" cy="2131542"/>
              <a:chOff x="1504353" y="8801354"/>
              <a:chExt cx="4741495" cy="2131542"/>
            </a:xfrm>
          </p:grpSpPr>
          <p:sp>
            <p:nvSpPr>
              <p:cNvPr id="584" name="Freeform: Shape 583">
                <a:extLst>
                  <a:ext uri="{FF2B5EF4-FFF2-40B4-BE49-F238E27FC236}">
                    <a16:creationId xmlns:a16="http://schemas.microsoft.com/office/drawing/2014/main" id="{9FE86BD1-8711-4833-9E19-B8685D96997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5" name="Group 584">
                <a:extLst>
                  <a:ext uri="{FF2B5EF4-FFF2-40B4-BE49-F238E27FC236}">
                    <a16:creationId xmlns:a16="http://schemas.microsoft.com/office/drawing/2014/main" id="{F7119F2F-279F-439C-88BA-F5119417A3B0}"/>
                  </a:ext>
                </a:extLst>
              </p:cNvPr>
              <p:cNvGrpSpPr/>
              <p:nvPr/>
            </p:nvGrpSpPr>
            <p:grpSpPr>
              <a:xfrm>
                <a:off x="5289112" y="8801354"/>
                <a:ext cx="956736" cy="1301438"/>
                <a:chOff x="-2750419" y="1399884"/>
                <a:chExt cx="956736" cy="1301438"/>
              </a:xfrm>
            </p:grpSpPr>
            <p:pic>
              <p:nvPicPr>
                <p:cNvPr id="586" name="Graphic 585">
                  <a:extLst>
                    <a:ext uri="{FF2B5EF4-FFF2-40B4-BE49-F238E27FC236}">
                      <a16:creationId xmlns:a16="http://schemas.microsoft.com/office/drawing/2014/main" id="{43373308-1ABA-4B3B-96BD-8CF8F85F3F5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87" name="TextBox 586">
                  <a:extLst>
                    <a:ext uri="{FF2B5EF4-FFF2-40B4-BE49-F238E27FC236}">
                      <a16:creationId xmlns:a16="http://schemas.microsoft.com/office/drawing/2014/main" id="{DC97CC8C-8EBC-40BC-BC64-BDBBC29871F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9" name="Group 578">
              <a:extLst>
                <a:ext uri="{FF2B5EF4-FFF2-40B4-BE49-F238E27FC236}">
                  <a16:creationId xmlns:a16="http://schemas.microsoft.com/office/drawing/2014/main" id="{564F9FAF-12E7-41B5-BC0E-F1A90F65C5F5}"/>
                </a:ext>
              </a:extLst>
            </p:cNvPr>
            <p:cNvGrpSpPr/>
            <p:nvPr/>
          </p:nvGrpSpPr>
          <p:grpSpPr>
            <a:xfrm>
              <a:off x="6068893" y="59220523"/>
              <a:ext cx="4822721" cy="2105525"/>
              <a:chOff x="5835267" y="4052087"/>
              <a:chExt cx="4822721" cy="2105525"/>
            </a:xfrm>
          </p:grpSpPr>
          <p:sp>
            <p:nvSpPr>
              <p:cNvPr id="580" name="Freeform: Shape 579">
                <a:extLst>
                  <a:ext uri="{FF2B5EF4-FFF2-40B4-BE49-F238E27FC236}">
                    <a16:creationId xmlns:a16="http://schemas.microsoft.com/office/drawing/2014/main" id="{24E8D04D-686F-432A-BC1B-AA3B4F77FA5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1" name="Group 580">
                <a:extLst>
                  <a:ext uri="{FF2B5EF4-FFF2-40B4-BE49-F238E27FC236}">
                    <a16:creationId xmlns:a16="http://schemas.microsoft.com/office/drawing/2014/main" id="{288B6E92-2E37-4CF1-A27F-1B3794E4D174}"/>
                  </a:ext>
                </a:extLst>
              </p:cNvPr>
              <p:cNvGrpSpPr/>
              <p:nvPr/>
            </p:nvGrpSpPr>
            <p:grpSpPr>
              <a:xfrm>
                <a:off x="9701252" y="4295484"/>
                <a:ext cx="956736" cy="1287968"/>
                <a:chOff x="-3862348" y="1399884"/>
                <a:chExt cx="956736" cy="1287968"/>
              </a:xfrm>
            </p:grpSpPr>
            <p:pic>
              <p:nvPicPr>
                <p:cNvPr id="582" name="Graphic 581">
                  <a:extLst>
                    <a:ext uri="{FF2B5EF4-FFF2-40B4-BE49-F238E27FC236}">
                      <a16:creationId xmlns:a16="http://schemas.microsoft.com/office/drawing/2014/main" id="{656FC523-F741-4C47-AA1E-2074E459417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83" name="TextBox 582">
                  <a:extLst>
                    <a:ext uri="{FF2B5EF4-FFF2-40B4-BE49-F238E27FC236}">
                      <a16:creationId xmlns:a16="http://schemas.microsoft.com/office/drawing/2014/main" id="{0E209ABC-4C1C-4B36-ACA2-BA0FB0871F1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676" name="Group 675">
            <a:extLst>
              <a:ext uri="{FF2B5EF4-FFF2-40B4-BE49-F238E27FC236}">
                <a16:creationId xmlns:a16="http://schemas.microsoft.com/office/drawing/2014/main" id="{DA30FBD1-88EF-4DD0-AA78-923980664BDF}"/>
              </a:ext>
            </a:extLst>
          </p:cNvPr>
          <p:cNvGrpSpPr/>
          <p:nvPr/>
        </p:nvGrpSpPr>
        <p:grpSpPr>
          <a:xfrm>
            <a:off x="13734725" y="3774954"/>
            <a:ext cx="9857515" cy="40578396"/>
            <a:chOff x="1088824" y="7267809"/>
            <a:chExt cx="9857515" cy="40578396"/>
          </a:xfrm>
        </p:grpSpPr>
        <p:grpSp>
          <p:nvGrpSpPr>
            <p:cNvPr id="677" name="Group 676">
              <a:extLst>
                <a:ext uri="{FF2B5EF4-FFF2-40B4-BE49-F238E27FC236}">
                  <a16:creationId xmlns:a16="http://schemas.microsoft.com/office/drawing/2014/main" id="{865591C8-9BD4-4DD1-B7C5-555668F6CC76}"/>
                </a:ext>
              </a:extLst>
            </p:cNvPr>
            <p:cNvGrpSpPr/>
            <p:nvPr/>
          </p:nvGrpSpPr>
          <p:grpSpPr>
            <a:xfrm>
              <a:off x="6118882" y="14058697"/>
              <a:ext cx="4741495" cy="2131542"/>
              <a:chOff x="1504353" y="8801354"/>
              <a:chExt cx="4741495" cy="2131542"/>
            </a:xfrm>
          </p:grpSpPr>
          <p:sp>
            <p:nvSpPr>
              <p:cNvPr id="763" name="Freeform: Shape 762">
                <a:extLst>
                  <a:ext uri="{FF2B5EF4-FFF2-40B4-BE49-F238E27FC236}">
                    <a16:creationId xmlns:a16="http://schemas.microsoft.com/office/drawing/2014/main" id="{F3F9B76C-2ECC-4B1C-A207-125A823378E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4" name="Group 763">
                <a:extLst>
                  <a:ext uri="{FF2B5EF4-FFF2-40B4-BE49-F238E27FC236}">
                    <a16:creationId xmlns:a16="http://schemas.microsoft.com/office/drawing/2014/main" id="{A65084FD-A366-495C-B3AC-34EC605EA55B}"/>
                  </a:ext>
                </a:extLst>
              </p:cNvPr>
              <p:cNvGrpSpPr/>
              <p:nvPr/>
            </p:nvGrpSpPr>
            <p:grpSpPr>
              <a:xfrm>
                <a:off x="5289112" y="8801354"/>
                <a:ext cx="956736" cy="1301438"/>
                <a:chOff x="-2750419" y="1399884"/>
                <a:chExt cx="956736" cy="1301438"/>
              </a:xfrm>
            </p:grpSpPr>
            <p:pic>
              <p:nvPicPr>
                <p:cNvPr id="765" name="Graphic 764">
                  <a:extLst>
                    <a:ext uri="{FF2B5EF4-FFF2-40B4-BE49-F238E27FC236}">
                      <a16:creationId xmlns:a16="http://schemas.microsoft.com/office/drawing/2014/main" id="{9165D783-B7BB-4DD0-BCF2-B9497D19B6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66" name="TextBox 765">
                  <a:extLst>
                    <a:ext uri="{FF2B5EF4-FFF2-40B4-BE49-F238E27FC236}">
                      <a16:creationId xmlns:a16="http://schemas.microsoft.com/office/drawing/2014/main" id="{2F2D7454-EA8A-4FEA-8B1B-93DFF7451D0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78" name="Group 677">
              <a:extLst>
                <a:ext uri="{FF2B5EF4-FFF2-40B4-BE49-F238E27FC236}">
                  <a16:creationId xmlns:a16="http://schemas.microsoft.com/office/drawing/2014/main" id="{192117FE-A9E6-4FAA-AF08-F60FF0063C7C}"/>
                </a:ext>
              </a:extLst>
            </p:cNvPr>
            <p:cNvGrpSpPr/>
            <p:nvPr/>
          </p:nvGrpSpPr>
          <p:grpSpPr>
            <a:xfrm>
              <a:off x="6112211" y="9524245"/>
              <a:ext cx="4827457" cy="2131508"/>
              <a:chOff x="7523320" y="8589620"/>
              <a:chExt cx="4827457" cy="2131508"/>
            </a:xfrm>
          </p:grpSpPr>
          <p:sp>
            <p:nvSpPr>
              <p:cNvPr id="759" name="Freeform: Shape 758">
                <a:extLst>
                  <a:ext uri="{FF2B5EF4-FFF2-40B4-BE49-F238E27FC236}">
                    <a16:creationId xmlns:a16="http://schemas.microsoft.com/office/drawing/2014/main" id="{DCCC4653-4392-42B3-9467-45C42142F70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0" name="Group 759">
                <a:extLst>
                  <a:ext uri="{FF2B5EF4-FFF2-40B4-BE49-F238E27FC236}">
                    <a16:creationId xmlns:a16="http://schemas.microsoft.com/office/drawing/2014/main" id="{5749A1AD-96FD-4630-AADE-696F7CF36FA1}"/>
                  </a:ext>
                </a:extLst>
              </p:cNvPr>
              <p:cNvGrpSpPr/>
              <p:nvPr/>
            </p:nvGrpSpPr>
            <p:grpSpPr>
              <a:xfrm>
                <a:off x="11394041" y="8589620"/>
                <a:ext cx="956736" cy="1287968"/>
                <a:chOff x="-3862348" y="1399884"/>
                <a:chExt cx="956736" cy="1287968"/>
              </a:xfrm>
            </p:grpSpPr>
            <p:pic>
              <p:nvPicPr>
                <p:cNvPr id="761" name="Graphic 760">
                  <a:extLst>
                    <a:ext uri="{FF2B5EF4-FFF2-40B4-BE49-F238E27FC236}">
                      <a16:creationId xmlns:a16="http://schemas.microsoft.com/office/drawing/2014/main" id="{334C49FC-F1F3-4620-8CE7-260045457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62" name="TextBox 761">
                  <a:extLst>
                    <a:ext uri="{FF2B5EF4-FFF2-40B4-BE49-F238E27FC236}">
                      <a16:creationId xmlns:a16="http://schemas.microsoft.com/office/drawing/2014/main" id="{272ADB15-2E72-4763-876D-439BBA1EA1D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79" name="Group 678">
              <a:extLst>
                <a:ext uri="{FF2B5EF4-FFF2-40B4-BE49-F238E27FC236}">
                  <a16:creationId xmlns:a16="http://schemas.microsoft.com/office/drawing/2014/main" id="{776F911C-3E23-48F4-A108-AA252A53049A}"/>
                </a:ext>
              </a:extLst>
            </p:cNvPr>
            <p:cNvGrpSpPr/>
            <p:nvPr/>
          </p:nvGrpSpPr>
          <p:grpSpPr>
            <a:xfrm>
              <a:off x="1088824" y="7267809"/>
              <a:ext cx="5024592" cy="2105525"/>
              <a:chOff x="1653538" y="1750435"/>
              <a:chExt cx="5024592" cy="2105525"/>
            </a:xfrm>
          </p:grpSpPr>
          <p:sp>
            <p:nvSpPr>
              <p:cNvPr id="755" name="Freeform: Shape 754">
                <a:extLst>
                  <a:ext uri="{FF2B5EF4-FFF2-40B4-BE49-F238E27FC236}">
                    <a16:creationId xmlns:a16="http://schemas.microsoft.com/office/drawing/2014/main" id="{639B62F3-3421-4E7B-86A0-7D4B47AF130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6" name="Group 755">
                <a:extLst>
                  <a:ext uri="{FF2B5EF4-FFF2-40B4-BE49-F238E27FC236}">
                    <a16:creationId xmlns:a16="http://schemas.microsoft.com/office/drawing/2014/main" id="{C6F76353-22C4-4F8D-8F14-498E5851AA0F}"/>
                  </a:ext>
                </a:extLst>
              </p:cNvPr>
              <p:cNvGrpSpPr/>
              <p:nvPr/>
            </p:nvGrpSpPr>
            <p:grpSpPr>
              <a:xfrm>
                <a:off x="1653538" y="1757815"/>
                <a:ext cx="956736" cy="1301438"/>
                <a:chOff x="-1490164" y="1399884"/>
                <a:chExt cx="956736" cy="1301438"/>
              </a:xfrm>
            </p:grpSpPr>
            <p:pic>
              <p:nvPicPr>
                <p:cNvPr id="757" name="Graphic 756">
                  <a:extLst>
                    <a:ext uri="{FF2B5EF4-FFF2-40B4-BE49-F238E27FC236}">
                      <a16:creationId xmlns:a16="http://schemas.microsoft.com/office/drawing/2014/main" id="{D2FECC48-E78A-475B-BD7F-72F6A149F9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8" name="TextBox 757">
                  <a:extLst>
                    <a:ext uri="{FF2B5EF4-FFF2-40B4-BE49-F238E27FC236}">
                      <a16:creationId xmlns:a16="http://schemas.microsoft.com/office/drawing/2014/main" id="{C94F69FA-142B-4B9C-9ADD-C11C363D409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0" name="Group 679">
              <a:extLst>
                <a:ext uri="{FF2B5EF4-FFF2-40B4-BE49-F238E27FC236}">
                  <a16:creationId xmlns:a16="http://schemas.microsoft.com/office/drawing/2014/main" id="{0FF41F91-4D87-4390-8A15-C0646985C57B}"/>
                </a:ext>
              </a:extLst>
            </p:cNvPr>
            <p:cNvGrpSpPr/>
            <p:nvPr/>
          </p:nvGrpSpPr>
          <p:grpSpPr>
            <a:xfrm>
              <a:off x="6118882" y="11780647"/>
              <a:ext cx="4741495" cy="2131542"/>
              <a:chOff x="1504353" y="8801354"/>
              <a:chExt cx="4741495" cy="2131542"/>
            </a:xfrm>
          </p:grpSpPr>
          <p:sp>
            <p:nvSpPr>
              <p:cNvPr id="751" name="Freeform: Shape 750">
                <a:extLst>
                  <a:ext uri="{FF2B5EF4-FFF2-40B4-BE49-F238E27FC236}">
                    <a16:creationId xmlns:a16="http://schemas.microsoft.com/office/drawing/2014/main" id="{2BB4852E-C507-40F2-8BD2-601FD1DC2D6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2" name="Group 751">
                <a:extLst>
                  <a:ext uri="{FF2B5EF4-FFF2-40B4-BE49-F238E27FC236}">
                    <a16:creationId xmlns:a16="http://schemas.microsoft.com/office/drawing/2014/main" id="{1D3D8A94-2E6E-4CBE-8838-C4A6A1E6AB8B}"/>
                  </a:ext>
                </a:extLst>
              </p:cNvPr>
              <p:cNvGrpSpPr/>
              <p:nvPr/>
            </p:nvGrpSpPr>
            <p:grpSpPr>
              <a:xfrm>
                <a:off x="5289112" y="8801354"/>
                <a:ext cx="956736" cy="1301438"/>
                <a:chOff x="-2750419" y="1399884"/>
                <a:chExt cx="956736" cy="1301438"/>
              </a:xfrm>
            </p:grpSpPr>
            <p:pic>
              <p:nvPicPr>
                <p:cNvPr id="753" name="Graphic 752">
                  <a:extLst>
                    <a:ext uri="{FF2B5EF4-FFF2-40B4-BE49-F238E27FC236}">
                      <a16:creationId xmlns:a16="http://schemas.microsoft.com/office/drawing/2014/main" id="{FE26359E-7728-4CF3-A103-96EDD82A80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54" name="TextBox 753">
                  <a:extLst>
                    <a:ext uri="{FF2B5EF4-FFF2-40B4-BE49-F238E27FC236}">
                      <a16:creationId xmlns:a16="http://schemas.microsoft.com/office/drawing/2014/main" id="{665D7639-6ACF-4BA0-9C01-0C14B4E7809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1" name="Group 680">
              <a:extLst>
                <a:ext uri="{FF2B5EF4-FFF2-40B4-BE49-F238E27FC236}">
                  <a16:creationId xmlns:a16="http://schemas.microsoft.com/office/drawing/2014/main" id="{1AE82C66-D727-43EC-8B3E-8D647E1D1D57}"/>
                </a:ext>
              </a:extLst>
            </p:cNvPr>
            <p:cNvGrpSpPr/>
            <p:nvPr/>
          </p:nvGrpSpPr>
          <p:grpSpPr>
            <a:xfrm>
              <a:off x="1133672" y="16362764"/>
              <a:ext cx="5024592" cy="2105525"/>
              <a:chOff x="1653538" y="1750435"/>
              <a:chExt cx="5024592" cy="2105525"/>
            </a:xfrm>
          </p:grpSpPr>
          <p:sp>
            <p:nvSpPr>
              <p:cNvPr id="747" name="Freeform: Shape 746">
                <a:extLst>
                  <a:ext uri="{FF2B5EF4-FFF2-40B4-BE49-F238E27FC236}">
                    <a16:creationId xmlns:a16="http://schemas.microsoft.com/office/drawing/2014/main" id="{E4AC8339-2BAD-4790-9113-E61BF73D19C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8" name="Group 747">
                <a:extLst>
                  <a:ext uri="{FF2B5EF4-FFF2-40B4-BE49-F238E27FC236}">
                    <a16:creationId xmlns:a16="http://schemas.microsoft.com/office/drawing/2014/main" id="{F5C92CFC-0DA3-49AA-BFC7-2C559CC834A9}"/>
                  </a:ext>
                </a:extLst>
              </p:cNvPr>
              <p:cNvGrpSpPr/>
              <p:nvPr/>
            </p:nvGrpSpPr>
            <p:grpSpPr>
              <a:xfrm>
                <a:off x="1653538" y="1757815"/>
                <a:ext cx="956736" cy="1301438"/>
                <a:chOff x="-1490164" y="1399884"/>
                <a:chExt cx="956736" cy="1301438"/>
              </a:xfrm>
            </p:grpSpPr>
            <p:pic>
              <p:nvPicPr>
                <p:cNvPr id="749" name="Graphic 748">
                  <a:extLst>
                    <a:ext uri="{FF2B5EF4-FFF2-40B4-BE49-F238E27FC236}">
                      <a16:creationId xmlns:a16="http://schemas.microsoft.com/office/drawing/2014/main" id="{4212F035-3908-4724-899A-E3616B742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0" name="TextBox 749">
                  <a:extLst>
                    <a:ext uri="{FF2B5EF4-FFF2-40B4-BE49-F238E27FC236}">
                      <a16:creationId xmlns:a16="http://schemas.microsoft.com/office/drawing/2014/main" id="{DAF7FCED-DAD8-41EC-AB59-9FA8815B46E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2" name="Group 681">
              <a:extLst>
                <a:ext uri="{FF2B5EF4-FFF2-40B4-BE49-F238E27FC236}">
                  <a16:creationId xmlns:a16="http://schemas.microsoft.com/office/drawing/2014/main" id="{AA4CCC9B-2EDC-4E69-9C34-F687F040C6EF}"/>
                </a:ext>
              </a:extLst>
            </p:cNvPr>
            <p:cNvGrpSpPr/>
            <p:nvPr/>
          </p:nvGrpSpPr>
          <p:grpSpPr>
            <a:xfrm>
              <a:off x="1136574" y="18640814"/>
              <a:ext cx="5024592" cy="2105525"/>
              <a:chOff x="1653538" y="1750435"/>
              <a:chExt cx="5024592" cy="2105525"/>
            </a:xfrm>
          </p:grpSpPr>
          <p:sp>
            <p:nvSpPr>
              <p:cNvPr id="743" name="Freeform: Shape 742">
                <a:extLst>
                  <a:ext uri="{FF2B5EF4-FFF2-40B4-BE49-F238E27FC236}">
                    <a16:creationId xmlns:a16="http://schemas.microsoft.com/office/drawing/2014/main" id="{FCBCC31D-BC0B-4F58-9D8E-7D621D9EDA22}"/>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4" name="Group 743">
                <a:extLst>
                  <a:ext uri="{FF2B5EF4-FFF2-40B4-BE49-F238E27FC236}">
                    <a16:creationId xmlns:a16="http://schemas.microsoft.com/office/drawing/2014/main" id="{91D0315C-A8CB-4D61-9B60-653F0D101A57}"/>
                  </a:ext>
                </a:extLst>
              </p:cNvPr>
              <p:cNvGrpSpPr/>
              <p:nvPr/>
            </p:nvGrpSpPr>
            <p:grpSpPr>
              <a:xfrm>
                <a:off x="1653538" y="1757815"/>
                <a:ext cx="956736" cy="1301438"/>
                <a:chOff x="-1490164" y="1399884"/>
                <a:chExt cx="956736" cy="1301438"/>
              </a:xfrm>
            </p:grpSpPr>
            <p:pic>
              <p:nvPicPr>
                <p:cNvPr id="745" name="Graphic 744">
                  <a:extLst>
                    <a:ext uri="{FF2B5EF4-FFF2-40B4-BE49-F238E27FC236}">
                      <a16:creationId xmlns:a16="http://schemas.microsoft.com/office/drawing/2014/main" id="{81E3BECF-E039-459C-93CF-112DFAB34F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46" name="TextBox 745">
                  <a:extLst>
                    <a:ext uri="{FF2B5EF4-FFF2-40B4-BE49-F238E27FC236}">
                      <a16:creationId xmlns:a16="http://schemas.microsoft.com/office/drawing/2014/main" id="{4D269738-7DD2-49E7-BD4D-E5BECF98E3D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3" name="Group 682">
              <a:extLst>
                <a:ext uri="{FF2B5EF4-FFF2-40B4-BE49-F238E27FC236}">
                  <a16:creationId xmlns:a16="http://schemas.microsoft.com/office/drawing/2014/main" id="{327F292E-8606-4BA6-A664-D4BE114A897E}"/>
                </a:ext>
              </a:extLst>
            </p:cNvPr>
            <p:cNvGrpSpPr/>
            <p:nvPr/>
          </p:nvGrpSpPr>
          <p:grpSpPr>
            <a:xfrm>
              <a:off x="6032920" y="20466633"/>
              <a:ext cx="4827457" cy="2131508"/>
              <a:chOff x="7523320" y="8589620"/>
              <a:chExt cx="4827457" cy="2131508"/>
            </a:xfrm>
          </p:grpSpPr>
          <p:sp>
            <p:nvSpPr>
              <p:cNvPr id="739" name="Freeform: Shape 738">
                <a:extLst>
                  <a:ext uri="{FF2B5EF4-FFF2-40B4-BE49-F238E27FC236}">
                    <a16:creationId xmlns:a16="http://schemas.microsoft.com/office/drawing/2014/main" id="{2A8297E3-D4F0-46FE-9871-14C7ECC606C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0" name="Group 739">
                <a:extLst>
                  <a:ext uri="{FF2B5EF4-FFF2-40B4-BE49-F238E27FC236}">
                    <a16:creationId xmlns:a16="http://schemas.microsoft.com/office/drawing/2014/main" id="{04AC3A6A-4A56-43BB-B345-E4898DD33C67}"/>
                  </a:ext>
                </a:extLst>
              </p:cNvPr>
              <p:cNvGrpSpPr/>
              <p:nvPr/>
            </p:nvGrpSpPr>
            <p:grpSpPr>
              <a:xfrm>
                <a:off x="11394041" y="8589620"/>
                <a:ext cx="956736" cy="1287968"/>
                <a:chOff x="-3862348" y="1399884"/>
                <a:chExt cx="956736" cy="1287968"/>
              </a:xfrm>
            </p:grpSpPr>
            <p:pic>
              <p:nvPicPr>
                <p:cNvPr id="741" name="Graphic 740">
                  <a:extLst>
                    <a:ext uri="{FF2B5EF4-FFF2-40B4-BE49-F238E27FC236}">
                      <a16:creationId xmlns:a16="http://schemas.microsoft.com/office/drawing/2014/main" id="{0E0F2FAD-CA44-4861-A856-54C9B5006B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42" name="TextBox 741">
                  <a:extLst>
                    <a:ext uri="{FF2B5EF4-FFF2-40B4-BE49-F238E27FC236}">
                      <a16:creationId xmlns:a16="http://schemas.microsoft.com/office/drawing/2014/main" id="{1BF63DC2-2C2C-4AF8-BBDA-7D29CAB7C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4" name="Group 683">
              <a:extLst>
                <a:ext uri="{FF2B5EF4-FFF2-40B4-BE49-F238E27FC236}">
                  <a16:creationId xmlns:a16="http://schemas.microsoft.com/office/drawing/2014/main" id="{BAF00138-2921-45B3-87DC-D415B4EB1C2A}"/>
                </a:ext>
              </a:extLst>
            </p:cNvPr>
            <p:cNvGrpSpPr/>
            <p:nvPr/>
          </p:nvGrpSpPr>
          <p:grpSpPr>
            <a:xfrm>
              <a:off x="6032920" y="22753903"/>
              <a:ext cx="4827457" cy="2131508"/>
              <a:chOff x="7523320" y="8589620"/>
              <a:chExt cx="4827457" cy="2131508"/>
            </a:xfrm>
          </p:grpSpPr>
          <p:sp>
            <p:nvSpPr>
              <p:cNvPr id="735" name="Freeform: Shape 734">
                <a:extLst>
                  <a:ext uri="{FF2B5EF4-FFF2-40B4-BE49-F238E27FC236}">
                    <a16:creationId xmlns:a16="http://schemas.microsoft.com/office/drawing/2014/main" id="{ED02C162-45AF-4DA1-9C11-39B08B19312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36" name="Group 735">
                <a:extLst>
                  <a:ext uri="{FF2B5EF4-FFF2-40B4-BE49-F238E27FC236}">
                    <a16:creationId xmlns:a16="http://schemas.microsoft.com/office/drawing/2014/main" id="{7653016E-2475-45D0-B3F4-8A18A46F7EE7}"/>
                  </a:ext>
                </a:extLst>
              </p:cNvPr>
              <p:cNvGrpSpPr/>
              <p:nvPr/>
            </p:nvGrpSpPr>
            <p:grpSpPr>
              <a:xfrm>
                <a:off x="11394041" y="8589620"/>
                <a:ext cx="956736" cy="1287968"/>
                <a:chOff x="-3862348" y="1399884"/>
                <a:chExt cx="956736" cy="1287968"/>
              </a:xfrm>
            </p:grpSpPr>
            <p:pic>
              <p:nvPicPr>
                <p:cNvPr id="737" name="Graphic 736">
                  <a:extLst>
                    <a:ext uri="{FF2B5EF4-FFF2-40B4-BE49-F238E27FC236}">
                      <a16:creationId xmlns:a16="http://schemas.microsoft.com/office/drawing/2014/main" id="{A90C087E-D6E5-4376-9662-1E287A60F9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8" name="TextBox 737">
                  <a:extLst>
                    <a:ext uri="{FF2B5EF4-FFF2-40B4-BE49-F238E27FC236}">
                      <a16:creationId xmlns:a16="http://schemas.microsoft.com/office/drawing/2014/main" id="{F9A2134D-FCE9-47A2-94CC-C974C2B88B9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5" name="Group 684">
              <a:extLst>
                <a:ext uri="{FF2B5EF4-FFF2-40B4-BE49-F238E27FC236}">
                  <a16:creationId xmlns:a16="http://schemas.microsoft.com/office/drawing/2014/main" id="{245641AD-4C98-4E0E-8600-82DE7BFCC697}"/>
                </a:ext>
              </a:extLst>
            </p:cNvPr>
            <p:cNvGrpSpPr/>
            <p:nvPr/>
          </p:nvGrpSpPr>
          <p:grpSpPr>
            <a:xfrm>
              <a:off x="6096000" y="25041173"/>
              <a:ext cx="4741495" cy="2131542"/>
              <a:chOff x="1504353" y="8801354"/>
              <a:chExt cx="4741495" cy="2131542"/>
            </a:xfrm>
          </p:grpSpPr>
          <p:sp>
            <p:nvSpPr>
              <p:cNvPr id="731" name="Freeform: Shape 730">
                <a:extLst>
                  <a:ext uri="{FF2B5EF4-FFF2-40B4-BE49-F238E27FC236}">
                    <a16:creationId xmlns:a16="http://schemas.microsoft.com/office/drawing/2014/main" id="{9A686CE3-2D6F-4273-BB92-65B0A5297B6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732" name="Group 731">
                <a:extLst>
                  <a:ext uri="{FF2B5EF4-FFF2-40B4-BE49-F238E27FC236}">
                    <a16:creationId xmlns:a16="http://schemas.microsoft.com/office/drawing/2014/main" id="{263D9BE0-DF2C-42BD-A8D5-3CEA538C664D}"/>
                  </a:ext>
                </a:extLst>
              </p:cNvPr>
              <p:cNvGrpSpPr/>
              <p:nvPr/>
            </p:nvGrpSpPr>
            <p:grpSpPr>
              <a:xfrm>
                <a:off x="5289112" y="8801354"/>
                <a:ext cx="956736" cy="1301438"/>
                <a:chOff x="-2750419" y="1399884"/>
                <a:chExt cx="956736" cy="1301438"/>
              </a:xfrm>
            </p:grpSpPr>
            <p:pic>
              <p:nvPicPr>
                <p:cNvPr id="733" name="Graphic 732">
                  <a:extLst>
                    <a:ext uri="{FF2B5EF4-FFF2-40B4-BE49-F238E27FC236}">
                      <a16:creationId xmlns:a16="http://schemas.microsoft.com/office/drawing/2014/main" id="{B5D24E27-0DC6-40AD-AD06-3B24F67488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34" name="TextBox 733">
                  <a:extLst>
                    <a:ext uri="{FF2B5EF4-FFF2-40B4-BE49-F238E27FC236}">
                      <a16:creationId xmlns:a16="http://schemas.microsoft.com/office/drawing/2014/main" id="{064E3D9F-58F1-4147-8C29-31C4EA19A7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6" name="Group 685">
              <a:extLst>
                <a:ext uri="{FF2B5EF4-FFF2-40B4-BE49-F238E27FC236}">
                  <a16:creationId xmlns:a16="http://schemas.microsoft.com/office/drawing/2014/main" id="{4C8328A0-4E9E-46AE-BEB5-B0043B4B0EAF}"/>
                </a:ext>
              </a:extLst>
            </p:cNvPr>
            <p:cNvGrpSpPr/>
            <p:nvPr/>
          </p:nvGrpSpPr>
          <p:grpSpPr>
            <a:xfrm>
              <a:off x="6112211" y="27345240"/>
              <a:ext cx="4827457" cy="2131508"/>
              <a:chOff x="7523320" y="8589620"/>
              <a:chExt cx="4827457" cy="2131508"/>
            </a:xfrm>
          </p:grpSpPr>
          <p:sp>
            <p:nvSpPr>
              <p:cNvPr id="727" name="Freeform: Shape 726">
                <a:extLst>
                  <a:ext uri="{FF2B5EF4-FFF2-40B4-BE49-F238E27FC236}">
                    <a16:creationId xmlns:a16="http://schemas.microsoft.com/office/drawing/2014/main" id="{37E4990B-7C4B-4EEC-9E42-1ADEC366CE7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8" name="Group 727">
                <a:extLst>
                  <a:ext uri="{FF2B5EF4-FFF2-40B4-BE49-F238E27FC236}">
                    <a16:creationId xmlns:a16="http://schemas.microsoft.com/office/drawing/2014/main" id="{DC3CB8F1-88FA-45A3-8D9C-305FF9ED3A08}"/>
                  </a:ext>
                </a:extLst>
              </p:cNvPr>
              <p:cNvGrpSpPr/>
              <p:nvPr/>
            </p:nvGrpSpPr>
            <p:grpSpPr>
              <a:xfrm>
                <a:off x="11394041" y="8589620"/>
                <a:ext cx="956736" cy="1287968"/>
                <a:chOff x="-3862348" y="1399884"/>
                <a:chExt cx="956736" cy="1287968"/>
              </a:xfrm>
            </p:grpSpPr>
            <p:pic>
              <p:nvPicPr>
                <p:cNvPr id="729" name="Graphic 728">
                  <a:extLst>
                    <a:ext uri="{FF2B5EF4-FFF2-40B4-BE49-F238E27FC236}">
                      <a16:creationId xmlns:a16="http://schemas.microsoft.com/office/drawing/2014/main" id="{76F442BE-91AD-4FC7-9189-E764B019EA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0" name="TextBox 729">
                  <a:extLst>
                    <a:ext uri="{FF2B5EF4-FFF2-40B4-BE49-F238E27FC236}">
                      <a16:creationId xmlns:a16="http://schemas.microsoft.com/office/drawing/2014/main" id="{4ED0446D-7620-4036-BEB1-CE0DA8E87D2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7" name="Group 686">
              <a:extLst>
                <a:ext uri="{FF2B5EF4-FFF2-40B4-BE49-F238E27FC236}">
                  <a16:creationId xmlns:a16="http://schemas.microsoft.com/office/drawing/2014/main" id="{CACAD4B5-084B-49F8-9634-41484EC7CBC8}"/>
                </a:ext>
              </a:extLst>
            </p:cNvPr>
            <p:cNvGrpSpPr/>
            <p:nvPr/>
          </p:nvGrpSpPr>
          <p:grpSpPr>
            <a:xfrm>
              <a:off x="6112211" y="29615713"/>
              <a:ext cx="4827457" cy="2131508"/>
              <a:chOff x="7523320" y="8589620"/>
              <a:chExt cx="4827457" cy="2131508"/>
            </a:xfrm>
          </p:grpSpPr>
          <p:sp>
            <p:nvSpPr>
              <p:cNvPr id="723" name="Freeform: Shape 722">
                <a:extLst>
                  <a:ext uri="{FF2B5EF4-FFF2-40B4-BE49-F238E27FC236}">
                    <a16:creationId xmlns:a16="http://schemas.microsoft.com/office/drawing/2014/main" id="{7B1C9819-E73D-4A9C-BB16-0839EB13089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4" name="Group 723">
                <a:extLst>
                  <a:ext uri="{FF2B5EF4-FFF2-40B4-BE49-F238E27FC236}">
                    <a16:creationId xmlns:a16="http://schemas.microsoft.com/office/drawing/2014/main" id="{078520DC-5BF0-42F6-AB6A-CE5BAD501346}"/>
                  </a:ext>
                </a:extLst>
              </p:cNvPr>
              <p:cNvGrpSpPr/>
              <p:nvPr/>
            </p:nvGrpSpPr>
            <p:grpSpPr>
              <a:xfrm>
                <a:off x="11394041" y="8589620"/>
                <a:ext cx="956736" cy="1287968"/>
                <a:chOff x="-3862348" y="1399884"/>
                <a:chExt cx="956736" cy="1287968"/>
              </a:xfrm>
            </p:grpSpPr>
            <p:pic>
              <p:nvPicPr>
                <p:cNvPr id="725" name="Graphic 724">
                  <a:extLst>
                    <a:ext uri="{FF2B5EF4-FFF2-40B4-BE49-F238E27FC236}">
                      <a16:creationId xmlns:a16="http://schemas.microsoft.com/office/drawing/2014/main" id="{FD214C3A-80E1-49BE-9E94-FC32E48C22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26" name="TextBox 725">
                  <a:extLst>
                    <a:ext uri="{FF2B5EF4-FFF2-40B4-BE49-F238E27FC236}">
                      <a16:creationId xmlns:a16="http://schemas.microsoft.com/office/drawing/2014/main" id="{DD0CD8BB-BEF2-4A4A-835F-D9721EB4CF7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8" name="Group 687">
              <a:extLst>
                <a:ext uri="{FF2B5EF4-FFF2-40B4-BE49-F238E27FC236}">
                  <a16:creationId xmlns:a16="http://schemas.microsoft.com/office/drawing/2014/main" id="{970A0410-44D3-43AD-BCE4-9AA98F3C00A5}"/>
                </a:ext>
              </a:extLst>
            </p:cNvPr>
            <p:cNvGrpSpPr/>
            <p:nvPr/>
          </p:nvGrpSpPr>
          <p:grpSpPr>
            <a:xfrm>
              <a:off x="6096000" y="31912169"/>
              <a:ext cx="4741495" cy="2131542"/>
              <a:chOff x="1504353" y="8801354"/>
              <a:chExt cx="4741495" cy="2131542"/>
            </a:xfrm>
          </p:grpSpPr>
          <p:sp>
            <p:nvSpPr>
              <p:cNvPr id="719" name="Freeform: Shape 718">
                <a:extLst>
                  <a:ext uri="{FF2B5EF4-FFF2-40B4-BE49-F238E27FC236}">
                    <a16:creationId xmlns:a16="http://schemas.microsoft.com/office/drawing/2014/main" id="{ED886CA1-385B-409F-A47E-ED1838CA518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720" name="Group 719">
                <a:extLst>
                  <a:ext uri="{FF2B5EF4-FFF2-40B4-BE49-F238E27FC236}">
                    <a16:creationId xmlns:a16="http://schemas.microsoft.com/office/drawing/2014/main" id="{EC0D367F-4998-4DC7-9672-D428FDDF31DC}"/>
                  </a:ext>
                </a:extLst>
              </p:cNvPr>
              <p:cNvGrpSpPr/>
              <p:nvPr/>
            </p:nvGrpSpPr>
            <p:grpSpPr>
              <a:xfrm>
                <a:off x="5289112" y="8801354"/>
                <a:ext cx="956736" cy="1301438"/>
                <a:chOff x="-2750419" y="1399884"/>
                <a:chExt cx="956736" cy="1301438"/>
              </a:xfrm>
            </p:grpSpPr>
            <p:pic>
              <p:nvPicPr>
                <p:cNvPr id="721" name="Graphic 720">
                  <a:extLst>
                    <a:ext uri="{FF2B5EF4-FFF2-40B4-BE49-F238E27FC236}">
                      <a16:creationId xmlns:a16="http://schemas.microsoft.com/office/drawing/2014/main" id="{E3AE64E3-1671-4097-BD39-BA90A4B9C8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22" name="TextBox 721">
                  <a:extLst>
                    <a:ext uri="{FF2B5EF4-FFF2-40B4-BE49-F238E27FC236}">
                      <a16:creationId xmlns:a16="http://schemas.microsoft.com/office/drawing/2014/main" id="{A07AA942-2F98-46A3-9DCE-E55BD1E842E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9" name="Group 688">
              <a:extLst>
                <a:ext uri="{FF2B5EF4-FFF2-40B4-BE49-F238E27FC236}">
                  <a16:creationId xmlns:a16="http://schemas.microsoft.com/office/drawing/2014/main" id="{39A4FE68-DA6B-49E5-9650-687036C358A0}"/>
                </a:ext>
              </a:extLst>
            </p:cNvPr>
            <p:cNvGrpSpPr/>
            <p:nvPr/>
          </p:nvGrpSpPr>
          <p:grpSpPr>
            <a:xfrm>
              <a:off x="6118882" y="34223847"/>
              <a:ext cx="4741495" cy="2131542"/>
              <a:chOff x="1504353" y="8801354"/>
              <a:chExt cx="4741495" cy="2131542"/>
            </a:xfrm>
          </p:grpSpPr>
          <p:sp>
            <p:nvSpPr>
              <p:cNvPr id="715" name="Freeform: Shape 714">
                <a:extLst>
                  <a:ext uri="{FF2B5EF4-FFF2-40B4-BE49-F238E27FC236}">
                    <a16:creationId xmlns:a16="http://schemas.microsoft.com/office/drawing/2014/main" id="{82A00C87-CCEF-469E-A9AA-23A9384D5E6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716" name="Group 715">
                <a:extLst>
                  <a:ext uri="{FF2B5EF4-FFF2-40B4-BE49-F238E27FC236}">
                    <a16:creationId xmlns:a16="http://schemas.microsoft.com/office/drawing/2014/main" id="{FD9C4519-CD7A-4E0D-BADD-E4C1CD640151}"/>
                  </a:ext>
                </a:extLst>
              </p:cNvPr>
              <p:cNvGrpSpPr/>
              <p:nvPr/>
            </p:nvGrpSpPr>
            <p:grpSpPr>
              <a:xfrm>
                <a:off x="5289112" y="8801354"/>
                <a:ext cx="956736" cy="1301438"/>
                <a:chOff x="-2750419" y="1399884"/>
                <a:chExt cx="956736" cy="1301438"/>
              </a:xfrm>
            </p:grpSpPr>
            <p:pic>
              <p:nvPicPr>
                <p:cNvPr id="717" name="Graphic 716">
                  <a:extLst>
                    <a:ext uri="{FF2B5EF4-FFF2-40B4-BE49-F238E27FC236}">
                      <a16:creationId xmlns:a16="http://schemas.microsoft.com/office/drawing/2014/main" id="{1A7431CF-B540-4A5F-8ABB-B478F8CF4B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8" name="TextBox 717">
                  <a:extLst>
                    <a:ext uri="{FF2B5EF4-FFF2-40B4-BE49-F238E27FC236}">
                      <a16:creationId xmlns:a16="http://schemas.microsoft.com/office/drawing/2014/main" id="{BBF02F03-2545-4D64-8800-66CBEF024A7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0" name="Group 689">
              <a:extLst>
                <a:ext uri="{FF2B5EF4-FFF2-40B4-BE49-F238E27FC236}">
                  <a16:creationId xmlns:a16="http://schemas.microsoft.com/office/drawing/2014/main" id="{12B7EC6D-C4A4-4AB0-B26F-18C2978367DB}"/>
                </a:ext>
              </a:extLst>
            </p:cNvPr>
            <p:cNvGrpSpPr/>
            <p:nvPr/>
          </p:nvGrpSpPr>
          <p:grpSpPr>
            <a:xfrm>
              <a:off x="6096000" y="36512613"/>
              <a:ext cx="4741495" cy="2131542"/>
              <a:chOff x="1504353" y="8801354"/>
              <a:chExt cx="4741495" cy="2131542"/>
            </a:xfrm>
          </p:grpSpPr>
          <p:sp>
            <p:nvSpPr>
              <p:cNvPr id="711" name="Freeform: Shape 710">
                <a:extLst>
                  <a:ext uri="{FF2B5EF4-FFF2-40B4-BE49-F238E27FC236}">
                    <a16:creationId xmlns:a16="http://schemas.microsoft.com/office/drawing/2014/main" id="{1C615FAA-07C3-4E4E-AD99-AB359E87CA8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712" name="Group 711">
                <a:extLst>
                  <a:ext uri="{FF2B5EF4-FFF2-40B4-BE49-F238E27FC236}">
                    <a16:creationId xmlns:a16="http://schemas.microsoft.com/office/drawing/2014/main" id="{8F8CCAE4-6E8D-490F-88A9-A2CC3B331903}"/>
                  </a:ext>
                </a:extLst>
              </p:cNvPr>
              <p:cNvGrpSpPr/>
              <p:nvPr/>
            </p:nvGrpSpPr>
            <p:grpSpPr>
              <a:xfrm>
                <a:off x="5289112" y="8801354"/>
                <a:ext cx="956736" cy="1301438"/>
                <a:chOff x="-2750419" y="1399884"/>
                <a:chExt cx="956736" cy="1301438"/>
              </a:xfrm>
            </p:grpSpPr>
            <p:pic>
              <p:nvPicPr>
                <p:cNvPr id="713" name="Graphic 712">
                  <a:extLst>
                    <a:ext uri="{FF2B5EF4-FFF2-40B4-BE49-F238E27FC236}">
                      <a16:creationId xmlns:a16="http://schemas.microsoft.com/office/drawing/2014/main" id="{E466E0DF-1CD0-4273-95C2-AC53732C6A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4" name="TextBox 713">
                  <a:extLst>
                    <a:ext uri="{FF2B5EF4-FFF2-40B4-BE49-F238E27FC236}">
                      <a16:creationId xmlns:a16="http://schemas.microsoft.com/office/drawing/2014/main" id="{8567CC8D-3338-4871-858A-97FE9926B17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1" name="Group 690">
              <a:extLst>
                <a:ext uri="{FF2B5EF4-FFF2-40B4-BE49-F238E27FC236}">
                  <a16:creationId xmlns:a16="http://schemas.microsoft.com/office/drawing/2014/main" id="{2026EF0E-4C76-4AD9-B035-4D81B225B0D1}"/>
                </a:ext>
              </a:extLst>
            </p:cNvPr>
            <p:cNvGrpSpPr/>
            <p:nvPr/>
          </p:nvGrpSpPr>
          <p:grpSpPr>
            <a:xfrm>
              <a:off x="6118882" y="38783165"/>
              <a:ext cx="4741495" cy="2131542"/>
              <a:chOff x="1504353" y="8801354"/>
              <a:chExt cx="4741495" cy="2131542"/>
            </a:xfrm>
          </p:grpSpPr>
          <p:sp>
            <p:nvSpPr>
              <p:cNvPr id="707" name="Freeform: Shape 706">
                <a:extLst>
                  <a:ext uri="{FF2B5EF4-FFF2-40B4-BE49-F238E27FC236}">
                    <a16:creationId xmlns:a16="http://schemas.microsoft.com/office/drawing/2014/main" id="{DD3C0F30-70A8-44F0-BF2D-F70CD7AFF80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708" name="Group 707">
                <a:extLst>
                  <a:ext uri="{FF2B5EF4-FFF2-40B4-BE49-F238E27FC236}">
                    <a16:creationId xmlns:a16="http://schemas.microsoft.com/office/drawing/2014/main" id="{1084820B-02B3-4067-A944-5746BEC2D8C5}"/>
                  </a:ext>
                </a:extLst>
              </p:cNvPr>
              <p:cNvGrpSpPr/>
              <p:nvPr/>
            </p:nvGrpSpPr>
            <p:grpSpPr>
              <a:xfrm>
                <a:off x="5289112" y="8801354"/>
                <a:ext cx="956736" cy="1301438"/>
                <a:chOff x="-2750419" y="1399884"/>
                <a:chExt cx="956736" cy="1301438"/>
              </a:xfrm>
            </p:grpSpPr>
            <p:pic>
              <p:nvPicPr>
                <p:cNvPr id="709" name="Graphic 708">
                  <a:extLst>
                    <a:ext uri="{FF2B5EF4-FFF2-40B4-BE49-F238E27FC236}">
                      <a16:creationId xmlns:a16="http://schemas.microsoft.com/office/drawing/2014/main" id="{526FFBE6-C8AE-4870-9016-12B46B6194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0" name="TextBox 709">
                  <a:extLst>
                    <a:ext uri="{FF2B5EF4-FFF2-40B4-BE49-F238E27FC236}">
                      <a16:creationId xmlns:a16="http://schemas.microsoft.com/office/drawing/2014/main" id="{FF982D07-9015-4DA7-9631-7E86DAEA2AF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2" name="Group 691">
              <a:extLst>
                <a:ext uri="{FF2B5EF4-FFF2-40B4-BE49-F238E27FC236}">
                  <a16:creationId xmlns:a16="http://schemas.microsoft.com/office/drawing/2014/main" id="{09145FA9-9CFE-4401-BC60-AE9B60439A06}"/>
                </a:ext>
              </a:extLst>
            </p:cNvPr>
            <p:cNvGrpSpPr/>
            <p:nvPr/>
          </p:nvGrpSpPr>
          <p:grpSpPr>
            <a:xfrm>
              <a:off x="6118882" y="41111148"/>
              <a:ext cx="4827457" cy="2131508"/>
              <a:chOff x="7523320" y="8589620"/>
              <a:chExt cx="4827457" cy="2131508"/>
            </a:xfrm>
          </p:grpSpPr>
          <p:sp>
            <p:nvSpPr>
              <p:cNvPr id="703" name="Freeform: Shape 702">
                <a:extLst>
                  <a:ext uri="{FF2B5EF4-FFF2-40B4-BE49-F238E27FC236}">
                    <a16:creationId xmlns:a16="http://schemas.microsoft.com/office/drawing/2014/main" id="{7B13CAFE-5840-4043-910F-69FD3817323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4" name="Group 703">
                <a:extLst>
                  <a:ext uri="{FF2B5EF4-FFF2-40B4-BE49-F238E27FC236}">
                    <a16:creationId xmlns:a16="http://schemas.microsoft.com/office/drawing/2014/main" id="{8AD87AF5-793E-4B6A-B4A8-3E22BF0D4E7C}"/>
                  </a:ext>
                </a:extLst>
              </p:cNvPr>
              <p:cNvGrpSpPr/>
              <p:nvPr/>
            </p:nvGrpSpPr>
            <p:grpSpPr>
              <a:xfrm>
                <a:off x="11394041" y="8589620"/>
                <a:ext cx="956736" cy="1287968"/>
                <a:chOff x="-3862348" y="1399884"/>
                <a:chExt cx="956736" cy="1287968"/>
              </a:xfrm>
            </p:grpSpPr>
            <p:pic>
              <p:nvPicPr>
                <p:cNvPr id="705" name="Graphic 704">
                  <a:extLst>
                    <a:ext uri="{FF2B5EF4-FFF2-40B4-BE49-F238E27FC236}">
                      <a16:creationId xmlns:a16="http://schemas.microsoft.com/office/drawing/2014/main" id="{EE7FDA81-9E13-4179-A616-801A1EF34C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6" name="TextBox 705">
                  <a:extLst>
                    <a:ext uri="{FF2B5EF4-FFF2-40B4-BE49-F238E27FC236}">
                      <a16:creationId xmlns:a16="http://schemas.microsoft.com/office/drawing/2014/main" id="{D1CBC27D-1557-4731-84B8-ED82ED820A5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3" name="Group 692">
              <a:extLst>
                <a:ext uri="{FF2B5EF4-FFF2-40B4-BE49-F238E27FC236}">
                  <a16:creationId xmlns:a16="http://schemas.microsoft.com/office/drawing/2014/main" id="{1DB62A71-CC4F-419C-996D-E741B02D649B}"/>
                </a:ext>
              </a:extLst>
            </p:cNvPr>
            <p:cNvGrpSpPr/>
            <p:nvPr/>
          </p:nvGrpSpPr>
          <p:grpSpPr>
            <a:xfrm>
              <a:off x="6118882" y="43399914"/>
              <a:ext cx="4827457" cy="2131508"/>
              <a:chOff x="7523320" y="8589620"/>
              <a:chExt cx="4827457" cy="2131508"/>
            </a:xfrm>
          </p:grpSpPr>
          <p:sp>
            <p:nvSpPr>
              <p:cNvPr id="699" name="Freeform: Shape 698">
                <a:extLst>
                  <a:ext uri="{FF2B5EF4-FFF2-40B4-BE49-F238E27FC236}">
                    <a16:creationId xmlns:a16="http://schemas.microsoft.com/office/drawing/2014/main" id="{CBB24B10-5A66-4478-9D8B-CBA1BE14E05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0" name="Group 699">
                <a:extLst>
                  <a:ext uri="{FF2B5EF4-FFF2-40B4-BE49-F238E27FC236}">
                    <a16:creationId xmlns:a16="http://schemas.microsoft.com/office/drawing/2014/main" id="{0788763F-DB47-41AB-914A-3C7A5896D42A}"/>
                  </a:ext>
                </a:extLst>
              </p:cNvPr>
              <p:cNvGrpSpPr/>
              <p:nvPr/>
            </p:nvGrpSpPr>
            <p:grpSpPr>
              <a:xfrm>
                <a:off x="11394041" y="8589620"/>
                <a:ext cx="956736" cy="1287968"/>
                <a:chOff x="-3862348" y="1399884"/>
                <a:chExt cx="956736" cy="1287968"/>
              </a:xfrm>
            </p:grpSpPr>
            <p:pic>
              <p:nvPicPr>
                <p:cNvPr id="701" name="Graphic 700">
                  <a:extLst>
                    <a:ext uri="{FF2B5EF4-FFF2-40B4-BE49-F238E27FC236}">
                      <a16:creationId xmlns:a16="http://schemas.microsoft.com/office/drawing/2014/main" id="{015E1C5C-8CE6-4EFB-AE4C-627AAEABB0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2" name="TextBox 701">
                  <a:extLst>
                    <a:ext uri="{FF2B5EF4-FFF2-40B4-BE49-F238E27FC236}">
                      <a16:creationId xmlns:a16="http://schemas.microsoft.com/office/drawing/2014/main" id="{861EF0C1-E640-4FB9-9868-32F768077A0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4" name="Group 693">
              <a:extLst>
                <a:ext uri="{FF2B5EF4-FFF2-40B4-BE49-F238E27FC236}">
                  <a16:creationId xmlns:a16="http://schemas.microsoft.com/office/drawing/2014/main" id="{9B7803CE-9452-4234-A20B-44A1B5D02BB9}"/>
                </a:ext>
              </a:extLst>
            </p:cNvPr>
            <p:cNvGrpSpPr/>
            <p:nvPr/>
          </p:nvGrpSpPr>
          <p:grpSpPr>
            <a:xfrm>
              <a:off x="6118882" y="45714663"/>
              <a:ext cx="4741495" cy="2131542"/>
              <a:chOff x="1504353" y="8801354"/>
              <a:chExt cx="4741495" cy="2131542"/>
            </a:xfrm>
          </p:grpSpPr>
          <p:sp>
            <p:nvSpPr>
              <p:cNvPr id="695" name="Freeform: Shape 694">
                <a:extLst>
                  <a:ext uri="{FF2B5EF4-FFF2-40B4-BE49-F238E27FC236}">
                    <a16:creationId xmlns:a16="http://schemas.microsoft.com/office/drawing/2014/main" id="{856394BE-8A27-4BA2-AA1E-CCC0B79DC0A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6" name="Group 695">
                <a:extLst>
                  <a:ext uri="{FF2B5EF4-FFF2-40B4-BE49-F238E27FC236}">
                    <a16:creationId xmlns:a16="http://schemas.microsoft.com/office/drawing/2014/main" id="{ED7B1308-036E-482E-916C-4E54F9692817}"/>
                  </a:ext>
                </a:extLst>
              </p:cNvPr>
              <p:cNvGrpSpPr/>
              <p:nvPr/>
            </p:nvGrpSpPr>
            <p:grpSpPr>
              <a:xfrm>
                <a:off x="5289112" y="8801354"/>
                <a:ext cx="956736" cy="1301438"/>
                <a:chOff x="-2750419" y="1399884"/>
                <a:chExt cx="956736" cy="1301438"/>
              </a:xfrm>
            </p:grpSpPr>
            <p:pic>
              <p:nvPicPr>
                <p:cNvPr id="697" name="Graphic 696">
                  <a:extLst>
                    <a:ext uri="{FF2B5EF4-FFF2-40B4-BE49-F238E27FC236}">
                      <a16:creationId xmlns:a16="http://schemas.microsoft.com/office/drawing/2014/main" id="{92EB2AB4-DE63-424B-8818-0C98F0B93D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98" name="TextBox 697">
                  <a:extLst>
                    <a:ext uri="{FF2B5EF4-FFF2-40B4-BE49-F238E27FC236}">
                      <a16:creationId xmlns:a16="http://schemas.microsoft.com/office/drawing/2014/main" id="{AD1919B8-B542-4201-A5C8-5D6EBDB3BB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767" name="Group 766">
            <a:extLst>
              <a:ext uri="{FF2B5EF4-FFF2-40B4-BE49-F238E27FC236}">
                <a16:creationId xmlns:a16="http://schemas.microsoft.com/office/drawing/2014/main" id="{42D1103F-00AA-407F-A5BD-2CBB65FBE0FA}"/>
              </a:ext>
            </a:extLst>
          </p:cNvPr>
          <p:cNvGrpSpPr/>
          <p:nvPr/>
        </p:nvGrpSpPr>
        <p:grpSpPr>
          <a:xfrm>
            <a:off x="-1430817" y="-62548528"/>
            <a:ext cx="12349538" cy="62295240"/>
            <a:chOff x="-1430817" y="-969192"/>
            <a:chExt cx="12349538" cy="62295240"/>
          </a:xfrm>
        </p:grpSpPr>
        <p:sp>
          <p:nvSpPr>
            <p:cNvPr id="768" name="Rectangle: Rounded Corners 767">
              <a:extLst>
                <a:ext uri="{FF2B5EF4-FFF2-40B4-BE49-F238E27FC236}">
                  <a16:creationId xmlns:a16="http://schemas.microsoft.com/office/drawing/2014/main" id="{5672873E-7604-4973-A2DC-262C44ED5DF1}"/>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69" name="TextBox 768">
              <a:extLst>
                <a:ext uri="{FF2B5EF4-FFF2-40B4-BE49-F238E27FC236}">
                  <a16:creationId xmlns:a16="http://schemas.microsoft.com/office/drawing/2014/main" id="{76245381-F43B-4193-A249-74237E1233DC}"/>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770" name="Picture 769">
              <a:extLst>
                <a:ext uri="{FF2B5EF4-FFF2-40B4-BE49-F238E27FC236}">
                  <a16:creationId xmlns:a16="http://schemas.microsoft.com/office/drawing/2014/main" id="{15BE1559-7D97-4E8B-8554-E406BEFD5C8D}"/>
                </a:ext>
              </a:extLst>
            </p:cNvPr>
            <p:cNvPicPr>
              <a:picLocks noChangeAspect="1"/>
            </p:cNvPicPr>
            <p:nvPr/>
          </p:nvPicPr>
          <p:blipFill>
            <a:blip r:embed="rId6"/>
            <a:stretch>
              <a:fillRect/>
            </a:stretch>
          </p:blipFill>
          <p:spPr>
            <a:xfrm>
              <a:off x="-460058" y="-243341"/>
              <a:ext cx="1496345" cy="1122907"/>
            </a:xfrm>
            <a:prstGeom prst="rect">
              <a:avLst/>
            </a:prstGeom>
          </p:spPr>
        </p:pic>
        <p:grpSp>
          <p:nvGrpSpPr>
            <p:cNvPr id="771" name="Group 770">
              <a:extLst>
                <a:ext uri="{FF2B5EF4-FFF2-40B4-BE49-F238E27FC236}">
                  <a16:creationId xmlns:a16="http://schemas.microsoft.com/office/drawing/2014/main" id="{9ACCA387-A90B-4B66-BCFD-025B18587504}"/>
                </a:ext>
              </a:extLst>
            </p:cNvPr>
            <p:cNvGrpSpPr/>
            <p:nvPr/>
          </p:nvGrpSpPr>
          <p:grpSpPr>
            <a:xfrm>
              <a:off x="60927" y="690990"/>
              <a:ext cx="2290168" cy="226847"/>
              <a:chOff x="862608" y="680150"/>
              <a:chExt cx="2290168" cy="226847"/>
            </a:xfrm>
          </p:grpSpPr>
          <p:sp>
            <p:nvSpPr>
              <p:cNvPr id="894" name="Rectangle: Rounded Corners 893">
                <a:extLst>
                  <a:ext uri="{FF2B5EF4-FFF2-40B4-BE49-F238E27FC236}">
                    <a16:creationId xmlns:a16="http://schemas.microsoft.com/office/drawing/2014/main" id="{EA2B8DAE-A9DE-4159-A44D-A03B1EE32B3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5" name="Rectangle: Rounded Corners 894">
                <a:extLst>
                  <a:ext uri="{FF2B5EF4-FFF2-40B4-BE49-F238E27FC236}">
                    <a16:creationId xmlns:a16="http://schemas.microsoft.com/office/drawing/2014/main" id="{9E57CCA1-E5FA-428F-8325-DECBA82083E9}"/>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72" name="Freeform: Shape 771">
              <a:extLst>
                <a:ext uri="{FF2B5EF4-FFF2-40B4-BE49-F238E27FC236}">
                  <a16:creationId xmlns:a16="http://schemas.microsoft.com/office/drawing/2014/main" id="{705E9A0F-0F15-405F-BFC0-499360BA57AC}"/>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773" name="Group 772">
              <a:extLst>
                <a:ext uri="{FF2B5EF4-FFF2-40B4-BE49-F238E27FC236}">
                  <a16:creationId xmlns:a16="http://schemas.microsoft.com/office/drawing/2014/main" id="{A76A1CEF-DA77-4751-941E-EA911AFE6683}"/>
                </a:ext>
              </a:extLst>
            </p:cNvPr>
            <p:cNvGrpSpPr/>
            <p:nvPr/>
          </p:nvGrpSpPr>
          <p:grpSpPr>
            <a:xfrm>
              <a:off x="1501138" y="1605415"/>
              <a:ext cx="956736" cy="1301438"/>
              <a:chOff x="-1490164" y="1399884"/>
              <a:chExt cx="956736" cy="1301438"/>
            </a:xfrm>
          </p:grpSpPr>
          <p:pic>
            <p:nvPicPr>
              <p:cNvPr id="892" name="Graphic 891">
                <a:extLst>
                  <a:ext uri="{FF2B5EF4-FFF2-40B4-BE49-F238E27FC236}">
                    <a16:creationId xmlns:a16="http://schemas.microsoft.com/office/drawing/2014/main" id="{12B962D7-93AC-41A6-8F04-0EC873CBB6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93" name="TextBox 892">
                <a:extLst>
                  <a:ext uri="{FF2B5EF4-FFF2-40B4-BE49-F238E27FC236}">
                    <a16:creationId xmlns:a16="http://schemas.microsoft.com/office/drawing/2014/main" id="{DF891DEC-D902-41C3-B38A-EE2D3CD99EE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774" name="Group 773">
              <a:extLst>
                <a:ext uri="{FF2B5EF4-FFF2-40B4-BE49-F238E27FC236}">
                  <a16:creationId xmlns:a16="http://schemas.microsoft.com/office/drawing/2014/main" id="{A17B4C8F-244D-4D25-A433-050CD8A3B8FA}"/>
                </a:ext>
              </a:extLst>
            </p:cNvPr>
            <p:cNvGrpSpPr/>
            <p:nvPr/>
          </p:nvGrpSpPr>
          <p:grpSpPr>
            <a:xfrm>
              <a:off x="5835267" y="4052087"/>
              <a:ext cx="4822721" cy="2105525"/>
              <a:chOff x="5835267" y="4052087"/>
              <a:chExt cx="4822721" cy="2105525"/>
            </a:xfrm>
          </p:grpSpPr>
          <p:sp>
            <p:nvSpPr>
              <p:cNvPr id="888" name="Freeform: Shape 887">
                <a:extLst>
                  <a:ext uri="{FF2B5EF4-FFF2-40B4-BE49-F238E27FC236}">
                    <a16:creationId xmlns:a16="http://schemas.microsoft.com/office/drawing/2014/main" id="{D9996711-BDD1-400F-8941-93F39EB2D7B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9" name="Group 888">
                <a:extLst>
                  <a:ext uri="{FF2B5EF4-FFF2-40B4-BE49-F238E27FC236}">
                    <a16:creationId xmlns:a16="http://schemas.microsoft.com/office/drawing/2014/main" id="{90B43C7D-6255-4DB0-8626-64400C492688}"/>
                  </a:ext>
                </a:extLst>
              </p:cNvPr>
              <p:cNvGrpSpPr/>
              <p:nvPr/>
            </p:nvGrpSpPr>
            <p:grpSpPr>
              <a:xfrm>
                <a:off x="9701252" y="4295484"/>
                <a:ext cx="956736" cy="1287968"/>
                <a:chOff x="-3862348" y="1399884"/>
                <a:chExt cx="956736" cy="1287968"/>
              </a:xfrm>
            </p:grpSpPr>
            <p:pic>
              <p:nvPicPr>
                <p:cNvPr id="890" name="Graphic 889">
                  <a:extLst>
                    <a:ext uri="{FF2B5EF4-FFF2-40B4-BE49-F238E27FC236}">
                      <a16:creationId xmlns:a16="http://schemas.microsoft.com/office/drawing/2014/main" id="{892D8D49-8A2B-40BE-86AD-4D33B4C1A4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91" name="TextBox 890">
                  <a:extLst>
                    <a:ext uri="{FF2B5EF4-FFF2-40B4-BE49-F238E27FC236}">
                      <a16:creationId xmlns:a16="http://schemas.microsoft.com/office/drawing/2014/main" id="{B59C39A3-4785-40AE-BBDC-D57C724C254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75" name="Group 774">
              <a:extLst>
                <a:ext uri="{FF2B5EF4-FFF2-40B4-BE49-F238E27FC236}">
                  <a16:creationId xmlns:a16="http://schemas.microsoft.com/office/drawing/2014/main" id="{465E471B-DF80-48F4-B93A-4503D96CD7B4}"/>
                </a:ext>
              </a:extLst>
            </p:cNvPr>
            <p:cNvGrpSpPr/>
            <p:nvPr/>
          </p:nvGrpSpPr>
          <p:grpSpPr>
            <a:xfrm>
              <a:off x="5916493" y="7076248"/>
              <a:ext cx="4741495" cy="2131542"/>
              <a:chOff x="1504353" y="8801354"/>
              <a:chExt cx="4741495" cy="2131542"/>
            </a:xfrm>
          </p:grpSpPr>
          <p:sp>
            <p:nvSpPr>
              <p:cNvPr id="884" name="Freeform: Shape 883">
                <a:extLst>
                  <a:ext uri="{FF2B5EF4-FFF2-40B4-BE49-F238E27FC236}">
                    <a16:creationId xmlns:a16="http://schemas.microsoft.com/office/drawing/2014/main" id="{7E4317CA-9755-4F01-8CE7-06A73C7A600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5" name="Group 884">
                <a:extLst>
                  <a:ext uri="{FF2B5EF4-FFF2-40B4-BE49-F238E27FC236}">
                    <a16:creationId xmlns:a16="http://schemas.microsoft.com/office/drawing/2014/main" id="{2FDB63EC-A1D3-411C-8A6A-A975CAAF66B9}"/>
                  </a:ext>
                </a:extLst>
              </p:cNvPr>
              <p:cNvGrpSpPr/>
              <p:nvPr/>
            </p:nvGrpSpPr>
            <p:grpSpPr>
              <a:xfrm>
                <a:off x="5289112" y="8801354"/>
                <a:ext cx="956736" cy="1301438"/>
                <a:chOff x="-2750419" y="1399884"/>
                <a:chExt cx="956736" cy="1301438"/>
              </a:xfrm>
            </p:grpSpPr>
            <p:pic>
              <p:nvPicPr>
                <p:cNvPr id="886" name="Graphic 885">
                  <a:extLst>
                    <a:ext uri="{FF2B5EF4-FFF2-40B4-BE49-F238E27FC236}">
                      <a16:creationId xmlns:a16="http://schemas.microsoft.com/office/drawing/2014/main" id="{EC3B83E4-2226-4E40-A2F3-99D19C7EEF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87" name="TextBox 886">
                  <a:extLst>
                    <a:ext uri="{FF2B5EF4-FFF2-40B4-BE49-F238E27FC236}">
                      <a16:creationId xmlns:a16="http://schemas.microsoft.com/office/drawing/2014/main" id="{1BB764F0-2095-415B-8479-E12A4F48487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6" name="Group 775">
              <a:extLst>
                <a:ext uri="{FF2B5EF4-FFF2-40B4-BE49-F238E27FC236}">
                  <a16:creationId xmlns:a16="http://schemas.microsoft.com/office/drawing/2014/main" id="{8BF537E1-1A38-4FBD-9AE2-5BE6AEBF963F}"/>
                </a:ext>
              </a:extLst>
            </p:cNvPr>
            <p:cNvGrpSpPr/>
            <p:nvPr/>
          </p:nvGrpSpPr>
          <p:grpSpPr>
            <a:xfrm>
              <a:off x="1494244" y="9700076"/>
              <a:ext cx="5024592" cy="2105525"/>
              <a:chOff x="1653538" y="1750435"/>
              <a:chExt cx="5024592" cy="2105525"/>
            </a:xfrm>
          </p:grpSpPr>
          <p:sp>
            <p:nvSpPr>
              <p:cNvPr id="880" name="Freeform: Shape 879">
                <a:extLst>
                  <a:ext uri="{FF2B5EF4-FFF2-40B4-BE49-F238E27FC236}">
                    <a16:creationId xmlns:a16="http://schemas.microsoft.com/office/drawing/2014/main" id="{D2BA6A70-0BBA-42BA-969E-36CCA7B4C72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1" name="Group 880">
                <a:extLst>
                  <a:ext uri="{FF2B5EF4-FFF2-40B4-BE49-F238E27FC236}">
                    <a16:creationId xmlns:a16="http://schemas.microsoft.com/office/drawing/2014/main" id="{D1D85EA5-85D9-4AB4-A85E-F2AD3A5CAE53}"/>
                  </a:ext>
                </a:extLst>
              </p:cNvPr>
              <p:cNvGrpSpPr/>
              <p:nvPr/>
            </p:nvGrpSpPr>
            <p:grpSpPr>
              <a:xfrm>
                <a:off x="1653538" y="1757815"/>
                <a:ext cx="956736" cy="1301438"/>
                <a:chOff x="-1490164" y="1399884"/>
                <a:chExt cx="956736" cy="1301438"/>
              </a:xfrm>
            </p:grpSpPr>
            <p:pic>
              <p:nvPicPr>
                <p:cNvPr id="882" name="Graphic 881">
                  <a:extLst>
                    <a:ext uri="{FF2B5EF4-FFF2-40B4-BE49-F238E27FC236}">
                      <a16:creationId xmlns:a16="http://schemas.microsoft.com/office/drawing/2014/main" id="{10F9ABCC-801D-4EA5-A20C-915E111307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83" name="TextBox 882">
                  <a:extLst>
                    <a:ext uri="{FF2B5EF4-FFF2-40B4-BE49-F238E27FC236}">
                      <a16:creationId xmlns:a16="http://schemas.microsoft.com/office/drawing/2014/main" id="{DF56347F-E5A6-43E6-81AB-55F766B79F70}"/>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77" name="Group 776">
              <a:extLst>
                <a:ext uri="{FF2B5EF4-FFF2-40B4-BE49-F238E27FC236}">
                  <a16:creationId xmlns:a16="http://schemas.microsoft.com/office/drawing/2014/main" id="{511FB759-AEF0-4529-8D43-0B303BB659C0}"/>
                </a:ext>
              </a:extLst>
            </p:cNvPr>
            <p:cNvGrpSpPr/>
            <p:nvPr/>
          </p:nvGrpSpPr>
          <p:grpSpPr>
            <a:xfrm>
              <a:off x="5916493" y="12134418"/>
              <a:ext cx="4741495" cy="2131542"/>
              <a:chOff x="1504353" y="8801354"/>
              <a:chExt cx="4741495" cy="2131542"/>
            </a:xfrm>
          </p:grpSpPr>
          <p:sp>
            <p:nvSpPr>
              <p:cNvPr id="876" name="Freeform: Shape 875">
                <a:extLst>
                  <a:ext uri="{FF2B5EF4-FFF2-40B4-BE49-F238E27FC236}">
                    <a16:creationId xmlns:a16="http://schemas.microsoft.com/office/drawing/2014/main" id="{57912FF2-A057-43C4-B081-05D72B56971D}"/>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77" name="Group 876">
                <a:extLst>
                  <a:ext uri="{FF2B5EF4-FFF2-40B4-BE49-F238E27FC236}">
                    <a16:creationId xmlns:a16="http://schemas.microsoft.com/office/drawing/2014/main" id="{7BD43B6E-BE28-460C-B238-F297DB8E8315}"/>
                  </a:ext>
                </a:extLst>
              </p:cNvPr>
              <p:cNvGrpSpPr/>
              <p:nvPr/>
            </p:nvGrpSpPr>
            <p:grpSpPr>
              <a:xfrm>
                <a:off x="5289112" y="8801354"/>
                <a:ext cx="956736" cy="1301438"/>
                <a:chOff x="-2750419" y="1399884"/>
                <a:chExt cx="956736" cy="1301438"/>
              </a:xfrm>
            </p:grpSpPr>
            <p:pic>
              <p:nvPicPr>
                <p:cNvPr id="878" name="Graphic 877">
                  <a:extLst>
                    <a:ext uri="{FF2B5EF4-FFF2-40B4-BE49-F238E27FC236}">
                      <a16:creationId xmlns:a16="http://schemas.microsoft.com/office/drawing/2014/main" id="{23B2A0F2-C7BE-4B6C-99C7-FE0641E979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79" name="TextBox 878">
                  <a:extLst>
                    <a:ext uri="{FF2B5EF4-FFF2-40B4-BE49-F238E27FC236}">
                      <a16:creationId xmlns:a16="http://schemas.microsoft.com/office/drawing/2014/main" id="{21DB4E5E-5BAF-4322-9FBF-AB83DD61532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8" name="Group 777">
              <a:extLst>
                <a:ext uri="{FF2B5EF4-FFF2-40B4-BE49-F238E27FC236}">
                  <a16:creationId xmlns:a16="http://schemas.microsoft.com/office/drawing/2014/main" id="{6BACD02F-40EA-4817-B120-2B2C920A5DF6}"/>
                </a:ext>
              </a:extLst>
            </p:cNvPr>
            <p:cNvGrpSpPr/>
            <p:nvPr/>
          </p:nvGrpSpPr>
          <p:grpSpPr>
            <a:xfrm>
              <a:off x="5916493" y="14620794"/>
              <a:ext cx="4822721" cy="2105525"/>
              <a:chOff x="5835267" y="4052087"/>
              <a:chExt cx="4822721" cy="2105525"/>
            </a:xfrm>
          </p:grpSpPr>
          <p:sp>
            <p:nvSpPr>
              <p:cNvPr id="872" name="Freeform: Shape 871">
                <a:extLst>
                  <a:ext uri="{FF2B5EF4-FFF2-40B4-BE49-F238E27FC236}">
                    <a16:creationId xmlns:a16="http://schemas.microsoft.com/office/drawing/2014/main" id="{1D5BFD26-5811-4A31-B824-F05808D255A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73" name="Group 872">
                <a:extLst>
                  <a:ext uri="{FF2B5EF4-FFF2-40B4-BE49-F238E27FC236}">
                    <a16:creationId xmlns:a16="http://schemas.microsoft.com/office/drawing/2014/main" id="{35EC7088-B287-4813-9BCB-854892BD3F88}"/>
                  </a:ext>
                </a:extLst>
              </p:cNvPr>
              <p:cNvGrpSpPr/>
              <p:nvPr/>
            </p:nvGrpSpPr>
            <p:grpSpPr>
              <a:xfrm>
                <a:off x="9701252" y="4295484"/>
                <a:ext cx="956736" cy="1287968"/>
                <a:chOff x="-3862348" y="1399884"/>
                <a:chExt cx="956736" cy="1287968"/>
              </a:xfrm>
            </p:grpSpPr>
            <p:pic>
              <p:nvPicPr>
                <p:cNvPr id="874" name="Graphic 873">
                  <a:extLst>
                    <a:ext uri="{FF2B5EF4-FFF2-40B4-BE49-F238E27FC236}">
                      <a16:creationId xmlns:a16="http://schemas.microsoft.com/office/drawing/2014/main" id="{EF7EDE88-B8C8-4224-A6F6-9F11D1C357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75" name="TextBox 874">
                  <a:extLst>
                    <a:ext uri="{FF2B5EF4-FFF2-40B4-BE49-F238E27FC236}">
                      <a16:creationId xmlns:a16="http://schemas.microsoft.com/office/drawing/2014/main" id="{D30F0B91-F63F-4D50-B1A5-C72B965C274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79" name="Group 778">
              <a:extLst>
                <a:ext uri="{FF2B5EF4-FFF2-40B4-BE49-F238E27FC236}">
                  <a16:creationId xmlns:a16="http://schemas.microsoft.com/office/drawing/2014/main" id="{98578499-471D-4F15-8DEA-BF0E7FAF573D}"/>
                </a:ext>
              </a:extLst>
            </p:cNvPr>
            <p:cNvGrpSpPr/>
            <p:nvPr/>
          </p:nvGrpSpPr>
          <p:grpSpPr>
            <a:xfrm>
              <a:off x="5916493" y="17081153"/>
              <a:ext cx="4822721" cy="2105525"/>
              <a:chOff x="5835267" y="4052087"/>
              <a:chExt cx="4822721" cy="2105525"/>
            </a:xfrm>
          </p:grpSpPr>
          <p:sp>
            <p:nvSpPr>
              <p:cNvPr id="868" name="Freeform: Shape 867">
                <a:extLst>
                  <a:ext uri="{FF2B5EF4-FFF2-40B4-BE49-F238E27FC236}">
                    <a16:creationId xmlns:a16="http://schemas.microsoft.com/office/drawing/2014/main" id="{A3855A49-265E-4976-BB01-7D8AD19E45A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9" name="Group 868">
                <a:extLst>
                  <a:ext uri="{FF2B5EF4-FFF2-40B4-BE49-F238E27FC236}">
                    <a16:creationId xmlns:a16="http://schemas.microsoft.com/office/drawing/2014/main" id="{339A9C56-8DCD-4287-92FC-470F1FC1341D}"/>
                  </a:ext>
                </a:extLst>
              </p:cNvPr>
              <p:cNvGrpSpPr/>
              <p:nvPr/>
            </p:nvGrpSpPr>
            <p:grpSpPr>
              <a:xfrm>
                <a:off x="9701252" y="4295484"/>
                <a:ext cx="956736" cy="1287968"/>
                <a:chOff x="-3862348" y="1399884"/>
                <a:chExt cx="956736" cy="1287968"/>
              </a:xfrm>
            </p:grpSpPr>
            <p:pic>
              <p:nvPicPr>
                <p:cNvPr id="870" name="Graphic 869">
                  <a:extLst>
                    <a:ext uri="{FF2B5EF4-FFF2-40B4-BE49-F238E27FC236}">
                      <a16:creationId xmlns:a16="http://schemas.microsoft.com/office/drawing/2014/main" id="{8DB66DE0-C86B-473E-9C77-33C7E0E729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71" name="TextBox 870">
                  <a:extLst>
                    <a:ext uri="{FF2B5EF4-FFF2-40B4-BE49-F238E27FC236}">
                      <a16:creationId xmlns:a16="http://schemas.microsoft.com/office/drawing/2014/main" id="{15974C7F-9E29-44FB-A820-3698EAF57AAD}"/>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0" name="Group 779">
              <a:extLst>
                <a:ext uri="{FF2B5EF4-FFF2-40B4-BE49-F238E27FC236}">
                  <a16:creationId xmlns:a16="http://schemas.microsoft.com/office/drawing/2014/main" id="{D367FD25-C8DC-489C-939D-681EC9B67F63}"/>
                </a:ext>
              </a:extLst>
            </p:cNvPr>
            <p:cNvGrpSpPr/>
            <p:nvPr/>
          </p:nvGrpSpPr>
          <p:grpSpPr>
            <a:xfrm>
              <a:off x="5916493" y="19541512"/>
              <a:ext cx="4822721" cy="2105525"/>
              <a:chOff x="5835267" y="4052087"/>
              <a:chExt cx="4822721" cy="2105525"/>
            </a:xfrm>
          </p:grpSpPr>
          <p:sp>
            <p:nvSpPr>
              <p:cNvPr id="864" name="Freeform: Shape 863">
                <a:extLst>
                  <a:ext uri="{FF2B5EF4-FFF2-40B4-BE49-F238E27FC236}">
                    <a16:creationId xmlns:a16="http://schemas.microsoft.com/office/drawing/2014/main" id="{45BD911A-8067-4B2C-82C2-3E52FCB8C893}"/>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5" name="Group 864">
                <a:extLst>
                  <a:ext uri="{FF2B5EF4-FFF2-40B4-BE49-F238E27FC236}">
                    <a16:creationId xmlns:a16="http://schemas.microsoft.com/office/drawing/2014/main" id="{01960734-20EB-4B1A-B3F8-FD0CB8AEEE9A}"/>
                  </a:ext>
                </a:extLst>
              </p:cNvPr>
              <p:cNvGrpSpPr/>
              <p:nvPr/>
            </p:nvGrpSpPr>
            <p:grpSpPr>
              <a:xfrm>
                <a:off x="9701252" y="4295484"/>
                <a:ext cx="956736" cy="1287968"/>
                <a:chOff x="-3862348" y="1399884"/>
                <a:chExt cx="956736" cy="1287968"/>
              </a:xfrm>
            </p:grpSpPr>
            <p:pic>
              <p:nvPicPr>
                <p:cNvPr id="866" name="Graphic 865">
                  <a:extLst>
                    <a:ext uri="{FF2B5EF4-FFF2-40B4-BE49-F238E27FC236}">
                      <a16:creationId xmlns:a16="http://schemas.microsoft.com/office/drawing/2014/main" id="{989379C4-3F97-4556-8343-BB5E590144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67" name="TextBox 866">
                  <a:extLst>
                    <a:ext uri="{FF2B5EF4-FFF2-40B4-BE49-F238E27FC236}">
                      <a16:creationId xmlns:a16="http://schemas.microsoft.com/office/drawing/2014/main" id="{8AFAF08F-CE55-47CB-8374-AD130CD6B10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1" name="Group 780">
              <a:extLst>
                <a:ext uri="{FF2B5EF4-FFF2-40B4-BE49-F238E27FC236}">
                  <a16:creationId xmlns:a16="http://schemas.microsoft.com/office/drawing/2014/main" id="{3EB9A037-082C-4947-A1D4-D82FA98AA03F}"/>
                </a:ext>
              </a:extLst>
            </p:cNvPr>
            <p:cNvGrpSpPr/>
            <p:nvPr/>
          </p:nvGrpSpPr>
          <p:grpSpPr>
            <a:xfrm>
              <a:off x="1653284" y="22001871"/>
              <a:ext cx="5024592" cy="2105525"/>
              <a:chOff x="1653538" y="1750435"/>
              <a:chExt cx="5024592" cy="2105525"/>
            </a:xfrm>
          </p:grpSpPr>
          <p:sp>
            <p:nvSpPr>
              <p:cNvPr id="860" name="Freeform: Shape 859">
                <a:extLst>
                  <a:ext uri="{FF2B5EF4-FFF2-40B4-BE49-F238E27FC236}">
                    <a16:creationId xmlns:a16="http://schemas.microsoft.com/office/drawing/2014/main" id="{09AFAB24-6861-41F5-B7CC-DCEEFDA4DC7E}"/>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1" name="Group 860">
                <a:extLst>
                  <a:ext uri="{FF2B5EF4-FFF2-40B4-BE49-F238E27FC236}">
                    <a16:creationId xmlns:a16="http://schemas.microsoft.com/office/drawing/2014/main" id="{D66BC5CB-34C7-4039-9409-7CEBC0C1A466}"/>
                  </a:ext>
                </a:extLst>
              </p:cNvPr>
              <p:cNvGrpSpPr/>
              <p:nvPr/>
            </p:nvGrpSpPr>
            <p:grpSpPr>
              <a:xfrm>
                <a:off x="1653538" y="1757815"/>
                <a:ext cx="956736" cy="1301438"/>
                <a:chOff x="-1490164" y="1399884"/>
                <a:chExt cx="956736" cy="1301438"/>
              </a:xfrm>
            </p:grpSpPr>
            <p:pic>
              <p:nvPicPr>
                <p:cNvPr id="862" name="Graphic 861">
                  <a:extLst>
                    <a:ext uri="{FF2B5EF4-FFF2-40B4-BE49-F238E27FC236}">
                      <a16:creationId xmlns:a16="http://schemas.microsoft.com/office/drawing/2014/main" id="{4D5DABC7-F15F-4802-9C9A-B1C831F597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63" name="TextBox 862">
                  <a:extLst>
                    <a:ext uri="{FF2B5EF4-FFF2-40B4-BE49-F238E27FC236}">
                      <a16:creationId xmlns:a16="http://schemas.microsoft.com/office/drawing/2014/main" id="{EF281C85-C4AF-4CE2-A069-55071F7CBE0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82" name="Group 781">
              <a:extLst>
                <a:ext uri="{FF2B5EF4-FFF2-40B4-BE49-F238E27FC236}">
                  <a16:creationId xmlns:a16="http://schemas.microsoft.com/office/drawing/2014/main" id="{4EFC3FD3-DB62-453A-BD9B-5636C942E170}"/>
                </a:ext>
              </a:extLst>
            </p:cNvPr>
            <p:cNvGrpSpPr/>
            <p:nvPr/>
          </p:nvGrpSpPr>
          <p:grpSpPr>
            <a:xfrm>
              <a:off x="5916493" y="24462230"/>
              <a:ext cx="4741495" cy="2131542"/>
              <a:chOff x="1504353" y="8801354"/>
              <a:chExt cx="4741495" cy="2131542"/>
            </a:xfrm>
          </p:grpSpPr>
          <p:sp>
            <p:nvSpPr>
              <p:cNvPr id="856" name="Freeform: Shape 855">
                <a:extLst>
                  <a:ext uri="{FF2B5EF4-FFF2-40B4-BE49-F238E27FC236}">
                    <a16:creationId xmlns:a16="http://schemas.microsoft.com/office/drawing/2014/main" id="{0266ABC9-41B6-49EF-99E8-6699B11FD66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57" name="Group 856">
                <a:extLst>
                  <a:ext uri="{FF2B5EF4-FFF2-40B4-BE49-F238E27FC236}">
                    <a16:creationId xmlns:a16="http://schemas.microsoft.com/office/drawing/2014/main" id="{7141DB4F-46E4-4797-B78D-43B9ADAFDD6F}"/>
                  </a:ext>
                </a:extLst>
              </p:cNvPr>
              <p:cNvGrpSpPr/>
              <p:nvPr/>
            </p:nvGrpSpPr>
            <p:grpSpPr>
              <a:xfrm>
                <a:off x="5289112" y="8801354"/>
                <a:ext cx="956736" cy="1301438"/>
                <a:chOff x="-2750419" y="1399884"/>
                <a:chExt cx="956736" cy="1301438"/>
              </a:xfrm>
            </p:grpSpPr>
            <p:pic>
              <p:nvPicPr>
                <p:cNvPr id="858" name="Graphic 857">
                  <a:extLst>
                    <a:ext uri="{FF2B5EF4-FFF2-40B4-BE49-F238E27FC236}">
                      <a16:creationId xmlns:a16="http://schemas.microsoft.com/office/drawing/2014/main" id="{60346E0B-80C8-437F-8B2B-F33615469C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59" name="TextBox 858">
                  <a:extLst>
                    <a:ext uri="{FF2B5EF4-FFF2-40B4-BE49-F238E27FC236}">
                      <a16:creationId xmlns:a16="http://schemas.microsoft.com/office/drawing/2014/main" id="{265B227D-3114-4099-9310-D28B1400516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783" name="TextBox 782">
              <a:extLst>
                <a:ext uri="{FF2B5EF4-FFF2-40B4-BE49-F238E27FC236}">
                  <a16:creationId xmlns:a16="http://schemas.microsoft.com/office/drawing/2014/main" id="{FBAFFE7E-2B26-4F6F-9A67-6A5384BFB55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84" name="Group 783">
              <a:extLst>
                <a:ext uri="{FF2B5EF4-FFF2-40B4-BE49-F238E27FC236}">
                  <a16:creationId xmlns:a16="http://schemas.microsoft.com/office/drawing/2014/main" id="{3C57AA00-3487-41D6-B567-AC5707200C64}"/>
                </a:ext>
              </a:extLst>
            </p:cNvPr>
            <p:cNvGrpSpPr/>
            <p:nvPr/>
          </p:nvGrpSpPr>
          <p:grpSpPr>
            <a:xfrm>
              <a:off x="5916493" y="27143993"/>
              <a:ext cx="4741495" cy="2131542"/>
              <a:chOff x="1504353" y="8801354"/>
              <a:chExt cx="4741495" cy="2131542"/>
            </a:xfrm>
          </p:grpSpPr>
          <p:sp>
            <p:nvSpPr>
              <p:cNvPr id="852" name="Freeform: Shape 851">
                <a:extLst>
                  <a:ext uri="{FF2B5EF4-FFF2-40B4-BE49-F238E27FC236}">
                    <a16:creationId xmlns:a16="http://schemas.microsoft.com/office/drawing/2014/main" id="{08009D92-84F3-4B11-A68D-AC54F666043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53" name="Group 852">
                <a:extLst>
                  <a:ext uri="{FF2B5EF4-FFF2-40B4-BE49-F238E27FC236}">
                    <a16:creationId xmlns:a16="http://schemas.microsoft.com/office/drawing/2014/main" id="{45C255B8-2891-4CD7-AD62-1F85B358A6B4}"/>
                  </a:ext>
                </a:extLst>
              </p:cNvPr>
              <p:cNvGrpSpPr/>
              <p:nvPr/>
            </p:nvGrpSpPr>
            <p:grpSpPr>
              <a:xfrm>
                <a:off x="5289112" y="8801354"/>
                <a:ext cx="956736" cy="1301438"/>
                <a:chOff x="-2750419" y="1399884"/>
                <a:chExt cx="956736" cy="1301438"/>
              </a:xfrm>
            </p:grpSpPr>
            <p:pic>
              <p:nvPicPr>
                <p:cNvPr id="854" name="Graphic 853">
                  <a:extLst>
                    <a:ext uri="{FF2B5EF4-FFF2-40B4-BE49-F238E27FC236}">
                      <a16:creationId xmlns:a16="http://schemas.microsoft.com/office/drawing/2014/main" id="{61886CC6-342C-4869-8A79-26B59811BA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55" name="TextBox 854">
                  <a:extLst>
                    <a:ext uri="{FF2B5EF4-FFF2-40B4-BE49-F238E27FC236}">
                      <a16:creationId xmlns:a16="http://schemas.microsoft.com/office/drawing/2014/main" id="{535E406A-9E75-450A-A4FF-D09D0CC3790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85" name="Group 784">
              <a:extLst>
                <a:ext uri="{FF2B5EF4-FFF2-40B4-BE49-F238E27FC236}">
                  <a16:creationId xmlns:a16="http://schemas.microsoft.com/office/drawing/2014/main" id="{DD0F43B9-3C19-4C6E-B329-7AE7DB4202A0}"/>
                </a:ext>
              </a:extLst>
            </p:cNvPr>
            <p:cNvGrpSpPr/>
            <p:nvPr/>
          </p:nvGrpSpPr>
          <p:grpSpPr>
            <a:xfrm>
              <a:off x="1609989" y="29657184"/>
              <a:ext cx="5024592" cy="2105525"/>
              <a:chOff x="1653538" y="1750435"/>
              <a:chExt cx="5024592" cy="2105525"/>
            </a:xfrm>
          </p:grpSpPr>
          <p:sp>
            <p:nvSpPr>
              <p:cNvPr id="848" name="Freeform: Shape 847">
                <a:extLst>
                  <a:ext uri="{FF2B5EF4-FFF2-40B4-BE49-F238E27FC236}">
                    <a16:creationId xmlns:a16="http://schemas.microsoft.com/office/drawing/2014/main" id="{F51269EC-1547-42A3-B18A-E6CB8D4502A0}"/>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849" name="Group 848">
                <a:extLst>
                  <a:ext uri="{FF2B5EF4-FFF2-40B4-BE49-F238E27FC236}">
                    <a16:creationId xmlns:a16="http://schemas.microsoft.com/office/drawing/2014/main" id="{4222AB77-DFF0-43A9-831B-4498A862AF37}"/>
                  </a:ext>
                </a:extLst>
              </p:cNvPr>
              <p:cNvGrpSpPr/>
              <p:nvPr/>
            </p:nvGrpSpPr>
            <p:grpSpPr>
              <a:xfrm>
                <a:off x="1653538" y="1757815"/>
                <a:ext cx="956736" cy="1301438"/>
                <a:chOff x="-1490164" y="1399884"/>
                <a:chExt cx="956736" cy="1301438"/>
              </a:xfrm>
            </p:grpSpPr>
            <p:pic>
              <p:nvPicPr>
                <p:cNvPr id="850" name="Graphic 849">
                  <a:extLst>
                    <a:ext uri="{FF2B5EF4-FFF2-40B4-BE49-F238E27FC236}">
                      <a16:creationId xmlns:a16="http://schemas.microsoft.com/office/drawing/2014/main" id="{A4A99D41-5A01-4413-AFB9-E61F92A99E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51" name="TextBox 850">
                  <a:extLst>
                    <a:ext uri="{FF2B5EF4-FFF2-40B4-BE49-F238E27FC236}">
                      <a16:creationId xmlns:a16="http://schemas.microsoft.com/office/drawing/2014/main" id="{828C472F-ACBD-486B-8B91-1438BDC97320}"/>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86" name="Group 785">
              <a:extLst>
                <a:ext uri="{FF2B5EF4-FFF2-40B4-BE49-F238E27FC236}">
                  <a16:creationId xmlns:a16="http://schemas.microsoft.com/office/drawing/2014/main" id="{841877BE-5FE0-4ADB-A5A1-DA0C2D89CD52}"/>
                </a:ext>
              </a:extLst>
            </p:cNvPr>
            <p:cNvGrpSpPr/>
            <p:nvPr/>
          </p:nvGrpSpPr>
          <p:grpSpPr>
            <a:xfrm>
              <a:off x="6068893" y="32117015"/>
              <a:ext cx="4822721" cy="2105525"/>
              <a:chOff x="5835267" y="4052087"/>
              <a:chExt cx="4822721" cy="2105525"/>
            </a:xfrm>
          </p:grpSpPr>
          <p:sp>
            <p:nvSpPr>
              <p:cNvPr id="844" name="Freeform: Shape 843">
                <a:extLst>
                  <a:ext uri="{FF2B5EF4-FFF2-40B4-BE49-F238E27FC236}">
                    <a16:creationId xmlns:a16="http://schemas.microsoft.com/office/drawing/2014/main" id="{AF784A9E-A97D-43F1-858C-D0A3197E06C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5" name="Group 844">
                <a:extLst>
                  <a:ext uri="{FF2B5EF4-FFF2-40B4-BE49-F238E27FC236}">
                    <a16:creationId xmlns:a16="http://schemas.microsoft.com/office/drawing/2014/main" id="{F0CF8382-8D00-4467-B3EF-06471442B6B1}"/>
                  </a:ext>
                </a:extLst>
              </p:cNvPr>
              <p:cNvGrpSpPr/>
              <p:nvPr/>
            </p:nvGrpSpPr>
            <p:grpSpPr>
              <a:xfrm>
                <a:off x="9701252" y="4295484"/>
                <a:ext cx="956736" cy="1287968"/>
                <a:chOff x="-3862348" y="1399884"/>
                <a:chExt cx="956736" cy="1287968"/>
              </a:xfrm>
            </p:grpSpPr>
            <p:pic>
              <p:nvPicPr>
                <p:cNvPr id="846" name="Graphic 845">
                  <a:extLst>
                    <a:ext uri="{FF2B5EF4-FFF2-40B4-BE49-F238E27FC236}">
                      <a16:creationId xmlns:a16="http://schemas.microsoft.com/office/drawing/2014/main" id="{1421E789-3EBB-4D49-AEF3-A7930640BC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47" name="TextBox 846">
                  <a:extLst>
                    <a:ext uri="{FF2B5EF4-FFF2-40B4-BE49-F238E27FC236}">
                      <a16:creationId xmlns:a16="http://schemas.microsoft.com/office/drawing/2014/main" id="{325CB315-A1B0-4B14-B5BD-26FD75EDB4F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7" name="Group 786">
              <a:extLst>
                <a:ext uri="{FF2B5EF4-FFF2-40B4-BE49-F238E27FC236}">
                  <a16:creationId xmlns:a16="http://schemas.microsoft.com/office/drawing/2014/main" id="{8A315752-44F3-452A-A2AC-CA8EA5B3EFDA}"/>
                </a:ext>
              </a:extLst>
            </p:cNvPr>
            <p:cNvGrpSpPr/>
            <p:nvPr/>
          </p:nvGrpSpPr>
          <p:grpSpPr>
            <a:xfrm>
              <a:off x="5994916" y="37587954"/>
              <a:ext cx="4741495" cy="2131542"/>
              <a:chOff x="1504353" y="8801354"/>
              <a:chExt cx="4741495" cy="2131542"/>
            </a:xfrm>
          </p:grpSpPr>
          <p:sp>
            <p:nvSpPr>
              <p:cNvPr id="840" name="Freeform: Shape 839">
                <a:extLst>
                  <a:ext uri="{FF2B5EF4-FFF2-40B4-BE49-F238E27FC236}">
                    <a16:creationId xmlns:a16="http://schemas.microsoft.com/office/drawing/2014/main" id="{A4D4FB17-A693-476C-8B6F-795156A8FE9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1" name="Group 840">
                <a:extLst>
                  <a:ext uri="{FF2B5EF4-FFF2-40B4-BE49-F238E27FC236}">
                    <a16:creationId xmlns:a16="http://schemas.microsoft.com/office/drawing/2014/main" id="{5FE6FAAB-0C6A-4B69-9B4F-F9E720C2E19E}"/>
                  </a:ext>
                </a:extLst>
              </p:cNvPr>
              <p:cNvGrpSpPr/>
              <p:nvPr/>
            </p:nvGrpSpPr>
            <p:grpSpPr>
              <a:xfrm>
                <a:off x="5289112" y="8801354"/>
                <a:ext cx="956736" cy="1301438"/>
                <a:chOff x="-2750419" y="1399884"/>
                <a:chExt cx="956736" cy="1301438"/>
              </a:xfrm>
            </p:grpSpPr>
            <p:pic>
              <p:nvPicPr>
                <p:cNvPr id="842" name="Graphic 841">
                  <a:extLst>
                    <a:ext uri="{FF2B5EF4-FFF2-40B4-BE49-F238E27FC236}">
                      <a16:creationId xmlns:a16="http://schemas.microsoft.com/office/drawing/2014/main" id="{E2E8E2B1-845A-4905-9E33-CEC5F50DFF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43" name="TextBox 842">
                  <a:extLst>
                    <a:ext uri="{FF2B5EF4-FFF2-40B4-BE49-F238E27FC236}">
                      <a16:creationId xmlns:a16="http://schemas.microsoft.com/office/drawing/2014/main" id="{56774CFD-B2F6-462C-984E-0891C432472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788" name="TextBox 787">
              <a:extLst>
                <a:ext uri="{FF2B5EF4-FFF2-40B4-BE49-F238E27FC236}">
                  <a16:creationId xmlns:a16="http://schemas.microsoft.com/office/drawing/2014/main" id="{F584C4FD-864A-4AD9-8968-6DAEBEE64C3F}"/>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89" name="Group 788">
              <a:extLst>
                <a:ext uri="{FF2B5EF4-FFF2-40B4-BE49-F238E27FC236}">
                  <a16:creationId xmlns:a16="http://schemas.microsoft.com/office/drawing/2014/main" id="{BDB8C62B-826A-4D86-AA40-98C1E0129B7B}"/>
                </a:ext>
              </a:extLst>
            </p:cNvPr>
            <p:cNvGrpSpPr/>
            <p:nvPr/>
          </p:nvGrpSpPr>
          <p:grpSpPr>
            <a:xfrm>
              <a:off x="6096000" y="34798778"/>
              <a:ext cx="4741495" cy="2131542"/>
              <a:chOff x="1504353" y="8801354"/>
              <a:chExt cx="4741495" cy="2131542"/>
            </a:xfrm>
          </p:grpSpPr>
          <p:sp>
            <p:nvSpPr>
              <p:cNvPr id="836" name="Freeform: Shape 835">
                <a:extLst>
                  <a:ext uri="{FF2B5EF4-FFF2-40B4-BE49-F238E27FC236}">
                    <a16:creationId xmlns:a16="http://schemas.microsoft.com/office/drawing/2014/main" id="{A8D44927-9C41-45B6-BFC8-959D9B8C6C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37" name="Group 836">
                <a:extLst>
                  <a:ext uri="{FF2B5EF4-FFF2-40B4-BE49-F238E27FC236}">
                    <a16:creationId xmlns:a16="http://schemas.microsoft.com/office/drawing/2014/main" id="{B959BDA6-DB7A-4E17-BAF2-9F2D38C507B4}"/>
                  </a:ext>
                </a:extLst>
              </p:cNvPr>
              <p:cNvGrpSpPr/>
              <p:nvPr/>
            </p:nvGrpSpPr>
            <p:grpSpPr>
              <a:xfrm>
                <a:off x="5289112" y="8801354"/>
                <a:ext cx="956736" cy="1301438"/>
                <a:chOff x="-2750419" y="1399884"/>
                <a:chExt cx="956736" cy="1301438"/>
              </a:xfrm>
            </p:grpSpPr>
            <p:pic>
              <p:nvPicPr>
                <p:cNvPr id="838" name="Graphic 837">
                  <a:extLst>
                    <a:ext uri="{FF2B5EF4-FFF2-40B4-BE49-F238E27FC236}">
                      <a16:creationId xmlns:a16="http://schemas.microsoft.com/office/drawing/2014/main" id="{C3F3C489-E445-4200-B712-60CDBFC800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39" name="TextBox 838">
                  <a:extLst>
                    <a:ext uri="{FF2B5EF4-FFF2-40B4-BE49-F238E27FC236}">
                      <a16:creationId xmlns:a16="http://schemas.microsoft.com/office/drawing/2014/main" id="{3D007322-48A2-4F8E-B03A-39483C4CD21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0" name="Group 789">
              <a:extLst>
                <a:ext uri="{FF2B5EF4-FFF2-40B4-BE49-F238E27FC236}">
                  <a16:creationId xmlns:a16="http://schemas.microsoft.com/office/drawing/2014/main" id="{517A389A-D94B-4353-9EB0-9E0E62AA131D}"/>
                </a:ext>
              </a:extLst>
            </p:cNvPr>
            <p:cNvGrpSpPr/>
            <p:nvPr/>
          </p:nvGrpSpPr>
          <p:grpSpPr>
            <a:xfrm>
              <a:off x="1653284" y="39894656"/>
              <a:ext cx="5024592" cy="2105525"/>
              <a:chOff x="1653538" y="1750435"/>
              <a:chExt cx="5024592" cy="2105525"/>
            </a:xfrm>
          </p:grpSpPr>
          <p:sp>
            <p:nvSpPr>
              <p:cNvPr id="832" name="Freeform: Shape 831">
                <a:extLst>
                  <a:ext uri="{FF2B5EF4-FFF2-40B4-BE49-F238E27FC236}">
                    <a16:creationId xmlns:a16="http://schemas.microsoft.com/office/drawing/2014/main" id="{46EAEB18-37D6-4434-A50C-4626DB99EC5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33" name="Group 832">
                <a:extLst>
                  <a:ext uri="{FF2B5EF4-FFF2-40B4-BE49-F238E27FC236}">
                    <a16:creationId xmlns:a16="http://schemas.microsoft.com/office/drawing/2014/main" id="{4775A5AC-18C0-47D1-8E8A-F16C814FCE3A}"/>
                  </a:ext>
                </a:extLst>
              </p:cNvPr>
              <p:cNvGrpSpPr/>
              <p:nvPr/>
            </p:nvGrpSpPr>
            <p:grpSpPr>
              <a:xfrm>
                <a:off x="1653538" y="1757815"/>
                <a:ext cx="956736" cy="1301438"/>
                <a:chOff x="-1490164" y="1399884"/>
                <a:chExt cx="956736" cy="1301438"/>
              </a:xfrm>
            </p:grpSpPr>
            <p:pic>
              <p:nvPicPr>
                <p:cNvPr id="834" name="Graphic 833">
                  <a:extLst>
                    <a:ext uri="{FF2B5EF4-FFF2-40B4-BE49-F238E27FC236}">
                      <a16:creationId xmlns:a16="http://schemas.microsoft.com/office/drawing/2014/main" id="{8A9739FC-59CC-4DBB-BF6E-6659E6544E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35" name="TextBox 834">
                  <a:extLst>
                    <a:ext uri="{FF2B5EF4-FFF2-40B4-BE49-F238E27FC236}">
                      <a16:creationId xmlns:a16="http://schemas.microsoft.com/office/drawing/2014/main" id="{850FE097-D617-4E9D-838A-7D7883372A8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1" name="Group 790">
              <a:extLst>
                <a:ext uri="{FF2B5EF4-FFF2-40B4-BE49-F238E27FC236}">
                  <a16:creationId xmlns:a16="http://schemas.microsoft.com/office/drawing/2014/main" id="{7DC79BD6-34F6-44EE-8E00-501ABE965BDE}"/>
                </a:ext>
              </a:extLst>
            </p:cNvPr>
            <p:cNvGrpSpPr/>
            <p:nvPr/>
          </p:nvGrpSpPr>
          <p:grpSpPr>
            <a:xfrm>
              <a:off x="6014774" y="42175341"/>
              <a:ext cx="4822721" cy="2105525"/>
              <a:chOff x="5835267" y="4052087"/>
              <a:chExt cx="4822721" cy="2105525"/>
            </a:xfrm>
          </p:grpSpPr>
          <p:sp>
            <p:nvSpPr>
              <p:cNvPr id="828" name="Freeform: Shape 827">
                <a:extLst>
                  <a:ext uri="{FF2B5EF4-FFF2-40B4-BE49-F238E27FC236}">
                    <a16:creationId xmlns:a16="http://schemas.microsoft.com/office/drawing/2014/main" id="{2302BADE-AF15-483D-B8BE-F39BD0E1786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29" name="Group 828">
                <a:extLst>
                  <a:ext uri="{FF2B5EF4-FFF2-40B4-BE49-F238E27FC236}">
                    <a16:creationId xmlns:a16="http://schemas.microsoft.com/office/drawing/2014/main" id="{392AD0AD-BBEF-4C01-A332-CDA34CF4F42C}"/>
                  </a:ext>
                </a:extLst>
              </p:cNvPr>
              <p:cNvGrpSpPr/>
              <p:nvPr/>
            </p:nvGrpSpPr>
            <p:grpSpPr>
              <a:xfrm>
                <a:off x="9701252" y="4295484"/>
                <a:ext cx="956736" cy="1287968"/>
                <a:chOff x="-3862348" y="1399884"/>
                <a:chExt cx="956736" cy="1287968"/>
              </a:xfrm>
            </p:grpSpPr>
            <p:pic>
              <p:nvPicPr>
                <p:cNvPr id="830" name="Graphic 829">
                  <a:extLst>
                    <a:ext uri="{FF2B5EF4-FFF2-40B4-BE49-F238E27FC236}">
                      <a16:creationId xmlns:a16="http://schemas.microsoft.com/office/drawing/2014/main" id="{B6C0498B-97C3-447A-9BF8-32B2F513A1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31" name="TextBox 830">
                  <a:extLst>
                    <a:ext uri="{FF2B5EF4-FFF2-40B4-BE49-F238E27FC236}">
                      <a16:creationId xmlns:a16="http://schemas.microsoft.com/office/drawing/2014/main" id="{954C2E5C-5C87-4746-89A7-97BE589F5C8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792" name="TextBox 791">
              <a:extLst>
                <a:ext uri="{FF2B5EF4-FFF2-40B4-BE49-F238E27FC236}">
                  <a16:creationId xmlns:a16="http://schemas.microsoft.com/office/drawing/2014/main" id="{6056CFFA-46FA-4F3C-8A20-4B9C2BFCA126}"/>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793" name="Group 792">
              <a:extLst>
                <a:ext uri="{FF2B5EF4-FFF2-40B4-BE49-F238E27FC236}">
                  <a16:creationId xmlns:a16="http://schemas.microsoft.com/office/drawing/2014/main" id="{861320C4-8BAA-48BC-8010-9773DDD87918}"/>
                </a:ext>
              </a:extLst>
            </p:cNvPr>
            <p:cNvGrpSpPr/>
            <p:nvPr/>
          </p:nvGrpSpPr>
          <p:grpSpPr>
            <a:xfrm>
              <a:off x="6002911" y="45040054"/>
              <a:ext cx="4822721" cy="2105525"/>
              <a:chOff x="5835267" y="4052087"/>
              <a:chExt cx="4822721" cy="2105525"/>
            </a:xfrm>
          </p:grpSpPr>
          <p:sp>
            <p:nvSpPr>
              <p:cNvPr id="824" name="Freeform: Shape 823">
                <a:extLst>
                  <a:ext uri="{FF2B5EF4-FFF2-40B4-BE49-F238E27FC236}">
                    <a16:creationId xmlns:a16="http://schemas.microsoft.com/office/drawing/2014/main" id="{D435EBB2-3006-4ED5-9475-708CE8994D9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25" name="Group 824">
                <a:extLst>
                  <a:ext uri="{FF2B5EF4-FFF2-40B4-BE49-F238E27FC236}">
                    <a16:creationId xmlns:a16="http://schemas.microsoft.com/office/drawing/2014/main" id="{BB3FFA6B-43C2-40E0-A206-BE077C43E846}"/>
                  </a:ext>
                </a:extLst>
              </p:cNvPr>
              <p:cNvGrpSpPr/>
              <p:nvPr/>
            </p:nvGrpSpPr>
            <p:grpSpPr>
              <a:xfrm>
                <a:off x="9701252" y="4295484"/>
                <a:ext cx="956736" cy="1287968"/>
                <a:chOff x="-3862348" y="1399884"/>
                <a:chExt cx="956736" cy="1287968"/>
              </a:xfrm>
            </p:grpSpPr>
            <p:pic>
              <p:nvPicPr>
                <p:cNvPr id="826" name="Graphic 825">
                  <a:extLst>
                    <a:ext uri="{FF2B5EF4-FFF2-40B4-BE49-F238E27FC236}">
                      <a16:creationId xmlns:a16="http://schemas.microsoft.com/office/drawing/2014/main" id="{0CA2307C-D297-4ABA-95BD-AE8E8C5FCD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27" name="TextBox 826">
                  <a:extLst>
                    <a:ext uri="{FF2B5EF4-FFF2-40B4-BE49-F238E27FC236}">
                      <a16:creationId xmlns:a16="http://schemas.microsoft.com/office/drawing/2014/main" id="{27BDF387-4E36-461C-8C42-6EAE62620FA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94" name="Group 793">
              <a:extLst>
                <a:ext uri="{FF2B5EF4-FFF2-40B4-BE49-F238E27FC236}">
                  <a16:creationId xmlns:a16="http://schemas.microsoft.com/office/drawing/2014/main" id="{4357430B-E543-4F53-9054-BB5089D2F713}"/>
                </a:ext>
              </a:extLst>
            </p:cNvPr>
            <p:cNvGrpSpPr/>
            <p:nvPr/>
          </p:nvGrpSpPr>
          <p:grpSpPr>
            <a:xfrm>
              <a:off x="1609989" y="47323841"/>
              <a:ext cx="5024592" cy="2105525"/>
              <a:chOff x="1653538" y="1750435"/>
              <a:chExt cx="5024592" cy="2105525"/>
            </a:xfrm>
          </p:grpSpPr>
          <p:sp>
            <p:nvSpPr>
              <p:cNvPr id="820" name="Freeform: Shape 819">
                <a:extLst>
                  <a:ext uri="{FF2B5EF4-FFF2-40B4-BE49-F238E27FC236}">
                    <a16:creationId xmlns:a16="http://schemas.microsoft.com/office/drawing/2014/main" id="{BBA822C6-EA6A-4A03-A44E-3169FAD1C3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21" name="Group 820">
                <a:extLst>
                  <a:ext uri="{FF2B5EF4-FFF2-40B4-BE49-F238E27FC236}">
                    <a16:creationId xmlns:a16="http://schemas.microsoft.com/office/drawing/2014/main" id="{876F168C-7E0D-4F8F-B9D5-619929D61928}"/>
                  </a:ext>
                </a:extLst>
              </p:cNvPr>
              <p:cNvGrpSpPr/>
              <p:nvPr/>
            </p:nvGrpSpPr>
            <p:grpSpPr>
              <a:xfrm>
                <a:off x="1653538" y="1757815"/>
                <a:ext cx="956736" cy="1301438"/>
                <a:chOff x="-1490164" y="1399884"/>
                <a:chExt cx="956736" cy="1301438"/>
              </a:xfrm>
            </p:grpSpPr>
            <p:pic>
              <p:nvPicPr>
                <p:cNvPr id="822" name="Graphic 821">
                  <a:extLst>
                    <a:ext uri="{FF2B5EF4-FFF2-40B4-BE49-F238E27FC236}">
                      <a16:creationId xmlns:a16="http://schemas.microsoft.com/office/drawing/2014/main" id="{1373A015-CB51-459F-9B61-4841C6DCD2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23" name="TextBox 822">
                  <a:extLst>
                    <a:ext uri="{FF2B5EF4-FFF2-40B4-BE49-F238E27FC236}">
                      <a16:creationId xmlns:a16="http://schemas.microsoft.com/office/drawing/2014/main" id="{2590E435-412D-4B44-B771-2B8FE2AA5C9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5" name="Group 794">
              <a:extLst>
                <a:ext uri="{FF2B5EF4-FFF2-40B4-BE49-F238E27FC236}">
                  <a16:creationId xmlns:a16="http://schemas.microsoft.com/office/drawing/2014/main" id="{34F26F0C-FAE8-4C17-A0D6-CF1C04C79C63}"/>
                </a:ext>
              </a:extLst>
            </p:cNvPr>
            <p:cNvGrpSpPr/>
            <p:nvPr/>
          </p:nvGrpSpPr>
          <p:grpSpPr>
            <a:xfrm>
              <a:off x="6147316" y="49696254"/>
              <a:ext cx="4741495" cy="2131542"/>
              <a:chOff x="1504353" y="8801354"/>
              <a:chExt cx="4741495" cy="2131542"/>
            </a:xfrm>
          </p:grpSpPr>
          <p:sp>
            <p:nvSpPr>
              <p:cNvPr id="816" name="Freeform: Shape 815">
                <a:extLst>
                  <a:ext uri="{FF2B5EF4-FFF2-40B4-BE49-F238E27FC236}">
                    <a16:creationId xmlns:a16="http://schemas.microsoft.com/office/drawing/2014/main" id="{B1E43F85-B0A8-4405-81F8-34690578031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17" name="Group 816">
                <a:extLst>
                  <a:ext uri="{FF2B5EF4-FFF2-40B4-BE49-F238E27FC236}">
                    <a16:creationId xmlns:a16="http://schemas.microsoft.com/office/drawing/2014/main" id="{94DAF186-63D5-47A3-9CAC-F92194B38E76}"/>
                  </a:ext>
                </a:extLst>
              </p:cNvPr>
              <p:cNvGrpSpPr/>
              <p:nvPr/>
            </p:nvGrpSpPr>
            <p:grpSpPr>
              <a:xfrm>
                <a:off x="5289112" y="8801354"/>
                <a:ext cx="956736" cy="1301438"/>
                <a:chOff x="-2750419" y="1399884"/>
                <a:chExt cx="956736" cy="1301438"/>
              </a:xfrm>
            </p:grpSpPr>
            <p:pic>
              <p:nvPicPr>
                <p:cNvPr id="818" name="Graphic 817">
                  <a:extLst>
                    <a:ext uri="{FF2B5EF4-FFF2-40B4-BE49-F238E27FC236}">
                      <a16:creationId xmlns:a16="http://schemas.microsoft.com/office/drawing/2014/main" id="{91324906-2290-46BB-B6C1-729475EED8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19" name="TextBox 818">
                  <a:extLst>
                    <a:ext uri="{FF2B5EF4-FFF2-40B4-BE49-F238E27FC236}">
                      <a16:creationId xmlns:a16="http://schemas.microsoft.com/office/drawing/2014/main" id="{1B9CBFFF-603F-4D82-BB0A-E0CB74893CF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6" name="Group 795">
              <a:extLst>
                <a:ext uri="{FF2B5EF4-FFF2-40B4-BE49-F238E27FC236}">
                  <a16:creationId xmlns:a16="http://schemas.microsoft.com/office/drawing/2014/main" id="{FA394F67-E4FE-4E92-BE26-A3D95877F0B7}"/>
                </a:ext>
              </a:extLst>
            </p:cNvPr>
            <p:cNvGrpSpPr/>
            <p:nvPr/>
          </p:nvGrpSpPr>
          <p:grpSpPr>
            <a:xfrm>
              <a:off x="6096000" y="52120701"/>
              <a:ext cx="4822721" cy="2105525"/>
              <a:chOff x="5835267" y="4052087"/>
              <a:chExt cx="4822721" cy="2105525"/>
            </a:xfrm>
          </p:grpSpPr>
          <p:sp>
            <p:nvSpPr>
              <p:cNvPr id="812" name="Freeform: Shape 811">
                <a:extLst>
                  <a:ext uri="{FF2B5EF4-FFF2-40B4-BE49-F238E27FC236}">
                    <a16:creationId xmlns:a16="http://schemas.microsoft.com/office/drawing/2014/main" id="{70622B0A-AED3-42E0-A886-F1CE21E2B59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13" name="Group 812">
                <a:extLst>
                  <a:ext uri="{FF2B5EF4-FFF2-40B4-BE49-F238E27FC236}">
                    <a16:creationId xmlns:a16="http://schemas.microsoft.com/office/drawing/2014/main" id="{12AB9536-58C5-45DA-8041-9F9B9D6770A3}"/>
                  </a:ext>
                </a:extLst>
              </p:cNvPr>
              <p:cNvGrpSpPr/>
              <p:nvPr/>
            </p:nvGrpSpPr>
            <p:grpSpPr>
              <a:xfrm>
                <a:off x="9701252" y="4295484"/>
                <a:ext cx="956736" cy="1287968"/>
                <a:chOff x="-3862348" y="1399884"/>
                <a:chExt cx="956736" cy="1287968"/>
              </a:xfrm>
            </p:grpSpPr>
            <p:pic>
              <p:nvPicPr>
                <p:cNvPr id="814" name="Graphic 813">
                  <a:extLst>
                    <a:ext uri="{FF2B5EF4-FFF2-40B4-BE49-F238E27FC236}">
                      <a16:creationId xmlns:a16="http://schemas.microsoft.com/office/drawing/2014/main" id="{E16FF39B-5B20-40C8-9C80-6DFAC2C550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15" name="TextBox 814">
                  <a:extLst>
                    <a:ext uri="{FF2B5EF4-FFF2-40B4-BE49-F238E27FC236}">
                      <a16:creationId xmlns:a16="http://schemas.microsoft.com/office/drawing/2014/main" id="{69CE69A1-282A-4820-8FA8-EA056F25006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97" name="Group 796">
              <a:extLst>
                <a:ext uri="{FF2B5EF4-FFF2-40B4-BE49-F238E27FC236}">
                  <a16:creationId xmlns:a16="http://schemas.microsoft.com/office/drawing/2014/main" id="{C44F99F2-214B-44F7-9E76-801A286834FA}"/>
                </a:ext>
              </a:extLst>
            </p:cNvPr>
            <p:cNvGrpSpPr/>
            <p:nvPr/>
          </p:nvGrpSpPr>
          <p:grpSpPr>
            <a:xfrm>
              <a:off x="1494244" y="54519131"/>
              <a:ext cx="5024592" cy="2105525"/>
              <a:chOff x="1653538" y="1750435"/>
              <a:chExt cx="5024592" cy="2105525"/>
            </a:xfrm>
          </p:grpSpPr>
          <p:sp>
            <p:nvSpPr>
              <p:cNvPr id="808" name="Freeform: Shape 807">
                <a:extLst>
                  <a:ext uri="{FF2B5EF4-FFF2-40B4-BE49-F238E27FC236}">
                    <a16:creationId xmlns:a16="http://schemas.microsoft.com/office/drawing/2014/main" id="{34190712-8853-45DF-AA5A-8415BBEA173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09" name="Group 808">
                <a:extLst>
                  <a:ext uri="{FF2B5EF4-FFF2-40B4-BE49-F238E27FC236}">
                    <a16:creationId xmlns:a16="http://schemas.microsoft.com/office/drawing/2014/main" id="{D82A28C6-DD0C-41D7-9763-178E1D8BE59B}"/>
                  </a:ext>
                </a:extLst>
              </p:cNvPr>
              <p:cNvGrpSpPr/>
              <p:nvPr/>
            </p:nvGrpSpPr>
            <p:grpSpPr>
              <a:xfrm>
                <a:off x="1653538" y="1757815"/>
                <a:ext cx="956736" cy="1301438"/>
                <a:chOff x="-1490164" y="1399884"/>
                <a:chExt cx="956736" cy="1301438"/>
              </a:xfrm>
            </p:grpSpPr>
            <p:pic>
              <p:nvPicPr>
                <p:cNvPr id="810" name="Graphic 809">
                  <a:extLst>
                    <a:ext uri="{FF2B5EF4-FFF2-40B4-BE49-F238E27FC236}">
                      <a16:creationId xmlns:a16="http://schemas.microsoft.com/office/drawing/2014/main" id="{C1196AFF-F566-40A9-A72A-6EA124AE15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11" name="TextBox 810">
                  <a:extLst>
                    <a:ext uri="{FF2B5EF4-FFF2-40B4-BE49-F238E27FC236}">
                      <a16:creationId xmlns:a16="http://schemas.microsoft.com/office/drawing/2014/main" id="{37F4012C-7546-4E8A-9E01-3497B0A0775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8" name="Group 797">
              <a:extLst>
                <a:ext uri="{FF2B5EF4-FFF2-40B4-BE49-F238E27FC236}">
                  <a16:creationId xmlns:a16="http://schemas.microsoft.com/office/drawing/2014/main" id="{0320207B-2F13-48FA-A572-A27B70EF4A2B}"/>
                </a:ext>
              </a:extLst>
            </p:cNvPr>
            <p:cNvGrpSpPr/>
            <p:nvPr/>
          </p:nvGrpSpPr>
          <p:grpSpPr>
            <a:xfrm>
              <a:off x="6084137" y="56790697"/>
              <a:ext cx="4741495" cy="2131542"/>
              <a:chOff x="1504353" y="8801354"/>
              <a:chExt cx="4741495" cy="2131542"/>
            </a:xfrm>
          </p:grpSpPr>
          <p:sp>
            <p:nvSpPr>
              <p:cNvPr id="804" name="Freeform: Shape 803">
                <a:extLst>
                  <a:ext uri="{FF2B5EF4-FFF2-40B4-BE49-F238E27FC236}">
                    <a16:creationId xmlns:a16="http://schemas.microsoft.com/office/drawing/2014/main" id="{FA63EF2B-4268-43BE-8235-658389D005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05" name="Group 804">
                <a:extLst>
                  <a:ext uri="{FF2B5EF4-FFF2-40B4-BE49-F238E27FC236}">
                    <a16:creationId xmlns:a16="http://schemas.microsoft.com/office/drawing/2014/main" id="{EB79A155-9655-4E09-938B-BD555DB18E8A}"/>
                  </a:ext>
                </a:extLst>
              </p:cNvPr>
              <p:cNvGrpSpPr/>
              <p:nvPr/>
            </p:nvGrpSpPr>
            <p:grpSpPr>
              <a:xfrm>
                <a:off x="5289112" y="8801354"/>
                <a:ext cx="956736" cy="1301438"/>
                <a:chOff x="-2750419" y="1399884"/>
                <a:chExt cx="956736" cy="1301438"/>
              </a:xfrm>
            </p:grpSpPr>
            <p:pic>
              <p:nvPicPr>
                <p:cNvPr id="806" name="Graphic 805">
                  <a:extLst>
                    <a:ext uri="{FF2B5EF4-FFF2-40B4-BE49-F238E27FC236}">
                      <a16:creationId xmlns:a16="http://schemas.microsoft.com/office/drawing/2014/main" id="{5F42695E-DCCC-48E3-94D7-37362E983D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07" name="TextBox 806">
                  <a:extLst>
                    <a:ext uri="{FF2B5EF4-FFF2-40B4-BE49-F238E27FC236}">
                      <a16:creationId xmlns:a16="http://schemas.microsoft.com/office/drawing/2014/main" id="{0F9802E1-F1C8-44D3-BABC-4E3ED13F3B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9" name="Group 798">
              <a:extLst>
                <a:ext uri="{FF2B5EF4-FFF2-40B4-BE49-F238E27FC236}">
                  <a16:creationId xmlns:a16="http://schemas.microsoft.com/office/drawing/2014/main" id="{A71AE0DD-D0E9-44F8-9450-24EE9667E6F2}"/>
                </a:ext>
              </a:extLst>
            </p:cNvPr>
            <p:cNvGrpSpPr/>
            <p:nvPr/>
          </p:nvGrpSpPr>
          <p:grpSpPr>
            <a:xfrm>
              <a:off x="6068893" y="59220523"/>
              <a:ext cx="4822721" cy="2105525"/>
              <a:chOff x="5835267" y="4052087"/>
              <a:chExt cx="4822721" cy="2105525"/>
            </a:xfrm>
          </p:grpSpPr>
          <p:sp>
            <p:nvSpPr>
              <p:cNvPr id="800" name="Freeform: Shape 799">
                <a:extLst>
                  <a:ext uri="{FF2B5EF4-FFF2-40B4-BE49-F238E27FC236}">
                    <a16:creationId xmlns:a16="http://schemas.microsoft.com/office/drawing/2014/main" id="{1BCC9C27-E022-4948-99B0-9C0C42D30EB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01" name="Group 800">
                <a:extLst>
                  <a:ext uri="{FF2B5EF4-FFF2-40B4-BE49-F238E27FC236}">
                    <a16:creationId xmlns:a16="http://schemas.microsoft.com/office/drawing/2014/main" id="{D187F463-E41A-4B36-8D71-42F48513A257}"/>
                  </a:ext>
                </a:extLst>
              </p:cNvPr>
              <p:cNvGrpSpPr/>
              <p:nvPr/>
            </p:nvGrpSpPr>
            <p:grpSpPr>
              <a:xfrm>
                <a:off x="9701252" y="4295484"/>
                <a:ext cx="956736" cy="1287968"/>
                <a:chOff x="-3862348" y="1399884"/>
                <a:chExt cx="956736" cy="1287968"/>
              </a:xfrm>
            </p:grpSpPr>
            <p:pic>
              <p:nvPicPr>
                <p:cNvPr id="802" name="Graphic 801">
                  <a:extLst>
                    <a:ext uri="{FF2B5EF4-FFF2-40B4-BE49-F238E27FC236}">
                      <a16:creationId xmlns:a16="http://schemas.microsoft.com/office/drawing/2014/main" id="{B146EC91-8084-4955-B3A2-AFB8F5FB4C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03" name="TextBox 802">
                  <a:extLst>
                    <a:ext uri="{FF2B5EF4-FFF2-40B4-BE49-F238E27FC236}">
                      <a16:creationId xmlns:a16="http://schemas.microsoft.com/office/drawing/2014/main" id="{EDB47DB7-F6A2-4FC5-8B83-6FE3BD1E53E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399092499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C1505391-9C12-4658-A640-3B23BAF6C595}"/>
              </a:ext>
            </a:extLst>
          </p:cNvPr>
          <p:cNvGrpSpPr/>
          <p:nvPr/>
        </p:nvGrpSpPr>
        <p:grpSpPr>
          <a:xfrm>
            <a:off x="1088824" y="-12897152"/>
            <a:ext cx="9857515" cy="40578396"/>
            <a:chOff x="1088824" y="7267809"/>
            <a:chExt cx="9857515" cy="40578396"/>
          </a:xfrm>
        </p:grpSpPr>
        <p:grpSp>
          <p:nvGrpSpPr>
            <p:cNvPr id="146" name="Group 145">
              <a:extLst>
                <a:ext uri="{FF2B5EF4-FFF2-40B4-BE49-F238E27FC236}">
                  <a16:creationId xmlns:a16="http://schemas.microsoft.com/office/drawing/2014/main" id="{D7F72118-948E-487D-A3E6-D504F3567578}"/>
                </a:ext>
              </a:extLst>
            </p:cNvPr>
            <p:cNvGrpSpPr/>
            <p:nvPr/>
          </p:nvGrpSpPr>
          <p:grpSpPr>
            <a:xfrm>
              <a:off x="6118882" y="14058697"/>
              <a:ext cx="4741495" cy="2131542"/>
              <a:chOff x="1504353" y="8801354"/>
              <a:chExt cx="4741495" cy="2131542"/>
            </a:xfrm>
          </p:grpSpPr>
          <p:sp>
            <p:nvSpPr>
              <p:cNvPr id="232" name="Freeform: Shape 231">
                <a:extLst>
                  <a:ext uri="{FF2B5EF4-FFF2-40B4-BE49-F238E27FC236}">
                    <a16:creationId xmlns:a16="http://schemas.microsoft.com/office/drawing/2014/main" id="{82630721-89FE-42C4-9516-755F59702DD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33" name="Group 232">
                <a:extLst>
                  <a:ext uri="{FF2B5EF4-FFF2-40B4-BE49-F238E27FC236}">
                    <a16:creationId xmlns:a16="http://schemas.microsoft.com/office/drawing/2014/main" id="{3DA426AE-8DF7-4AA6-9FFE-92C5EB69327F}"/>
                  </a:ext>
                </a:extLst>
              </p:cNvPr>
              <p:cNvGrpSpPr/>
              <p:nvPr/>
            </p:nvGrpSpPr>
            <p:grpSpPr>
              <a:xfrm>
                <a:off x="5289112" y="8801354"/>
                <a:ext cx="956736" cy="1301438"/>
                <a:chOff x="-2750419" y="1399884"/>
                <a:chExt cx="956736" cy="1301438"/>
              </a:xfrm>
            </p:grpSpPr>
            <p:pic>
              <p:nvPicPr>
                <p:cNvPr id="234" name="Graphic 233">
                  <a:extLst>
                    <a:ext uri="{FF2B5EF4-FFF2-40B4-BE49-F238E27FC236}">
                      <a16:creationId xmlns:a16="http://schemas.microsoft.com/office/drawing/2014/main" id="{02B324C0-14B1-4E96-8F1B-B62253A999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35" name="TextBox 234">
                  <a:extLst>
                    <a:ext uri="{FF2B5EF4-FFF2-40B4-BE49-F238E27FC236}">
                      <a16:creationId xmlns:a16="http://schemas.microsoft.com/office/drawing/2014/main" id="{65655C91-88A0-4F33-A5F3-A3CDA2AACD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7" name="Group 146">
              <a:extLst>
                <a:ext uri="{FF2B5EF4-FFF2-40B4-BE49-F238E27FC236}">
                  <a16:creationId xmlns:a16="http://schemas.microsoft.com/office/drawing/2014/main" id="{A54634BD-4AF5-4FF3-A1E1-5DDA8FC73E40}"/>
                </a:ext>
              </a:extLst>
            </p:cNvPr>
            <p:cNvGrpSpPr/>
            <p:nvPr/>
          </p:nvGrpSpPr>
          <p:grpSpPr>
            <a:xfrm>
              <a:off x="6112211" y="9524245"/>
              <a:ext cx="4827457" cy="2131508"/>
              <a:chOff x="7523320" y="8589620"/>
              <a:chExt cx="4827457" cy="2131508"/>
            </a:xfrm>
          </p:grpSpPr>
          <p:sp>
            <p:nvSpPr>
              <p:cNvPr id="228" name="Freeform: Shape 227">
                <a:extLst>
                  <a:ext uri="{FF2B5EF4-FFF2-40B4-BE49-F238E27FC236}">
                    <a16:creationId xmlns:a16="http://schemas.microsoft.com/office/drawing/2014/main" id="{50EA1360-623A-40CD-ACC1-3E20D9668FA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9" name="Group 228">
                <a:extLst>
                  <a:ext uri="{FF2B5EF4-FFF2-40B4-BE49-F238E27FC236}">
                    <a16:creationId xmlns:a16="http://schemas.microsoft.com/office/drawing/2014/main" id="{B5FF22D1-2DF3-42E6-8F9D-7A979504923C}"/>
                  </a:ext>
                </a:extLst>
              </p:cNvPr>
              <p:cNvGrpSpPr/>
              <p:nvPr/>
            </p:nvGrpSpPr>
            <p:grpSpPr>
              <a:xfrm>
                <a:off x="11394041" y="8589620"/>
                <a:ext cx="956736" cy="1287968"/>
                <a:chOff x="-3862348" y="1399884"/>
                <a:chExt cx="956736" cy="1287968"/>
              </a:xfrm>
            </p:grpSpPr>
            <p:pic>
              <p:nvPicPr>
                <p:cNvPr id="230" name="Graphic 229">
                  <a:extLst>
                    <a:ext uri="{FF2B5EF4-FFF2-40B4-BE49-F238E27FC236}">
                      <a16:creationId xmlns:a16="http://schemas.microsoft.com/office/drawing/2014/main" id="{DC9BF049-6EDB-4C9F-AD14-9497D28B5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31" name="TextBox 230">
                  <a:extLst>
                    <a:ext uri="{FF2B5EF4-FFF2-40B4-BE49-F238E27FC236}">
                      <a16:creationId xmlns:a16="http://schemas.microsoft.com/office/drawing/2014/main" id="{938680C4-092A-445D-BA08-4233FB94E2B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48" name="Group 147">
              <a:extLst>
                <a:ext uri="{FF2B5EF4-FFF2-40B4-BE49-F238E27FC236}">
                  <a16:creationId xmlns:a16="http://schemas.microsoft.com/office/drawing/2014/main" id="{00F7B90B-1863-4673-93AA-8829552E50D5}"/>
                </a:ext>
              </a:extLst>
            </p:cNvPr>
            <p:cNvGrpSpPr/>
            <p:nvPr/>
          </p:nvGrpSpPr>
          <p:grpSpPr>
            <a:xfrm>
              <a:off x="1088824" y="7267809"/>
              <a:ext cx="5024592" cy="2105525"/>
              <a:chOff x="1653538" y="1750435"/>
              <a:chExt cx="5024592" cy="2105525"/>
            </a:xfrm>
          </p:grpSpPr>
          <p:sp>
            <p:nvSpPr>
              <p:cNvPr id="224" name="Freeform: Shape 223">
                <a:extLst>
                  <a:ext uri="{FF2B5EF4-FFF2-40B4-BE49-F238E27FC236}">
                    <a16:creationId xmlns:a16="http://schemas.microsoft.com/office/drawing/2014/main" id="{6EF47DE2-0D31-4B97-AE92-0B355EECEF6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5" name="Group 224">
                <a:extLst>
                  <a:ext uri="{FF2B5EF4-FFF2-40B4-BE49-F238E27FC236}">
                    <a16:creationId xmlns:a16="http://schemas.microsoft.com/office/drawing/2014/main" id="{361F4546-2985-417C-8825-5DDB4F063EB2}"/>
                  </a:ext>
                </a:extLst>
              </p:cNvPr>
              <p:cNvGrpSpPr/>
              <p:nvPr/>
            </p:nvGrpSpPr>
            <p:grpSpPr>
              <a:xfrm>
                <a:off x="1653538" y="1757815"/>
                <a:ext cx="956736" cy="1301438"/>
                <a:chOff x="-1490164" y="1399884"/>
                <a:chExt cx="956736" cy="1301438"/>
              </a:xfrm>
            </p:grpSpPr>
            <p:pic>
              <p:nvPicPr>
                <p:cNvPr id="226" name="Graphic 225">
                  <a:extLst>
                    <a:ext uri="{FF2B5EF4-FFF2-40B4-BE49-F238E27FC236}">
                      <a16:creationId xmlns:a16="http://schemas.microsoft.com/office/drawing/2014/main" id="{0EAE40A3-7341-44C9-9B6C-A1532C3A62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27" name="TextBox 226">
                  <a:extLst>
                    <a:ext uri="{FF2B5EF4-FFF2-40B4-BE49-F238E27FC236}">
                      <a16:creationId xmlns:a16="http://schemas.microsoft.com/office/drawing/2014/main" id="{EBC08E2C-FC95-41DF-82C7-57430623057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49" name="Group 148">
              <a:extLst>
                <a:ext uri="{FF2B5EF4-FFF2-40B4-BE49-F238E27FC236}">
                  <a16:creationId xmlns:a16="http://schemas.microsoft.com/office/drawing/2014/main" id="{4BD6870D-5507-44F7-930E-F4D4E7166E94}"/>
                </a:ext>
              </a:extLst>
            </p:cNvPr>
            <p:cNvGrpSpPr/>
            <p:nvPr/>
          </p:nvGrpSpPr>
          <p:grpSpPr>
            <a:xfrm>
              <a:off x="6118882" y="11780647"/>
              <a:ext cx="4741495" cy="2131542"/>
              <a:chOff x="1504353" y="8801354"/>
              <a:chExt cx="4741495" cy="2131542"/>
            </a:xfrm>
          </p:grpSpPr>
          <p:sp>
            <p:nvSpPr>
              <p:cNvPr id="220" name="Freeform: Shape 219">
                <a:extLst>
                  <a:ext uri="{FF2B5EF4-FFF2-40B4-BE49-F238E27FC236}">
                    <a16:creationId xmlns:a16="http://schemas.microsoft.com/office/drawing/2014/main" id="{95DCDEB3-53BA-4549-B496-9D158162683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1" name="Group 220">
                <a:extLst>
                  <a:ext uri="{FF2B5EF4-FFF2-40B4-BE49-F238E27FC236}">
                    <a16:creationId xmlns:a16="http://schemas.microsoft.com/office/drawing/2014/main" id="{1C9DED92-B78C-4C26-88F1-BA889325F850}"/>
                  </a:ext>
                </a:extLst>
              </p:cNvPr>
              <p:cNvGrpSpPr/>
              <p:nvPr/>
            </p:nvGrpSpPr>
            <p:grpSpPr>
              <a:xfrm>
                <a:off x="5289112" y="8801354"/>
                <a:ext cx="956736" cy="1301438"/>
                <a:chOff x="-2750419" y="1399884"/>
                <a:chExt cx="956736" cy="1301438"/>
              </a:xfrm>
            </p:grpSpPr>
            <p:pic>
              <p:nvPicPr>
                <p:cNvPr id="222" name="Graphic 221">
                  <a:extLst>
                    <a:ext uri="{FF2B5EF4-FFF2-40B4-BE49-F238E27FC236}">
                      <a16:creationId xmlns:a16="http://schemas.microsoft.com/office/drawing/2014/main" id="{EB83E1E4-5FE3-436F-95AF-31AA3FBDE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23" name="TextBox 222">
                  <a:extLst>
                    <a:ext uri="{FF2B5EF4-FFF2-40B4-BE49-F238E27FC236}">
                      <a16:creationId xmlns:a16="http://schemas.microsoft.com/office/drawing/2014/main" id="{2F240955-EACA-472F-954A-92B6AE2A19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0" name="Group 149">
              <a:extLst>
                <a:ext uri="{FF2B5EF4-FFF2-40B4-BE49-F238E27FC236}">
                  <a16:creationId xmlns:a16="http://schemas.microsoft.com/office/drawing/2014/main" id="{88D2302B-8E8D-4ED3-BDE0-0B6C64819A9D}"/>
                </a:ext>
              </a:extLst>
            </p:cNvPr>
            <p:cNvGrpSpPr/>
            <p:nvPr/>
          </p:nvGrpSpPr>
          <p:grpSpPr>
            <a:xfrm>
              <a:off x="1133672" y="16362764"/>
              <a:ext cx="5024592" cy="2105525"/>
              <a:chOff x="1653538" y="1750435"/>
              <a:chExt cx="5024592" cy="2105525"/>
            </a:xfrm>
          </p:grpSpPr>
          <p:sp>
            <p:nvSpPr>
              <p:cNvPr id="216" name="Freeform: Shape 215">
                <a:extLst>
                  <a:ext uri="{FF2B5EF4-FFF2-40B4-BE49-F238E27FC236}">
                    <a16:creationId xmlns:a16="http://schemas.microsoft.com/office/drawing/2014/main" id="{3BBBF97C-321E-4A26-BF51-4D3B577BC27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7" name="Group 216">
                <a:extLst>
                  <a:ext uri="{FF2B5EF4-FFF2-40B4-BE49-F238E27FC236}">
                    <a16:creationId xmlns:a16="http://schemas.microsoft.com/office/drawing/2014/main" id="{533D49DB-607C-4A43-8A3D-1586BB59E134}"/>
                  </a:ext>
                </a:extLst>
              </p:cNvPr>
              <p:cNvGrpSpPr/>
              <p:nvPr/>
            </p:nvGrpSpPr>
            <p:grpSpPr>
              <a:xfrm>
                <a:off x="1653538" y="1757815"/>
                <a:ext cx="956736" cy="1301438"/>
                <a:chOff x="-1490164" y="1399884"/>
                <a:chExt cx="956736" cy="1301438"/>
              </a:xfrm>
            </p:grpSpPr>
            <p:pic>
              <p:nvPicPr>
                <p:cNvPr id="218" name="Graphic 217">
                  <a:extLst>
                    <a:ext uri="{FF2B5EF4-FFF2-40B4-BE49-F238E27FC236}">
                      <a16:creationId xmlns:a16="http://schemas.microsoft.com/office/drawing/2014/main" id="{16D91C7A-8EEC-4076-A379-2B24777B6B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9" name="TextBox 218">
                  <a:extLst>
                    <a:ext uri="{FF2B5EF4-FFF2-40B4-BE49-F238E27FC236}">
                      <a16:creationId xmlns:a16="http://schemas.microsoft.com/office/drawing/2014/main" id="{8C285CD5-2B00-4F91-A6D7-97E1F4296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1" name="Group 150">
              <a:extLst>
                <a:ext uri="{FF2B5EF4-FFF2-40B4-BE49-F238E27FC236}">
                  <a16:creationId xmlns:a16="http://schemas.microsoft.com/office/drawing/2014/main" id="{E25D0D93-14FC-459C-9B22-A1DD6B27C273}"/>
                </a:ext>
              </a:extLst>
            </p:cNvPr>
            <p:cNvGrpSpPr/>
            <p:nvPr/>
          </p:nvGrpSpPr>
          <p:grpSpPr>
            <a:xfrm>
              <a:off x="1136574" y="18640814"/>
              <a:ext cx="5024592" cy="2105525"/>
              <a:chOff x="1653538" y="1750435"/>
              <a:chExt cx="5024592" cy="2105525"/>
            </a:xfrm>
          </p:grpSpPr>
          <p:sp>
            <p:nvSpPr>
              <p:cNvPr id="212" name="Freeform: Shape 211">
                <a:extLst>
                  <a:ext uri="{FF2B5EF4-FFF2-40B4-BE49-F238E27FC236}">
                    <a16:creationId xmlns:a16="http://schemas.microsoft.com/office/drawing/2014/main" id="{204D53B0-5A18-4A74-8C27-A78D3D9A94F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3" name="Group 212">
                <a:extLst>
                  <a:ext uri="{FF2B5EF4-FFF2-40B4-BE49-F238E27FC236}">
                    <a16:creationId xmlns:a16="http://schemas.microsoft.com/office/drawing/2014/main" id="{876FF9F1-1CA2-4E35-913B-4C8064600BBC}"/>
                  </a:ext>
                </a:extLst>
              </p:cNvPr>
              <p:cNvGrpSpPr/>
              <p:nvPr/>
            </p:nvGrpSpPr>
            <p:grpSpPr>
              <a:xfrm>
                <a:off x="1653538" y="1757815"/>
                <a:ext cx="956736" cy="1301438"/>
                <a:chOff x="-1490164" y="1399884"/>
                <a:chExt cx="956736" cy="1301438"/>
              </a:xfrm>
            </p:grpSpPr>
            <p:pic>
              <p:nvPicPr>
                <p:cNvPr id="214" name="Graphic 213">
                  <a:extLst>
                    <a:ext uri="{FF2B5EF4-FFF2-40B4-BE49-F238E27FC236}">
                      <a16:creationId xmlns:a16="http://schemas.microsoft.com/office/drawing/2014/main" id="{09B1C959-1EA2-4A73-8AF9-F49321F2D6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5" name="TextBox 214">
                  <a:extLst>
                    <a:ext uri="{FF2B5EF4-FFF2-40B4-BE49-F238E27FC236}">
                      <a16:creationId xmlns:a16="http://schemas.microsoft.com/office/drawing/2014/main" id="{7953E99D-4994-4CB8-A637-184690E260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2" name="Group 151">
              <a:extLst>
                <a:ext uri="{FF2B5EF4-FFF2-40B4-BE49-F238E27FC236}">
                  <a16:creationId xmlns:a16="http://schemas.microsoft.com/office/drawing/2014/main" id="{EA5326D3-3C88-48E2-8C8D-F3AFA93345C1}"/>
                </a:ext>
              </a:extLst>
            </p:cNvPr>
            <p:cNvGrpSpPr/>
            <p:nvPr/>
          </p:nvGrpSpPr>
          <p:grpSpPr>
            <a:xfrm>
              <a:off x="6032920" y="20466633"/>
              <a:ext cx="4827457" cy="2131508"/>
              <a:chOff x="7523320" y="8589620"/>
              <a:chExt cx="4827457" cy="2131508"/>
            </a:xfrm>
          </p:grpSpPr>
          <p:sp>
            <p:nvSpPr>
              <p:cNvPr id="208" name="Freeform: Shape 207">
                <a:extLst>
                  <a:ext uri="{FF2B5EF4-FFF2-40B4-BE49-F238E27FC236}">
                    <a16:creationId xmlns:a16="http://schemas.microsoft.com/office/drawing/2014/main" id="{360B3948-045A-400E-A5DD-448D0855CD7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9" name="Group 208">
                <a:extLst>
                  <a:ext uri="{FF2B5EF4-FFF2-40B4-BE49-F238E27FC236}">
                    <a16:creationId xmlns:a16="http://schemas.microsoft.com/office/drawing/2014/main" id="{0CFD7FAC-E54F-47E3-8D95-ABC5DA7212FE}"/>
                  </a:ext>
                </a:extLst>
              </p:cNvPr>
              <p:cNvGrpSpPr/>
              <p:nvPr/>
            </p:nvGrpSpPr>
            <p:grpSpPr>
              <a:xfrm>
                <a:off x="11394041" y="8589620"/>
                <a:ext cx="956736" cy="1287968"/>
                <a:chOff x="-3862348" y="1399884"/>
                <a:chExt cx="956736" cy="1287968"/>
              </a:xfrm>
            </p:grpSpPr>
            <p:pic>
              <p:nvPicPr>
                <p:cNvPr id="210" name="Graphic 209">
                  <a:extLst>
                    <a:ext uri="{FF2B5EF4-FFF2-40B4-BE49-F238E27FC236}">
                      <a16:creationId xmlns:a16="http://schemas.microsoft.com/office/drawing/2014/main" id="{4FF14ABD-2ABD-4019-8800-7E5C131ACF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11" name="TextBox 210">
                  <a:extLst>
                    <a:ext uri="{FF2B5EF4-FFF2-40B4-BE49-F238E27FC236}">
                      <a16:creationId xmlns:a16="http://schemas.microsoft.com/office/drawing/2014/main" id="{8F290D1E-8F8D-4440-A92B-8E971796C0C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3" name="Group 152">
              <a:extLst>
                <a:ext uri="{FF2B5EF4-FFF2-40B4-BE49-F238E27FC236}">
                  <a16:creationId xmlns:a16="http://schemas.microsoft.com/office/drawing/2014/main" id="{B66D9531-BC83-4F48-A941-810245212088}"/>
                </a:ext>
              </a:extLst>
            </p:cNvPr>
            <p:cNvGrpSpPr/>
            <p:nvPr/>
          </p:nvGrpSpPr>
          <p:grpSpPr>
            <a:xfrm>
              <a:off x="6032920" y="22753903"/>
              <a:ext cx="4827457" cy="2131508"/>
              <a:chOff x="7523320" y="8589620"/>
              <a:chExt cx="4827457" cy="2131508"/>
            </a:xfrm>
          </p:grpSpPr>
          <p:sp>
            <p:nvSpPr>
              <p:cNvPr id="204" name="Freeform: Shape 203">
                <a:extLst>
                  <a:ext uri="{FF2B5EF4-FFF2-40B4-BE49-F238E27FC236}">
                    <a16:creationId xmlns:a16="http://schemas.microsoft.com/office/drawing/2014/main" id="{C66AE3DD-EB37-4617-95F0-5F90183D203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5" name="Group 204">
                <a:extLst>
                  <a:ext uri="{FF2B5EF4-FFF2-40B4-BE49-F238E27FC236}">
                    <a16:creationId xmlns:a16="http://schemas.microsoft.com/office/drawing/2014/main" id="{D009C785-03BC-4BCC-8D8E-C2A8F3225A4A}"/>
                  </a:ext>
                </a:extLst>
              </p:cNvPr>
              <p:cNvGrpSpPr/>
              <p:nvPr/>
            </p:nvGrpSpPr>
            <p:grpSpPr>
              <a:xfrm>
                <a:off x="11394041" y="8589620"/>
                <a:ext cx="956736" cy="1287968"/>
                <a:chOff x="-3862348" y="1399884"/>
                <a:chExt cx="956736" cy="1287968"/>
              </a:xfrm>
            </p:grpSpPr>
            <p:pic>
              <p:nvPicPr>
                <p:cNvPr id="206" name="Graphic 205">
                  <a:extLst>
                    <a:ext uri="{FF2B5EF4-FFF2-40B4-BE49-F238E27FC236}">
                      <a16:creationId xmlns:a16="http://schemas.microsoft.com/office/drawing/2014/main" id="{876EC70A-5A16-487C-866D-BDCC10215B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07" name="TextBox 206">
                  <a:extLst>
                    <a:ext uri="{FF2B5EF4-FFF2-40B4-BE49-F238E27FC236}">
                      <a16:creationId xmlns:a16="http://schemas.microsoft.com/office/drawing/2014/main" id="{30973BEA-5A23-4EF3-8C22-8228B50DEFA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4" name="Group 153">
              <a:extLst>
                <a:ext uri="{FF2B5EF4-FFF2-40B4-BE49-F238E27FC236}">
                  <a16:creationId xmlns:a16="http://schemas.microsoft.com/office/drawing/2014/main" id="{3EE01934-DF18-49FE-8B8F-C003A224EADD}"/>
                </a:ext>
              </a:extLst>
            </p:cNvPr>
            <p:cNvGrpSpPr/>
            <p:nvPr/>
          </p:nvGrpSpPr>
          <p:grpSpPr>
            <a:xfrm>
              <a:off x="6096000" y="25041173"/>
              <a:ext cx="4741495" cy="2131542"/>
              <a:chOff x="1504353" y="8801354"/>
              <a:chExt cx="4741495" cy="2131542"/>
            </a:xfrm>
          </p:grpSpPr>
          <p:sp>
            <p:nvSpPr>
              <p:cNvPr id="200" name="Freeform: Shape 199">
                <a:extLst>
                  <a:ext uri="{FF2B5EF4-FFF2-40B4-BE49-F238E27FC236}">
                    <a16:creationId xmlns:a16="http://schemas.microsoft.com/office/drawing/2014/main" id="{BDE7E283-6447-46C3-942F-919BD13FA95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201" name="Group 200">
                <a:extLst>
                  <a:ext uri="{FF2B5EF4-FFF2-40B4-BE49-F238E27FC236}">
                    <a16:creationId xmlns:a16="http://schemas.microsoft.com/office/drawing/2014/main" id="{8B724A64-8D6C-4DC1-AA3F-B25C1DB242D4}"/>
                  </a:ext>
                </a:extLst>
              </p:cNvPr>
              <p:cNvGrpSpPr/>
              <p:nvPr/>
            </p:nvGrpSpPr>
            <p:grpSpPr>
              <a:xfrm>
                <a:off x="5289112" y="8801354"/>
                <a:ext cx="956736" cy="1301438"/>
                <a:chOff x="-2750419" y="1399884"/>
                <a:chExt cx="956736" cy="1301438"/>
              </a:xfrm>
            </p:grpSpPr>
            <p:pic>
              <p:nvPicPr>
                <p:cNvPr id="202" name="Graphic 201">
                  <a:extLst>
                    <a:ext uri="{FF2B5EF4-FFF2-40B4-BE49-F238E27FC236}">
                      <a16:creationId xmlns:a16="http://schemas.microsoft.com/office/drawing/2014/main" id="{728C7F9C-FBC3-4510-B176-2462329CD0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03" name="TextBox 202">
                  <a:extLst>
                    <a:ext uri="{FF2B5EF4-FFF2-40B4-BE49-F238E27FC236}">
                      <a16:creationId xmlns:a16="http://schemas.microsoft.com/office/drawing/2014/main" id="{F19F7FF9-1544-46DF-85B4-CB05AF625C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5" name="Group 154">
              <a:extLst>
                <a:ext uri="{FF2B5EF4-FFF2-40B4-BE49-F238E27FC236}">
                  <a16:creationId xmlns:a16="http://schemas.microsoft.com/office/drawing/2014/main" id="{F7FAB0EF-6E3E-4C84-A05B-DFAD374398B2}"/>
                </a:ext>
              </a:extLst>
            </p:cNvPr>
            <p:cNvGrpSpPr/>
            <p:nvPr/>
          </p:nvGrpSpPr>
          <p:grpSpPr>
            <a:xfrm>
              <a:off x="6112211" y="27345240"/>
              <a:ext cx="4827457" cy="2131508"/>
              <a:chOff x="7523320" y="8589620"/>
              <a:chExt cx="4827457" cy="2131508"/>
            </a:xfrm>
          </p:grpSpPr>
          <p:sp>
            <p:nvSpPr>
              <p:cNvPr id="196" name="Freeform: Shape 195">
                <a:extLst>
                  <a:ext uri="{FF2B5EF4-FFF2-40B4-BE49-F238E27FC236}">
                    <a16:creationId xmlns:a16="http://schemas.microsoft.com/office/drawing/2014/main" id="{0E1E64D2-97BD-4778-8B53-DE04592696F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7" name="Group 196">
                <a:extLst>
                  <a:ext uri="{FF2B5EF4-FFF2-40B4-BE49-F238E27FC236}">
                    <a16:creationId xmlns:a16="http://schemas.microsoft.com/office/drawing/2014/main" id="{A95A9BDB-0A2C-49D5-A9E7-9C33793720AE}"/>
                  </a:ext>
                </a:extLst>
              </p:cNvPr>
              <p:cNvGrpSpPr/>
              <p:nvPr/>
            </p:nvGrpSpPr>
            <p:grpSpPr>
              <a:xfrm>
                <a:off x="11394041" y="8589620"/>
                <a:ext cx="956736" cy="1287968"/>
                <a:chOff x="-3862348" y="1399884"/>
                <a:chExt cx="956736" cy="1287968"/>
              </a:xfrm>
            </p:grpSpPr>
            <p:pic>
              <p:nvPicPr>
                <p:cNvPr id="198" name="Graphic 197">
                  <a:extLst>
                    <a:ext uri="{FF2B5EF4-FFF2-40B4-BE49-F238E27FC236}">
                      <a16:creationId xmlns:a16="http://schemas.microsoft.com/office/drawing/2014/main" id="{090DC63C-E994-46E2-9085-188C1BCAC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9" name="TextBox 198">
                  <a:extLst>
                    <a:ext uri="{FF2B5EF4-FFF2-40B4-BE49-F238E27FC236}">
                      <a16:creationId xmlns:a16="http://schemas.microsoft.com/office/drawing/2014/main" id="{626E62D8-6A3F-421F-B972-A14B5FEC11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6" name="Group 155">
              <a:extLst>
                <a:ext uri="{FF2B5EF4-FFF2-40B4-BE49-F238E27FC236}">
                  <a16:creationId xmlns:a16="http://schemas.microsoft.com/office/drawing/2014/main" id="{8BC0F682-FDBB-48DA-A390-6E8708B1BE8C}"/>
                </a:ext>
              </a:extLst>
            </p:cNvPr>
            <p:cNvGrpSpPr/>
            <p:nvPr/>
          </p:nvGrpSpPr>
          <p:grpSpPr>
            <a:xfrm>
              <a:off x="6112211" y="29615713"/>
              <a:ext cx="4827457" cy="2131508"/>
              <a:chOff x="7523320" y="8589620"/>
              <a:chExt cx="4827457" cy="2131508"/>
            </a:xfrm>
          </p:grpSpPr>
          <p:sp>
            <p:nvSpPr>
              <p:cNvPr id="192" name="Freeform: Shape 191">
                <a:extLst>
                  <a:ext uri="{FF2B5EF4-FFF2-40B4-BE49-F238E27FC236}">
                    <a16:creationId xmlns:a16="http://schemas.microsoft.com/office/drawing/2014/main" id="{39FF6B75-A2AA-467D-A013-8EEC283263B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3" name="Group 192">
                <a:extLst>
                  <a:ext uri="{FF2B5EF4-FFF2-40B4-BE49-F238E27FC236}">
                    <a16:creationId xmlns:a16="http://schemas.microsoft.com/office/drawing/2014/main" id="{7B5C1B23-E257-44A4-BB61-D8604BC0F811}"/>
                  </a:ext>
                </a:extLst>
              </p:cNvPr>
              <p:cNvGrpSpPr/>
              <p:nvPr/>
            </p:nvGrpSpPr>
            <p:grpSpPr>
              <a:xfrm>
                <a:off x="11394041" y="8589620"/>
                <a:ext cx="956736" cy="1287968"/>
                <a:chOff x="-3862348" y="1399884"/>
                <a:chExt cx="956736" cy="1287968"/>
              </a:xfrm>
            </p:grpSpPr>
            <p:pic>
              <p:nvPicPr>
                <p:cNvPr id="194" name="Graphic 193">
                  <a:extLst>
                    <a:ext uri="{FF2B5EF4-FFF2-40B4-BE49-F238E27FC236}">
                      <a16:creationId xmlns:a16="http://schemas.microsoft.com/office/drawing/2014/main" id="{5A9DCA39-30E0-46EF-AF60-773B1B799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5" name="TextBox 194">
                  <a:extLst>
                    <a:ext uri="{FF2B5EF4-FFF2-40B4-BE49-F238E27FC236}">
                      <a16:creationId xmlns:a16="http://schemas.microsoft.com/office/drawing/2014/main" id="{B70FA512-58E1-4DD4-BCD5-2E2B4454893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7" name="Group 156">
              <a:extLst>
                <a:ext uri="{FF2B5EF4-FFF2-40B4-BE49-F238E27FC236}">
                  <a16:creationId xmlns:a16="http://schemas.microsoft.com/office/drawing/2014/main" id="{D52662BC-5576-45AD-8631-E4651A68237B}"/>
                </a:ext>
              </a:extLst>
            </p:cNvPr>
            <p:cNvGrpSpPr/>
            <p:nvPr/>
          </p:nvGrpSpPr>
          <p:grpSpPr>
            <a:xfrm>
              <a:off x="6096000" y="31912169"/>
              <a:ext cx="4741495" cy="2131542"/>
              <a:chOff x="1504353" y="8801354"/>
              <a:chExt cx="4741495" cy="2131542"/>
            </a:xfrm>
          </p:grpSpPr>
          <p:sp>
            <p:nvSpPr>
              <p:cNvPr id="188" name="Freeform: Shape 187">
                <a:extLst>
                  <a:ext uri="{FF2B5EF4-FFF2-40B4-BE49-F238E27FC236}">
                    <a16:creationId xmlns:a16="http://schemas.microsoft.com/office/drawing/2014/main" id="{A06D4882-6B6C-4EB2-A4E3-0F665449ED1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189" name="Group 188">
                <a:extLst>
                  <a:ext uri="{FF2B5EF4-FFF2-40B4-BE49-F238E27FC236}">
                    <a16:creationId xmlns:a16="http://schemas.microsoft.com/office/drawing/2014/main" id="{012427F7-5956-4EC6-B3B1-5BF8A2476306}"/>
                  </a:ext>
                </a:extLst>
              </p:cNvPr>
              <p:cNvGrpSpPr/>
              <p:nvPr/>
            </p:nvGrpSpPr>
            <p:grpSpPr>
              <a:xfrm>
                <a:off x="5289112" y="8801354"/>
                <a:ext cx="956736" cy="1301438"/>
                <a:chOff x="-2750419" y="1399884"/>
                <a:chExt cx="956736" cy="1301438"/>
              </a:xfrm>
            </p:grpSpPr>
            <p:pic>
              <p:nvPicPr>
                <p:cNvPr id="190" name="Graphic 189">
                  <a:extLst>
                    <a:ext uri="{FF2B5EF4-FFF2-40B4-BE49-F238E27FC236}">
                      <a16:creationId xmlns:a16="http://schemas.microsoft.com/office/drawing/2014/main" id="{AE0E574F-0403-4F3B-B692-27ECB609AF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91" name="TextBox 190">
                  <a:extLst>
                    <a:ext uri="{FF2B5EF4-FFF2-40B4-BE49-F238E27FC236}">
                      <a16:creationId xmlns:a16="http://schemas.microsoft.com/office/drawing/2014/main" id="{4ACD2338-C74E-4F71-9323-CE5FAA47032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8" name="Group 157">
              <a:extLst>
                <a:ext uri="{FF2B5EF4-FFF2-40B4-BE49-F238E27FC236}">
                  <a16:creationId xmlns:a16="http://schemas.microsoft.com/office/drawing/2014/main" id="{FB81A210-33CE-4BCC-8007-BC4526687203}"/>
                </a:ext>
              </a:extLst>
            </p:cNvPr>
            <p:cNvGrpSpPr/>
            <p:nvPr/>
          </p:nvGrpSpPr>
          <p:grpSpPr>
            <a:xfrm>
              <a:off x="6118882" y="34223847"/>
              <a:ext cx="4741495" cy="2131542"/>
              <a:chOff x="1504353" y="8801354"/>
              <a:chExt cx="4741495" cy="2131542"/>
            </a:xfrm>
          </p:grpSpPr>
          <p:sp>
            <p:nvSpPr>
              <p:cNvPr id="184" name="Freeform: Shape 183">
                <a:extLst>
                  <a:ext uri="{FF2B5EF4-FFF2-40B4-BE49-F238E27FC236}">
                    <a16:creationId xmlns:a16="http://schemas.microsoft.com/office/drawing/2014/main" id="{7BBDFB02-A115-42D7-A609-26AE1D862F9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185" name="Group 184">
                <a:extLst>
                  <a:ext uri="{FF2B5EF4-FFF2-40B4-BE49-F238E27FC236}">
                    <a16:creationId xmlns:a16="http://schemas.microsoft.com/office/drawing/2014/main" id="{25DECF9D-E1D0-43EB-87FA-87D6FE0A7672}"/>
                  </a:ext>
                </a:extLst>
              </p:cNvPr>
              <p:cNvGrpSpPr/>
              <p:nvPr/>
            </p:nvGrpSpPr>
            <p:grpSpPr>
              <a:xfrm>
                <a:off x="5289112" y="8801354"/>
                <a:ext cx="956736" cy="1301438"/>
                <a:chOff x="-2750419" y="1399884"/>
                <a:chExt cx="956736" cy="1301438"/>
              </a:xfrm>
            </p:grpSpPr>
            <p:pic>
              <p:nvPicPr>
                <p:cNvPr id="186" name="Graphic 185">
                  <a:extLst>
                    <a:ext uri="{FF2B5EF4-FFF2-40B4-BE49-F238E27FC236}">
                      <a16:creationId xmlns:a16="http://schemas.microsoft.com/office/drawing/2014/main" id="{D5E9F883-C891-475B-9945-3178F6B858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7" name="TextBox 186">
                  <a:extLst>
                    <a:ext uri="{FF2B5EF4-FFF2-40B4-BE49-F238E27FC236}">
                      <a16:creationId xmlns:a16="http://schemas.microsoft.com/office/drawing/2014/main" id="{0A3C3519-D1B2-4D21-B2BF-B82581B668C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9" name="Group 158">
              <a:extLst>
                <a:ext uri="{FF2B5EF4-FFF2-40B4-BE49-F238E27FC236}">
                  <a16:creationId xmlns:a16="http://schemas.microsoft.com/office/drawing/2014/main" id="{DA808AB2-BEBF-44D8-B24C-E24492D89290}"/>
                </a:ext>
              </a:extLst>
            </p:cNvPr>
            <p:cNvGrpSpPr/>
            <p:nvPr/>
          </p:nvGrpSpPr>
          <p:grpSpPr>
            <a:xfrm>
              <a:off x="6096000" y="36512613"/>
              <a:ext cx="4741495" cy="2131542"/>
              <a:chOff x="1504353" y="8801354"/>
              <a:chExt cx="4741495" cy="2131542"/>
            </a:xfrm>
          </p:grpSpPr>
          <p:sp>
            <p:nvSpPr>
              <p:cNvPr id="180" name="Freeform: Shape 179">
                <a:extLst>
                  <a:ext uri="{FF2B5EF4-FFF2-40B4-BE49-F238E27FC236}">
                    <a16:creationId xmlns:a16="http://schemas.microsoft.com/office/drawing/2014/main" id="{2C55C880-45C4-4A0C-B304-8BCDE71639D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181" name="Group 180">
                <a:extLst>
                  <a:ext uri="{FF2B5EF4-FFF2-40B4-BE49-F238E27FC236}">
                    <a16:creationId xmlns:a16="http://schemas.microsoft.com/office/drawing/2014/main" id="{F103FA1A-AC41-46AA-BD55-5860C59B0069}"/>
                  </a:ext>
                </a:extLst>
              </p:cNvPr>
              <p:cNvGrpSpPr/>
              <p:nvPr/>
            </p:nvGrpSpPr>
            <p:grpSpPr>
              <a:xfrm>
                <a:off x="5289112" y="8801354"/>
                <a:ext cx="956736" cy="1301438"/>
                <a:chOff x="-2750419" y="1399884"/>
                <a:chExt cx="956736" cy="1301438"/>
              </a:xfrm>
            </p:grpSpPr>
            <p:pic>
              <p:nvPicPr>
                <p:cNvPr id="182" name="Graphic 181">
                  <a:extLst>
                    <a:ext uri="{FF2B5EF4-FFF2-40B4-BE49-F238E27FC236}">
                      <a16:creationId xmlns:a16="http://schemas.microsoft.com/office/drawing/2014/main" id="{455D9453-92E1-4197-9D5A-5ABCEDBC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3" name="TextBox 182">
                  <a:extLst>
                    <a:ext uri="{FF2B5EF4-FFF2-40B4-BE49-F238E27FC236}">
                      <a16:creationId xmlns:a16="http://schemas.microsoft.com/office/drawing/2014/main" id="{9257F57E-B455-4F24-BCEC-754DB681A28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0" name="Group 159">
              <a:extLst>
                <a:ext uri="{FF2B5EF4-FFF2-40B4-BE49-F238E27FC236}">
                  <a16:creationId xmlns:a16="http://schemas.microsoft.com/office/drawing/2014/main" id="{44D32F08-3737-42B0-BE64-6D8F0840CE3E}"/>
                </a:ext>
              </a:extLst>
            </p:cNvPr>
            <p:cNvGrpSpPr/>
            <p:nvPr/>
          </p:nvGrpSpPr>
          <p:grpSpPr>
            <a:xfrm>
              <a:off x="6118882" y="38783165"/>
              <a:ext cx="4741495" cy="2131542"/>
              <a:chOff x="1504353" y="8801354"/>
              <a:chExt cx="4741495" cy="2131542"/>
            </a:xfrm>
          </p:grpSpPr>
          <p:sp>
            <p:nvSpPr>
              <p:cNvPr id="176" name="Freeform: Shape 175">
                <a:extLst>
                  <a:ext uri="{FF2B5EF4-FFF2-40B4-BE49-F238E27FC236}">
                    <a16:creationId xmlns:a16="http://schemas.microsoft.com/office/drawing/2014/main" id="{24A64990-6E9C-4807-8937-30DCB9CEF80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177" name="Group 176">
                <a:extLst>
                  <a:ext uri="{FF2B5EF4-FFF2-40B4-BE49-F238E27FC236}">
                    <a16:creationId xmlns:a16="http://schemas.microsoft.com/office/drawing/2014/main" id="{2392E1DD-0AA0-4E70-B4E7-7C3AA1CFE8CF}"/>
                  </a:ext>
                </a:extLst>
              </p:cNvPr>
              <p:cNvGrpSpPr/>
              <p:nvPr/>
            </p:nvGrpSpPr>
            <p:grpSpPr>
              <a:xfrm>
                <a:off x="5289112" y="8801354"/>
                <a:ext cx="956736" cy="1301438"/>
                <a:chOff x="-2750419" y="1399884"/>
                <a:chExt cx="956736" cy="1301438"/>
              </a:xfrm>
            </p:grpSpPr>
            <p:pic>
              <p:nvPicPr>
                <p:cNvPr id="178" name="Graphic 177">
                  <a:extLst>
                    <a:ext uri="{FF2B5EF4-FFF2-40B4-BE49-F238E27FC236}">
                      <a16:creationId xmlns:a16="http://schemas.microsoft.com/office/drawing/2014/main" id="{0EF47485-8679-4824-A92E-18A28FD1FA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79" name="TextBox 178">
                  <a:extLst>
                    <a:ext uri="{FF2B5EF4-FFF2-40B4-BE49-F238E27FC236}">
                      <a16:creationId xmlns:a16="http://schemas.microsoft.com/office/drawing/2014/main" id="{75972623-264C-4D09-9C7B-D53A3700F0C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1" name="Group 160">
              <a:extLst>
                <a:ext uri="{FF2B5EF4-FFF2-40B4-BE49-F238E27FC236}">
                  <a16:creationId xmlns:a16="http://schemas.microsoft.com/office/drawing/2014/main" id="{BCD8FC28-928E-4B97-BE49-0951DFBA5CA1}"/>
                </a:ext>
              </a:extLst>
            </p:cNvPr>
            <p:cNvGrpSpPr/>
            <p:nvPr/>
          </p:nvGrpSpPr>
          <p:grpSpPr>
            <a:xfrm>
              <a:off x="6118882" y="41111148"/>
              <a:ext cx="4827457" cy="2131508"/>
              <a:chOff x="7523320" y="8589620"/>
              <a:chExt cx="4827457" cy="2131508"/>
            </a:xfrm>
          </p:grpSpPr>
          <p:sp>
            <p:nvSpPr>
              <p:cNvPr id="172" name="Freeform: Shape 171">
                <a:extLst>
                  <a:ext uri="{FF2B5EF4-FFF2-40B4-BE49-F238E27FC236}">
                    <a16:creationId xmlns:a16="http://schemas.microsoft.com/office/drawing/2014/main" id="{68AB5F2B-82EB-40C2-A953-C79CC87036D4}"/>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73" name="Group 172">
                <a:extLst>
                  <a:ext uri="{FF2B5EF4-FFF2-40B4-BE49-F238E27FC236}">
                    <a16:creationId xmlns:a16="http://schemas.microsoft.com/office/drawing/2014/main" id="{A376CF0C-F7FB-4EE5-A609-3CA88F43B94D}"/>
                  </a:ext>
                </a:extLst>
              </p:cNvPr>
              <p:cNvGrpSpPr/>
              <p:nvPr/>
            </p:nvGrpSpPr>
            <p:grpSpPr>
              <a:xfrm>
                <a:off x="11394041" y="8589620"/>
                <a:ext cx="956736" cy="1287968"/>
                <a:chOff x="-3862348" y="1399884"/>
                <a:chExt cx="956736" cy="1287968"/>
              </a:xfrm>
            </p:grpSpPr>
            <p:pic>
              <p:nvPicPr>
                <p:cNvPr id="174" name="Graphic 173">
                  <a:extLst>
                    <a:ext uri="{FF2B5EF4-FFF2-40B4-BE49-F238E27FC236}">
                      <a16:creationId xmlns:a16="http://schemas.microsoft.com/office/drawing/2014/main" id="{23FDD3F6-E366-462B-BD44-AD8039F4D1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5" name="TextBox 174">
                  <a:extLst>
                    <a:ext uri="{FF2B5EF4-FFF2-40B4-BE49-F238E27FC236}">
                      <a16:creationId xmlns:a16="http://schemas.microsoft.com/office/drawing/2014/main" id="{4ECB64CD-8FB9-47E6-80A6-C96550388E8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2" name="Group 161">
              <a:extLst>
                <a:ext uri="{FF2B5EF4-FFF2-40B4-BE49-F238E27FC236}">
                  <a16:creationId xmlns:a16="http://schemas.microsoft.com/office/drawing/2014/main" id="{33E22FC2-0ABB-4C7C-8D15-AC033D9D4C29}"/>
                </a:ext>
              </a:extLst>
            </p:cNvPr>
            <p:cNvGrpSpPr/>
            <p:nvPr/>
          </p:nvGrpSpPr>
          <p:grpSpPr>
            <a:xfrm>
              <a:off x="6118882" y="43399914"/>
              <a:ext cx="4827457" cy="2131508"/>
              <a:chOff x="7523320" y="8589620"/>
              <a:chExt cx="4827457" cy="2131508"/>
            </a:xfrm>
          </p:grpSpPr>
          <p:sp>
            <p:nvSpPr>
              <p:cNvPr id="168" name="Freeform: Shape 167">
                <a:extLst>
                  <a:ext uri="{FF2B5EF4-FFF2-40B4-BE49-F238E27FC236}">
                    <a16:creationId xmlns:a16="http://schemas.microsoft.com/office/drawing/2014/main" id="{11843D23-D775-4317-8E9C-D35160492C0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9" name="Group 168">
                <a:extLst>
                  <a:ext uri="{FF2B5EF4-FFF2-40B4-BE49-F238E27FC236}">
                    <a16:creationId xmlns:a16="http://schemas.microsoft.com/office/drawing/2014/main" id="{32207418-6B69-453A-8B21-072C8D6BFB7F}"/>
                  </a:ext>
                </a:extLst>
              </p:cNvPr>
              <p:cNvGrpSpPr/>
              <p:nvPr/>
            </p:nvGrpSpPr>
            <p:grpSpPr>
              <a:xfrm>
                <a:off x="11394041" y="8589620"/>
                <a:ext cx="956736" cy="1287968"/>
                <a:chOff x="-3862348" y="1399884"/>
                <a:chExt cx="956736" cy="1287968"/>
              </a:xfrm>
            </p:grpSpPr>
            <p:pic>
              <p:nvPicPr>
                <p:cNvPr id="170" name="Graphic 169">
                  <a:extLst>
                    <a:ext uri="{FF2B5EF4-FFF2-40B4-BE49-F238E27FC236}">
                      <a16:creationId xmlns:a16="http://schemas.microsoft.com/office/drawing/2014/main" id="{E235D6BD-36F1-4EB8-9B41-35EC19021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1" name="TextBox 170">
                  <a:extLst>
                    <a:ext uri="{FF2B5EF4-FFF2-40B4-BE49-F238E27FC236}">
                      <a16:creationId xmlns:a16="http://schemas.microsoft.com/office/drawing/2014/main" id="{BC87B503-6A76-475C-B25A-CCA010321DB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3" name="Group 162">
              <a:extLst>
                <a:ext uri="{FF2B5EF4-FFF2-40B4-BE49-F238E27FC236}">
                  <a16:creationId xmlns:a16="http://schemas.microsoft.com/office/drawing/2014/main" id="{18D505DF-7C44-46F5-B5E3-119AD7110B1C}"/>
                </a:ext>
              </a:extLst>
            </p:cNvPr>
            <p:cNvGrpSpPr/>
            <p:nvPr/>
          </p:nvGrpSpPr>
          <p:grpSpPr>
            <a:xfrm>
              <a:off x="6118882" y="45714663"/>
              <a:ext cx="4741495" cy="2131542"/>
              <a:chOff x="1504353" y="8801354"/>
              <a:chExt cx="4741495" cy="2131542"/>
            </a:xfrm>
          </p:grpSpPr>
          <p:sp>
            <p:nvSpPr>
              <p:cNvPr id="164" name="Freeform: Shape 163">
                <a:extLst>
                  <a:ext uri="{FF2B5EF4-FFF2-40B4-BE49-F238E27FC236}">
                    <a16:creationId xmlns:a16="http://schemas.microsoft.com/office/drawing/2014/main" id="{B11888C9-18C4-4C3A-8A72-44B7CFABC24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5" name="Group 164">
                <a:extLst>
                  <a:ext uri="{FF2B5EF4-FFF2-40B4-BE49-F238E27FC236}">
                    <a16:creationId xmlns:a16="http://schemas.microsoft.com/office/drawing/2014/main" id="{52FE19DE-69E6-4C7E-B42D-FFFFD89771ED}"/>
                  </a:ext>
                </a:extLst>
              </p:cNvPr>
              <p:cNvGrpSpPr/>
              <p:nvPr/>
            </p:nvGrpSpPr>
            <p:grpSpPr>
              <a:xfrm>
                <a:off x="5289112" y="8801354"/>
                <a:ext cx="956736" cy="1301438"/>
                <a:chOff x="-2750419" y="1399884"/>
                <a:chExt cx="956736" cy="1301438"/>
              </a:xfrm>
            </p:grpSpPr>
            <p:pic>
              <p:nvPicPr>
                <p:cNvPr id="166" name="Graphic 165">
                  <a:extLst>
                    <a:ext uri="{FF2B5EF4-FFF2-40B4-BE49-F238E27FC236}">
                      <a16:creationId xmlns:a16="http://schemas.microsoft.com/office/drawing/2014/main" id="{9648E9F5-459E-4F10-B046-2755E2726C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67" name="TextBox 166">
                  <a:extLst>
                    <a:ext uri="{FF2B5EF4-FFF2-40B4-BE49-F238E27FC236}">
                      <a16:creationId xmlns:a16="http://schemas.microsoft.com/office/drawing/2014/main" id="{6527618F-6512-436E-BDDB-A5742050FD6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327" name="Group 326">
            <a:extLst>
              <a:ext uri="{FF2B5EF4-FFF2-40B4-BE49-F238E27FC236}">
                <a16:creationId xmlns:a16="http://schemas.microsoft.com/office/drawing/2014/main" id="{0719478A-9A9A-4637-A06C-9F9F3DA9AC8E}"/>
              </a:ext>
            </a:extLst>
          </p:cNvPr>
          <p:cNvGrpSpPr/>
          <p:nvPr/>
        </p:nvGrpSpPr>
        <p:grpSpPr>
          <a:xfrm>
            <a:off x="-11604057" y="-6806917"/>
            <a:ext cx="10426151" cy="62295240"/>
            <a:chOff x="492570" y="-969192"/>
            <a:chExt cx="10426151" cy="62295240"/>
          </a:xfrm>
        </p:grpSpPr>
        <p:sp>
          <p:nvSpPr>
            <p:cNvPr id="328" name="Rectangle: Rounded Corners 327">
              <a:extLst>
                <a:ext uri="{FF2B5EF4-FFF2-40B4-BE49-F238E27FC236}">
                  <a16:creationId xmlns:a16="http://schemas.microsoft.com/office/drawing/2014/main" id="{0E19E8E2-4A46-41BA-ABF3-317FF2C4A5DE}"/>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332" name="Freeform: Shape 331">
              <a:extLst>
                <a:ext uri="{FF2B5EF4-FFF2-40B4-BE49-F238E27FC236}">
                  <a16:creationId xmlns:a16="http://schemas.microsoft.com/office/drawing/2014/main" id="{9A3CED91-42F5-4A3B-97AA-DCAF342975E1}"/>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333" name="Group 332">
              <a:extLst>
                <a:ext uri="{FF2B5EF4-FFF2-40B4-BE49-F238E27FC236}">
                  <a16:creationId xmlns:a16="http://schemas.microsoft.com/office/drawing/2014/main" id="{2EC82998-453B-4299-A450-6F89772B20E4}"/>
                </a:ext>
              </a:extLst>
            </p:cNvPr>
            <p:cNvGrpSpPr/>
            <p:nvPr/>
          </p:nvGrpSpPr>
          <p:grpSpPr>
            <a:xfrm>
              <a:off x="1501138" y="1605415"/>
              <a:ext cx="956736" cy="1301438"/>
              <a:chOff x="-1490164" y="1399884"/>
              <a:chExt cx="956736" cy="1301438"/>
            </a:xfrm>
          </p:grpSpPr>
          <p:pic>
            <p:nvPicPr>
              <p:cNvPr id="452" name="Graphic 451">
                <a:extLst>
                  <a:ext uri="{FF2B5EF4-FFF2-40B4-BE49-F238E27FC236}">
                    <a16:creationId xmlns:a16="http://schemas.microsoft.com/office/drawing/2014/main" id="{30958404-7678-4B21-A3A4-2180434B875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53" name="TextBox 452">
                <a:extLst>
                  <a:ext uri="{FF2B5EF4-FFF2-40B4-BE49-F238E27FC236}">
                    <a16:creationId xmlns:a16="http://schemas.microsoft.com/office/drawing/2014/main" id="{45137B54-B3B7-45BB-B195-6599DB8C269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334" name="Group 333">
              <a:extLst>
                <a:ext uri="{FF2B5EF4-FFF2-40B4-BE49-F238E27FC236}">
                  <a16:creationId xmlns:a16="http://schemas.microsoft.com/office/drawing/2014/main" id="{58F739D5-E25A-4A15-BA0C-4679ABF5B6F5}"/>
                </a:ext>
              </a:extLst>
            </p:cNvPr>
            <p:cNvGrpSpPr/>
            <p:nvPr/>
          </p:nvGrpSpPr>
          <p:grpSpPr>
            <a:xfrm>
              <a:off x="5835267" y="4052087"/>
              <a:ext cx="4822721" cy="2105525"/>
              <a:chOff x="5835267" y="4052087"/>
              <a:chExt cx="4822721" cy="2105525"/>
            </a:xfrm>
          </p:grpSpPr>
          <p:sp>
            <p:nvSpPr>
              <p:cNvPr id="448" name="Freeform: Shape 447">
                <a:extLst>
                  <a:ext uri="{FF2B5EF4-FFF2-40B4-BE49-F238E27FC236}">
                    <a16:creationId xmlns:a16="http://schemas.microsoft.com/office/drawing/2014/main" id="{E78C02E8-4C8D-4FA8-86B5-6232EC22C17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9" name="Group 448">
                <a:extLst>
                  <a:ext uri="{FF2B5EF4-FFF2-40B4-BE49-F238E27FC236}">
                    <a16:creationId xmlns:a16="http://schemas.microsoft.com/office/drawing/2014/main" id="{E6E8735F-EA60-4EC1-B518-8575F40122AF}"/>
                  </a:ext>
                </a:extLst>
              </p:cNvPr>
              <p:cNvGrpSpPr/>
              <p:nvPr/>
            </p:nvGrpSpPr>
            <p:grpSpPr>
              <a:xfrm>
                <a:off x="9701252" y="4295484"/>
                <a:ext cx="956736" cy="1287968"/>
                <a:chOff x="-3862348" y="1399884"/>
                <a:chExt cx="956736" cy="1287968"/>
              </a:xfrm>
            </p:grpSpPr>
            <p:pic>
              <p:nvPicPr>
                <p:cNvPr id="450" name="Graphic 449">
                  <a:extLst>
                    <a:ext uri="{FF2B5EF4-FFF2-40B4-BE49-F238E27FC236}">
                      <a16:creationId xmlns:a16="http://schemas.microsoft.com/office/drawing/2014/main" id="{1811616D-1777-4DA9-85ED-0D871C484EA6}"/>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51" name="TextBox 450">
                  <a:extLst>
                    <a:ext uri="{FF2B5EF4-FFF2-40B4-BE49-F238E27FC236}">
                      <a16:creationId xmlns:a16="http://schemas.microsoft.com/office/drawing/2014/main" id="{ABC98E50-E32C-4BB5-A8CC-51D414A415E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5" name="Group 334">
              <a:extLst>
                <a:ext uri="{FF2B5EF4-FFF2-40B4-BE49-F238E27FC236}">
                  <a16:creationId xmlns:a16="http://schemas.microsoft.com/office/drawing/2014/main" id="{B4F7725A-C1EC-4B16-8340-23194C76DCCC}"/>
                </a:ext>
              </a:extLst>
            </p:cNvPr>
            <p:cNvGrpSpPr/>
            <p:nvPr/>
          </p:nvGrpSpPr>
          <p:grpSpPr>
            <a:xfrm>
              <a:off x="5916493" y="7076248"/>
              <a:ext cx="4741495" cy="2131542"/>
              <a:chOff x="1504353" y="8801354"/>
              <a:chExt cx="4741495" cy="2131542"/>
            </a:xfrm>
          </p:grpSpPr>
          <p:sp>
            <p:nvSpPr>
              <p:cNvPr id="444" name="Freeform: Shape 443">
                <a:extLst>
                  <a:ext uri="{FF2B5EF4-FFF2-40B4-BE49-F238E27FC236}">
                    <a16:creationId xmlns:a16="http://schemas.microsoft.com/office/drawing/2014/main" id="{AEDDC38B-6221-4216-9666-956D51B56E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5" name="Group 444">
                <a:extLst>
                  <a:ext uri="{FF2B5EF4-FFF2-40B4-BE49-F238E27FC236}">
                    <a16:creationId xmlns:a16="http://schemas.microsoft.com/office/drawing/2014/main" id="{BC0956E1-B426-4107-AF54-D04B8FFFEC29}"/>
                  </a:ext>
                </a:extLst>
              </p:cNvPr>
              <p:cNvGrpSpPr/>
              <p:nvPr/>
            </p:nvGrpSpPr>
            <p:grpSpPr>
              <a:xfrm>
                <a:off x="5289112" y="8801354"/>
                <a:ext cx="956736" cy="1301438"/>
                <a:chOff x="-2750419" y="1399884"/>
                <a:chExt cx="956736" cy="1301438"/>
              </a:xfrm>
            </p:grpSpPr>
            <p:pic>
              <p:nvPicPr>
                <p:cNvPr id="446" name="Graphic 445">
                  <a:extLst>
                    <a:ext uri="{FF2B5EF4-FFF2-40B4-BE49-F238E27FC236}">
                      <a16:creationId xmlns:a16="http://schemas.microsoft.com/office/drawing/2014/main" id="{7134F6FD-40E1-4784-8927-E36F6DF5C63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47" name="TextBox 446">
                  <a:extLst>
                    <a:ext uri="{FF2B5EF4-FFF2-40B4-BE49-F238E27FC236}">
                      <a16:creationId xmlns:a16="http://schemas.microsoft.com/office/drawing/2014/main" id="{35E977CB-53CD-4CE3-8A39-0C3200E19B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6" name="Group 335">
              <a:extLst>
                <a:ext uri="{FF2B5EF4-FFF2-40B4-BE49-F238E27FC236}">
                  <a16:creationId xmlns:a16="http://schemas.microsoft.com/office/drawing/2014/main" id="{4F5E9830-B352-4F94-93B1-F3D11AB12AF4}"/>
                </a:ext>
              </a:extLst>
            </p:cNvPr>
            <p:cNvGrpSpPr/>
            <p:nvPr/>
          </p:nvGrpSpPr>
          <p:grpSpPr>
            <a:xfrm>
              <a:off x="1494244" y="9700076"/>
              <a:ext cx="5024592" cy="2105525"/>
              <a:chOff x="1653538" y="1750435"/>
              <a:chExt cx="5024592" cy="2105525"/>
            </a:xfrm>
          </p:grpSpPr>
          <p:sp>
            <p:nvSpPr>
              <p:cNvPr id="440" name="Freeform: Shape 439">
                <a:extLst>
                  <a:ext uri="{FF2B5EF4-FFF2-40B4-BE49-F238E27FC236}">
                    <a16:creationId xmlns:a16="http://schemas.microsoft.com/office/drawing/2014/main" id="{A4429134-0009-487E-A7F0-0D91BB15BFC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1" name="Group 440">
                <a:extLst>
                  <a:ext uri="{FF2B5EF4-FFF2-40B4-BE49-F238E27FC236}">
                    <a16:creationId xmlns:a16="http://schemas.microsoft.com/office/drawing/2014/main" id="{280F0929-2349-4B55-BE5B-953C627DE585}"/>
                  </a:ext>
                </a:extLst>
              </p:cNvPr>
              <p:cNvGrpSpPr/>
              <p:nvPr/>
            </p:nvGrpSpPr>
            <p:grpSpPr>
              <a:xfrm>
                <a:off x="1653538" y="1757815"/>
                <a:ext cx="956736" cy="1301438"/>
                <a:chOff x="-1490164" y="1399884"/>
                <a:chExt cx="956736" cy="1301438"/>
              </a:xfrm>
            </p:grpSpPr>
            <p:pic>
              <p:nvPicPr>
                <p:cNvPr id="442" name="Graphic 441">
                  <a:extLst>
                    <a:ext uri="{FF2B5EF4-FFF2-40B4-BE49-F238E27FC236}">
                      <a16:creationId xmlns:a16="http://schemas.microsoft.com/office/drawing/2014/main" id="{4406B54D-88BA-44CC-A4A0-70F2458605F4}"/>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43" name="TextBox 442">
                  <a:extLst>
                    <a:ext uri="{FF2B5EF4-FFF2-40B4-BE49-F238E27FC236}">
                      <a16:creationId xmlns:a16="http://schemas.microsoft.com/office/drawing/2014/main" id="{02142C57-14B4-45AC-AD0A-1C7C760E13E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37" name="Group 336">
              <a:extLst>
                <a:ext uri="{FF2B5EF4-FFF2-40B4-BE49-F238E27FC236}">
                  <a16:creationId xmlns:a16="http://schemas.microsoft.com/office/drawing/2014/main" id="{E6AC6B89-6001-4A97-B9E0-A7E2C22D3400}"/>
                </a:ext>
              </a:extLst>
            </p:cNvPr>
            <p:cNvGrpSpPr/>
            <p:nvPr/>
          </p:nvGrpSpPr>
          <p:grpSpPr>
            <a:xfrm>
              <a:off x="5916493" y="12134418"/>
              <a:ext cx="4741495" cy="2131542"/>
              <a:chOff x="1504353" y="8801354"/>
              <a:chExt cx="4741495" cy="2131542"/>
            </a:xfrm>
          </p:grpSpPr>
          <p:sp>
            <p:nvSpPr>
              <p:cNvPr id="436" name="Freeform: Shape 435">
                <a:extLst>
                  <a:ext uri="{FF2B5EF4-FFF2-40B4-BE49-F238E27FC236}">
                    <a16:creationId xmlns:a16="http://schemas.microsoft.com/office/drawing/2014/main" id="{39BDB283-E884-4FC3-9CDF-9763E81B004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7" name="Group 436">
                <a:extLst>
                  <a:ext uri="{FF2B5EF4-FFF2-40B4-BE49-F238E27FC236}">
                    <a16:creationId xmlns:a16="http://schemas.microsoft.com/office/drawing/2014/main" id="{0D20726A-ACFD-4211-AB96-D9ED26728DA0}"/>
                  </a:ext>
                </a:extLst>
              </p:cNvPr>
              <p:cNvGrpSpPr/>
              <p:nvPr/>
            </p:nvGrpSpPr>
            <p:grpSpPr>
              <a:xfrm>
                <a:off x="5289112" y="8801354"/>
                <a:ext cx="956736" cy="1301438"/>
                <a:chOff x="-2750419" y="1399884"/>
                <a:chExt cx="956736" cy="1301438"/>
              </a:xfrm>
            </p:grpSpPr>
            <p:pic>
              <p:nvPicPr>
                <p:cNvPr id="438" name="Graphic 437">
                  <a:extLst>
                    <a:ext uri="{FF2B5EF4-FFF2-40B4-BE49-F238E27FC236}">
                      <a16:creationId xmlns:a16="http://schemas.microsoft.com/office/drawing/2014/main" id="{BC0F911D-2573-48A9-8254-AA8A33C770E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39" name="TextBox 438">
                  <a:extLst>
                    <a:ext uri="{FF2B5EF4-FFF2-40B4-BE49-F238E27FC236}">
                      <a16:creationId xmlns:a16="http://schemas.microsoft.com/office/drawing/2014/main" id="{DA340408-A7A7-4ECF-AA5A-841CB7848B3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8" name="Group 337">
              <a:extLst>
                <a:ext uri="{FF2B5EF4-FFF2-40B4-BE49-F238E27FC236}">
                  <a16:creationId xmlns:a16="http://schemas.microsoft.com/office/drawing/2014/main" id="{1308BECC-0F7D-43B0-8439-F312A8928917}"/>
                </a:ext>
              </a:extLst>
            </p:cNvPr>
            <p:cNvGrpSpPr/>
            <p:nvPr/>
          </p:nvGrpSpPr>
          <p:grpSpPr>
            <a:xfrm>
              <a:off x="5916493" y="14620794"/>
              <a:ext cx="4822721" cy="2105525"/>
              <a:chOff x="5835267" y="4052087"/>
              <a:chExt cx="4822721" cy="2105525"/>
            </a:xfrm>
          </p:grpSpPr>
          <p:sp>
            <p:nvSpPr>
              <p:cNvPr id="432" name="Freeform: Shape 431">
                <a:extLst>
                  <a:ext uri="{FF2B5EF4-FFF2-40B4-BE49-F238E27FC236}">
                    <a16:creationId xmlns:a16="http://schemas.microsoft.com/office/drawing/2014/main" id="{6B5FCF08-C28D-48E2-B346-3399E2FF496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3" name="Group 432">
                <a:extLst>
                  <a:ext uri="{FF2B5EF4-FFF2-40B4-BE49-F238E27FC236}">
                    <a16:creationId xmlns:a16="http://schemas.microsoft.com/office/drawing/2014/main" id="{7F3DE97D-BA89-4C81-A260-71309CC21092}"/>
                  </a:ext>
                </a:extLst>
              </p:cNvPr>
              <p:cNvGrpSpPr/>
              <p:nvPr/>
            </p:nvGrpSpPr>
            <p:grpSpPr>
              <a:xfrm>
                <a:off x="9701252" y="4295484"/>
                <a:ext cx="956736" cy="1287968"/>
                <a:chOff x="-3862348" y="1399884"/>
                <a:chExt cx="956736" cy="1287968"/>
              </a:xfrm>
            </p:grpSpPr>
            <p:pic>
              <p:nvPicPr>
                <p:cNvPr id="434" name="Graphic 433">
                  <a:extLst>
                    <a:ext uri="{FF2B5EF4-FFF2-40B4-BE49-F238E27FC236}">
                      <a16:creationId xmlns:a16="http://schemas.microsoft.com/office/drawing/2014/main" id="{DCF2893E-C367-4DEB-84E2-FBE2D6B102A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5" name="TextBox 434">
                  <a:extLst>
                    <a:ext uri="{FF2B5EF4-FFF2-40B4-BE49-F238E27FC236}">
                      <a16:creationId xmlns:a16="http://schemas.microsoft.com/office/drawing/2014/main" id="{D2D8694E-6E0F-4B18-95CB-CCB2762AAF6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9" name="Group 338">
              <a:extLst>
                <a:ext uri="{FF2B5EF4-FFF2-40B4-BE49-F238E27FC236}">
                  <a16:creationId xmlns:a16="http://schemas.microsoft.com/office/drawing/2014/main" id="{CF6D7AAC-D3E7-4184-9EB1-27982A02BC2C}"/>
                </a:ext>
              </a:extLst>
            </p:cNvPr>
            <p:cNvGrpSpPr/>
            <p:nvPr/>
          </p:nvGrpSpPr>
          <p:grpSpPr>
            <a:xfrm>
              <a:off x="5916493" y="17081153"/>
              <a:ext cx="4822721" cy="2105525"/>
              <a:chOff x="5835267" y="4052087"/>
              <a:chExt cx="4822721" cy="2105525"/>
            </a:xfrm>
          </p:grpSpPr>
          <p:sp>
            <p:nvSpPr>
              <p:cNvPr id="428" name="Freeform: Shape 427">
                <a:extLst>
                  <a:ext uri="{FF2B5EF4-FFF2-40B4-BE49-F238E27FC236}">
                    <a16:creationId xmlns:a16="http://schemas.microsoft.com/office/drawing/2014/main" id="{206CBAFC-1655-403E-A16B-03914E25C9B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9" name="Group 428">
                <a:extLst>
                  <a:ext uri="{FF2B5EF4-FFF2-40B4-BE49-F238E27FC236}">
                    <a16:creationId xmlns:a16="http://schemas.microsoft.com/office/drawing/2014/main" id="{938839D9-2754-42E1-8F14-1437E98808D7}"/>
                  </a:ext>
                </a:extLst>
              </p:cNvPr>
              <p:cNvGrpSpPr/>
              <p:nvPr/>
            </p:nvGrpSpPr>
            <p:grpSpPr>
              <a:xfrm>
                <a:off x="9701252" y="4295484"/>
                <a:ext cx="956736" cy="1287968"/>
                <a:chOff x="-3862348" y="1399884"/>
                <a:chExt cx="956736" cy="1287968"/>
              </a:xfrm>
            </p:grpSpPr>
            <p:pic>
              <p:nvPicPr>
                <p:cNvPr id="430" name="Graphic 429">
                  <a:extLst>
                    <a:ext uri="{FF2B5EF4-FFF2-40B4-BE49-F238E27FC236}">
                      <a16:creationId xmlns:a16="http://schemas.microsoft.com/office/drawing/2014/main" id="{7F226EDE-DD23-42E8-BB98-3ACB0FF94CD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1" name="TextBox 430">
                  <a:extLst>
                    <a:ext uri="{FF2B5EF4-FFF2-40B4-BE49-F238E27FC236}">
                      <a16:creationId xmlns:a16="http://schemas.microsoft.com/office/drawing/2014/main" id="{5D62DA87-CD13-40F2-BD7C-A43B225A3EE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0" name="Group 339">
              <a:extLst>
                <a:ext uri="{FF2B5EF4-FFF2-40B4-BE49-F238E27FC236}">
                  <a16:creationId xmlns:a16="http://schemas.microsoft.com/office/drawing/2014/main" id="{069EB611-0E55-4655-A07D-30E6536897CB}"/>
                </a:ext>
              </a:extLst>
            </p:cNvPr>
            <p:cNvGrpSpPr/>
            <p:nvPr/>
          </p:nvGrpSpPr>
          <p:grpSpPr>
            <a:xfrm>
              <a:off x="5916493" y="19541512"/>
              <a:ext cx="4822721" cy="2105525"/>
              <a:chOff x="5835267" y="4052087"/>
              <a:chExt cx="4822721" cy="2105525"/>
            </a:xfrm>
          </p:grpSpPr>
          <p:sp>
            <p:nvSpPr>
              <p:cNvPr id="424" name="Freeform: Shape 423">
                <a:extLst>
                  <a:ext uri="{FF2B5EF4-FFF2-40B4-BE49-F238E27FC236}">
                    <a16:creationId xmlns:a16="http://schemas.microsoft.com/office/drawing/2014/main" id="{64FC437C-929A-43E4-AF47-50F98B0881A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5" name="Group 424">
                <a:extLst>
                  <a:ext uri="{FF2B5EF4-FFF2-40B4-BE49-F238E27FC236}">
                    <a16:creationId xmlns:a16="http://schemas.microsoft.com/office/drawing/2014/main" id="{556B2697-458A-412A-9FAB-D47D72C91C27}"/>
                  </a:ext>
                </a:extLst>
              </p:cNvPr>
              <p:cNvGrpSpPr/>
              <p:nvPr/>
            </p:nvGrpSpPr>
            <p:grpSpPr>
              <a:xfrm>
                <a:off x="9701252" y="4295484"/>
                <a:ext cx="956736" cy="1287968"/>
                <a:chOff x="-3862348" y="1399884"/>
                <a:chExt cx="956736" cy="1287968"/>
              </a:xfrm>
            </p:grpSpPr>
            <p:pic>
              <p:nvPicPr>
                <p:cNvPr id="426" name="Graphic 425">
                  <a:extLst>
                    <a:ext uri="{FF2B5EF4-FFF2-40B4-BE49-F238E27FC236}">
                      <a16:creationId xmlns:a16="http://schemas.microsoft.com/office/drawing/2014/main" id="{1FC41E09-1D59-4FCF-A64F-BBD28147C80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27" name="TextBox 426">
                  <a:extLst>
                    <a:ext uri="{FF2B5EF4-FFF2-40B4-BE49-F238E27FC236}">
                      <a16:creationId xmlns:a16="http://schemas.microsoft.com/office/drawing/2014/main" id="{0A5C7605-9E1A-4573-8927-CDE7AF91F1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1" name="Group 340">
              <a:extLst>
                <a:ext uri="{FF2B5EF4-FFF2-40B4-BE49-F238E27FC236}">
                  <a16:creationId xmlns:a16="http://schemas.microsoft.com/office/drawing/2014/main" id="{5DA51EEF-BC10-4815-B832-D79DE064FBEC}"/>
                </a:ext>
              </a:extLst>
            </p:cNvPr>
            <p:cNvGrpSpPr/>
            <p:nvPr/>
          </p:nvGrpSpPr>
          <p:grpSpPr>
            <a:xfrm>
              <a:off x="1653284" y="22001871"/>
              <a:ext cx="5024592" cy="2105525"/>
              <a:chOff x="1653538" y="1750435"/>
              <a:chExt cx="5024592" cy="2105525"/>
            </a:xfrm>
          </p:grpSpPr>
          <p:sp>
            <p:nvSpPr>
              <p:cNvPr id="420" name="Freeform: Shape 419">
                <a:extLst>
                  <a:ext uri="{FF2B5EF4-FFF2-40B4-BE49-F238E27FC236}">
                    <a16:creationId xmlns:a16="http://schemas.microsoft.com/office/drawing/2014/main" id="{EF582F67-4D20-4F8E-A456-C9927601A9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1" name="Group 420">
                <a:extLst>
                  <a:ext uri="{FF2B5EF4-FFF2-40B4-BE49-F238E27FC236}">
                    <a16:creationId xmlns:a16="http://schemas.microsoft.com/office/drawing/2014/main" id="{3185BACE-C7F5-4303-B9C1-2F6D34D6CC25}"/>
                  </a:ext>
                </a:extLst>
              </p:cNvPr>
              <p:cNvGrpSpPr/>
              <p:nvPr/>
            </p:nvGrpSpPr>
            <p:grpSpPr>
              <a:xfrm>
                <a:off x="1653538" y="1757815"/>
                <a:ext cx="956736" cy="1301438"/>
                <a:chOff x="-1490164" y="1399884"/>
                <a:chExt cx="956736" cy="1301438"/>
              </a:xfrm>
            </p:grpSpPr>
            <p:pic>
              <p:nvPicPr>
                <p:cNvPr id="422" name="Graphic 421">
                  <a:extLst>
                    <a:ext uri="{FF2B5EF4-FFF2-40B4-BE49-F238E27FC236}">
                      <a16:creationId xmlns:a16="http://schemas.microsoft.com/office/drawing/2014/main" id="{505F844E-6289-401B-B6EC-A138CECE1514}"/>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23" name="TextBox 422">
                  <a:extLst>
                    <a:ext uri="{FF2B5EF4-FFF2-40B4-BE49-F238E27FC236}">
                      <a16:creationId xmlns:a16="http://schemas.microsoft.com/office/drawing/2014/main" id="{86147C3D-ED25-4322-AE42-AA422DAC206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2" name="Group 341">
              <a:extLst>
                <a:ext uri="{FF2B5EF4-FFF2-40B4-BE49-F238E27FC236}">
                  <a16:creationId xmlns:a16="http://schemas.microsoft.com/office/drawing/2014/main" id="{184B88B3-0BEB-4BEF-AF79-02E94F36FE9C}"/>
                </a:ext>
              </a:extLst>
            </p:cNvPr>
            <p:cNvGrpSpPr/>
            <p:nvPr/>
          </p:nvGrpSpPr>
          <p:grpSpPr>
            <a:xfrm>
              <a:off x="5916493" y="24462230"/>
              <a:ext cx="4741495" cy="2131542"/>
              <a:chOff x="1504353" y="8801354"/>
              <a:chExt cx="4741495" cy="2131542"/>
            </a:xfrm>
          </p:grpSpPr>
          <p:sp>
            <p:nvSpPr>
              <p:cNvPr id="416" name="Freeform: Shape 415">
                <a:extLst>
                  <a:ext uri="{FF2B5EF4-FFF2-40B4-BE49-F238E27FC236}">
                    <a16:creationId xmlns:a16="http://schemas.microsoft.com/office/drawing/2014/main" id="{12995D90-43DD-4FF0-A217-1DA80877EAF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7" name="Group 416">
                <a:extLst>
                  <a:ext uri="{FF2B5EF4-FFF2-40B4-BE49-F238E27FC236}">
                    <a16:creationId xmlns:a16="http://schemas.microsoft.com/office/drawing/2014/main" id="{9A37921B-0AFE-417D-B8E7-31EE1BC73F20}"/>
                  </a:ext>
                </a:extLst>
              </p:cNvPr>
              <p:cNvGrpSpPr/>
              <p:nvPr/>
            </p:nvGrpSpPr>
            <p:grpSpPr>
              <a:xfrm>
                <a:off x="5289112" y="8801354"/>
                <a:ext cx="956736" cy="1301438"/>
                <a:chOff x="-2750419" y="1399884"/>
                <a:chExt cx="956736" cy="1301438"/>
              </a:xfrm>
            </p:grpSpPr>
            <p:pic>
              <p:nvPicPr>
                <p:cNvPr id="418" name="Graphic 417">
                  <a:extLst>
                    <a:ext uri="{FF2B5EF4-FFF2-40B4-BE49-F238E27FC236}">
                      <a16:creationId xmlns:a16="http://schemas.microsoft.com/office/drawing/2014/main" id="{4FEB6BC6-3D48-4D0E-9C92-6681F97DE4D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9" name="TextBox 418">
                  <a:extLst>
                    <a:ext uri="{FF2B5EF4-FFF2-40B4-BE49-F238E27FC236}">
                      <a16:creationId xmlns:a16="http://schemas.microsoft.com/office/drawing/2014/main" id="{74CB94A7-11EE-41F0-9D2A-25B9B254093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3" name="TextBox 342">
              <a:extLst>
                <a:ext uri="{FF2B5EF4-FFF2-40B4-BE49-F238E27FC236}">
                  <a16:creationId xmlns:a16="http://schemas.microsoft.com/office/drawing/2014/main" id="{C8549864-068C-4B52-9DA5-8FB28CD0AAE2}"/>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4" name="Group 343">
              <a:extLst>
                <a:ext uri="{FF2B5EF4-FFF2-40B4-BE49-F238E27FC236}">
                  <a16:creationId xmlns:a16="http://schemas.microsoft.com/office/drawing/2014/main" id="{F39111C2-BE7C-42F9-A608-04E2740856A1}"/>
                </a:ext>
              </a:extLst>
            </p:cNvPr>
            <p:cNvGrpSpPr/>
            <p:nvPr/>
          </p:nvGrpSpPr>
          <p:grpSpPr>
            <a:xfrm>
              <a:off x="5916493" y="27143993"/>
              <a:ext cx="4741495" cy="2131542"/>
              <a:chOff x="1504353" y="8801354"/>
              <a:chExt cx="4741495" cy="2131542"/>
            </a:xfrm>
          </p:grpSpPr>
          <p:sp>
            <p:nvSpPr>
              <p:cNvPr id="412" name="Freeform: Shape 411">
                <a:extLst>
                  <a:ext uri="{FF2B5EF4-FFF2-40B4-BE49-F238E27FC236}">
                    <a16:creationId xmlns:a16="http://schemas.microsoft.com/office/drawing/2014/main" id="{7810BECB-4588-4CF8-A19C-A8F9850F963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3" name="Group 412">
                <a:extLst>
                  <a:ext uri="{FF2B5EF4-FFF2-40B4-BE49-F238E27FC236}">
                    <a16:creationId xmlns:a16="http://schemas.microsoft.com/office/drawing/2014/main" id="{B885EC6B-6675-46AF-B4B3-2C6E8F490983}"/>
                  </a:ext>
                </a:extLst>
              </p:cNvPr>
              <p:cNvGrpSpPr/>
              <p:nvPr/>
            </p:nvGrpSpPr>
            <p:grpSpPr>
              <a:xfrm>
                <a:off x="5289112" y="8801354"/>
                <a:ext cx="956736" cy="1301438"/>
                <a:chOff x="-2750419" y="1399884"/>
                <a:chExt cx="956736" cy="1301438"/>
              </a:xfrm>
            </p:grpSpPr>
            <p:pic>
              <p:nvPicPr>
                <p:cNvPr id="414" name="Graphic 413">
                  <a:extLst>
                    <a:ext uri="{FF2B5EF4-FFF2-40B4-BE49-F238E27FC236}">
                      <a16:creationId xmlns:a16="http://schemas.microsoft.com/office/drawing/2014/main" id="{1CAC977D-438E-42F1-BAEB-EB9489FEB0E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5" name="TextBox 414">
                  <a:extLst>
                    <a:ext uri="{FF2B5EF4-FFF2-40B4-BE49-F238E27FC236}">
                      <a16:creationId xmlns:a16="http://schemas.microsoft.com/office/drawing/2014/main" id="{CC8C2659-C7EA-4B22-BBEC-1F932C3D38F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45" name="Group 344">
              <a:extLst>
                <a:ext uri="{FF2B5EF4-FFF2-40B4-BE49-F238E27FC236}">
                  <a16:creationId xmlns:a16="http://schemas.microsoft.com/office/drawing/2014/main" id="{A5FF4E91-9650-430E-8884-DA6639639C3E}"/>
                </a:ext>
              </a:extLst>
            </p:cNvPr>
            <p:cNvGrpSpPr/>
            <p:nvPr/>
          </p:nvGrpSpPr>
          <p:grpSpPr>
            <a:xfrm>
              <a:off x="1609989" y="29657184"/>
              <a:ext cx="5024592" cy="2105525"/>
              <a:chOff x="1653538" y="1750435"/>
              <a:chExt cx="5024592" cy="2105525"/>
            </a:xfrm>
          </p:grpSpPr>
          <p:sp>
            <p:nvSpPr>
              <p:cNvPr id="408" name="Freeform: Shape 407">
                <a:extLst>
                  <a:ext uri="{FF2B5EF4-FFF2-40B4-BE49-F238E27FC236}">
                    <a16:creationId xmlns:a16="http://schemas.microsoft.com/office/drawing/2014/main" id="{E8077896-ED04-4340-9A3B-C42B83AAA95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409" name="Group 408">
                <a:extLst>
                  <a:ext uri="{FF2B5EF4-FFF2-40B4-BE49-F238E27FC236}">
                    <a16:creationId xmlns:a16="http://schemas.microsoft.com/office/drawing/2014/main" id="{26A82CD2-5703-49D5-ADCE-C885C62256DD}"/>
                  </a:ext>
                </a:extLst>
              </p:cNvPr>
              <p:cNvGrpSpPr/>
              <p:nvPr/>
            </p:nvGrpSpPr>
            <p:grpSpPr>
              <a:xfrm>
                <a:off x="1653538" y="1757815"/>
                <a:ext cx="956736" cy="1301438"/>
                <a:chOff x="-1490164" y="1399884"/>
                <a:chExt cx="956736" cy="1301438"/>
              </a:xfrm>
            </p:grpSpPr>
            <p:pic>
              <p:nvPicPr>
                <p:cNvPr id="410" name="Graphic 409">
                  <a:extLst>
                    <a:ext uri="{FF2B5EF4-FFF2-40B4-BE49-F238E27FC236}">
                      <a16:creationId xmlns:a16="http://schemas.microsoft.com/office/drawing/2014/main" id="{BDB20B8E-89E7-46D0-847F-646F6169F45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11" name="TextBox 410">
                  <a:extLst>
                    <a:ext uri="{FF2B5EF4-FFF2-40B4-BE49-F238E27FC236}">
                      <a16:creationId xmlns:a16="http://schemas.microsoft.com/office/drawing/2014/main" id="{F05B65D4-B2BE-49CC-BB18-05D50A4579C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6" name="Group 345">
              <a:extLst>
                <a:ext uri="{FF2B5EF4-FFF2-40B4-BE49-F238E27FC236}">
                  <a16:creationId xmlns:a16="http://schemas.microsoft.com/office/drawing/2014/main" id="{BE17590E-0C82-40CA-BD62-F3F20C293D9D}"/>
                </a:ext>
              </a:extLst>
            </p:cNvPr>
            <p:cNvGrpSpPr/>
            <p:nvPr/>
          </p:nvGrpSpPr>
          <p:grpSpPr>
            <a:xfrm>
              <a:off x="6068893" y="32117015"/>
              <a:ext cx="4822721" cy="2105525"/>
              <a:chOff x="5835267" y="4052087"/>
              <a:chExt cx="4822721" cy="2105525"/>
            </a:xfrm>
          </p:grpSpPr>
          <p:sp>
            <p:nvSpPr>
              <p:cNvPr id="404" name="Freeform: Shape 403">
                <a:extLst>
                  <a:ext uri="{FF2B5EF4-FFF2-40B4-BE49-F238E27FC236}">
                    <a16:creationId xmlns:a16="http://schemas.microsoft.com/office/drawing/2014/main" id="{9F122DD6-742E-4058-9913-2A85CBB86B3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5" name="Group 404">
                <a:extLst>
                  <a:ext uri="{FF2B5EF4-FFF2-40B4-BE49-F238E27FC236}">
                    <a16:creationId xmlns:a16="http://schemas.microsoft.com/office/drawing/2014/main" id="{E33ED2A3-C85C-489A-9DA7-74AB9E7C0BBF}"/>
                  </a:ext>
                </a:extLst>
              </p:cNvPr>
              <p:cNvGrpSpPr/>
              <p:nvPr/>
            </p:nvGrpSpPr>
            <p:grpSpPr>
              <a:xfrm>
                <a:off x="9701252" y="4295484"/>
                <a:ext cx="956736" cy="1287968"/>
                <a:chOff x="-3862348" y="1399884"/>
                <a:chExt cx="956736" cy="1287968"/>
              </a:xfrm>
            </p:grpSpPr>
            <p:pic>
              <p:nvPicPr>
                <p:cNvPr id="406" name="Graphic 405">
                  <a:extLst>
                    <a:ext uri="{FF2B5EF4-FFF2-40B4-BE49-F238E27FC236}">
                      <a16:creationId xmlns:a16="http://schemas.microsoft.com/office/drawing/2014/main" id="{C0387A5A-0CBA-44C6-AD65-85DF6DB821B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07" name="TextBox 406">
                  <a:extLst>
                    <a:ext uri="{FF2B5EF4-FFF2-40B4-BE49-F238E27FC236}">
                      <a16:creationId xmlns:a16="http://schemas.microsoft.com/office/drawing/2014/main" id="{79F4D3F5-3875-484B-9051-2C47CE63EA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7" name="Group 346">
              <a:extLst>
                <a:ext uri="{FF2B5EF4-FFF2-40B4-BE49-F238E27FC236}">
                  <a16:creationId xmlns:a16="http://schemas.microsoft.com/office/drawing/2014/main" id="{FFD13677-C93B-4861-8258-14AA6A908DEA}"/>
                </a:ext>
              </a:extLst>
            </p:cNvPr>
            <p:cNvGrpSpPr/>
            <p:nvPr/>
          </p:nvGrpSpPr>
          <p:grpSpPr>
            <a:xfrm>
              <a:off x="5994916" y="37587954"/>
              <a:ext cx="4741495" cy="2131542"/>
              <a:chOff x="1504353" y="8801354"/>
              <a:chExt cx="4741495" cy="2131542"/>
            </a:xfrm>
          </p:grpSpPr>
          <p:sp>
            <p:nvSpPr>
              <p:cNvPr id="400" name="Freeform: Shape 399">
                <a:extLst>
                  <a:ext uri="{FF2B5EF4-FFF2-40B4-BE49-F238E27FC236}">
                    <a16:creationId xmlns:a16="http://schemas.microsoft.com/office/drawing/2014/main" id="{11608954-17F6-46F3-B21F-E0B1FBCBF5F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1" name="Group 400">
                <a:extLst>
                  <a:ext uri="{FF2B5EF4-FFF2-40B4-BE49-F238E27FC236}">
                    <a16:creationId xmlns:a16="http://schemas.microsoft.com/office/drawing/2014/main" id="{81AFA2B5-800A-4DEC-9FA4-4BD50041CF74}"/>
                  </a:ext>
                </a:extLst>
              </p:cNvPr>
              <p:cNvGrpSpPr/>
              <p:nvPr/>
            </p:nvGrpSpPr>
            <p:grpSpPr>
              <a:xfrm>
                <a:off x="5289112" y="8801354"/>
                <a:ext cx="956736" cy="1301438"/>
                <a:chOff x="-2750419" y="1399884"/>
                <a:chExt cx="956736" cy="1301438"/>
              </a:xfrm>
            </p:grpSpPr>
            <p:pic>
              <p:nvPicPr>
                <p:cNvPr id="402" name="Graphic 401">
                  <a:extLst>
                    <a:ext uri="{FF2B5EF4-FFF2-40B4-BE49-F238E27FC236}">
                      <a16:creationId xmlns:a16="http://schemas.microsoft.com/office/drawing/2014/main" id="{0F9DC36B-86F4-4771-811C-979EFAD5E1B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03" name="TextBox 402">
                  <a:extLst>
                    <a:ext uri="{FF2B5EF4-FFF2-40B4-BE49-F238E27FC236}">
                      <a16:creationId xmlns:a16="http://schemas.microsoft.com/office/drawing/2014/main" id="{EAA2802B-9BC2-4521-A28B-EC5985E23E5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8" name="TextBox 347">
              <a:extLst>
                <a:ext uri="{FF2B5EF4-FFF2-40B4-BE49-F238E27FC236}">
                  <a16:creationId xmlns:a16="http://schemas.microsoft.com/office/drawing/2014/main" id="{DA2FC96D-0C4A-4ECC-84C7-858ACE26F7F5}"/>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9" name="Group 348">
              <a:extLst>
                <a:ext uri="{FF2B5EF4-FFF2-40B4-BE49-F238E27FC236}">
                  <a16:creationId xmlns:a16="http://schemas.microsoft.com/office/drawing/2014/main" id="{CE803BFE-46F1-4A3A-8AE0-6580AA992DF7}"/>
                </a:ext>
              </a:extLst>
            </p:cNvPr>
            <p:cNvGrpSpPr/>
            <p:nvPr/>
          </p:nvGrpSpPr>
          <p:grpSpPr>
            <a:xfrm>
              <a:off x="6096000" y="34798778"/>
              <a:ext cx="4741495" cy="2131542"/>
              <a:chOff x="1504353" y="8801354"/>
              <a:chExt cx="4741495" cy="2131542"/>
            </a:xfrm>
          </p:grpSpPr>
          <p:sp>
            <p:nvSpPr>
              <p:cNvPr id="396" name="Freeform: Shape 395">
                <a:extLst>
                  <a:ext uri="{FF2B5EF4-FFF2-40B4-BE49-F238E27FC236}">
                    <a16:creationId xmlns:a16="http://schemas.microsoft.com/office/drawing/2014/main" id="{77DF058C-7E7A-4015-A4F2-FD1F1329D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7" name="Group 396">
                <a:extLst>
                  <a:ext uri="{FF2B5EF4-FFF2-40B4-BE49-F238E27FC236}">
                    <a16:creationId xmlns:a16="http://schemas.microsoft.com/office/drawing/2014/main" id="{51680D71-3FF6-4B91-B550-89BC8DA55391}"/>
                  </a:ext>
                </a:extLst>
              </p:cNvPr>
              <p:cNvGrpSpPr/>
              <p:nvPr/>
            </p:nvGrpSpPr>
            <p:grpSpPr>
              <a:xfrm>
                <a:off x="5289112" y="8801354"/>
                <a:ext cx="956736" cy="1301438"/>
                <a:chOff x="-2750419" y="1399884"/>
                <a:chExt cx="956736" cy="1301438"/>
              </a:xfrm>
            </p:grpSpPr>
            <p:pic>
              <p:nvPicPr>
                <p:cNvPr id="398" name="Graphic 397">
                  <a:extLst>
                    <a:ext uri="{FF2B5EF4-FFF2-40B4-BE49-F238E27FC236}">
                      <a16:creationId xmlns:a16="http://schemas.microsoft.com/office/drawing/2014/main" id="{9E5CDFBC-19F7-4A23-826C-F22E6AFA272B}"/>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99" name="TextBox 398">
                  <a:extLst>
                    <a:ext uri="{FF2B5EF4-FFF2-40B4-BE49-F238E27FC236}">
                      <a16:creationId xmlns:a16="http://schemas.microsoft.com/office/drawing/2014/main" id="{564F9E0E-AC6F-40A3-A160-B04930C78C6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0" name="Group 349">
              <a:extLst>
                <a:ext uri="{FF2B5EF4-FFF2-40B4-BE49-F238E27FC236}">
                  <a16:creationId xmlns:a16="http://schemas.microsoft.com/office/drawing/2014/main" id="{D1963B27-C4FE-42CF-92FE-8A7106680F4E}"/>
                </a:ext>
              </a:extLst>
            </p:cNvPr>
            <p:cNvGrpSpPr/>
            <p:nvPr/>
          </p:nvGrpSpPr>
          <p:grpSpPr>
            <a:xfrm>
              <a:off x="1653284" y="39894656"/>
              <a:ext cx="5024592" cy="2105525"/>
              <a:chOff x="1653538" y="1750435"/>
              <a:chExt cx="5024592" cy="2105525"/>
            </a:xfrm>
          </p:grpSpPr>
          <p:sp>
            <p:nvSpPr>
              <p:cNvPr id="392" name="Freeform: Shape 391">
                <a:extLst>
                  <a:ext uri="{FF2B5EF4-FFF2-40B4-BE49-F238E27FC236}">
                    <a16:creationId xmlns:a16="http://schemas.microsoft.com/office/drawing/2014/main" id="{897308E3-F49E-4C33-943E-24B153D0EA1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93" name="Group 392">
                <a:extLst>
                  <a:ext uri="{FF2B5EF4-FFF2-40B4-BE49-F238E27FC236}">
                    <a16:creationId xmlns:a16="http://schemas.microsoft.com/office/drawing/2014/main" id="{BF581CA5-A4A9-410E-8591-9360102C3659}"/>
                  </a:ext>
                </a:extLst>
              </p:cNvPr>
              <p:cNvGrpSpPr/>
              <p:nvPr/>
            </p:nvGrpSpPr>
            <p:grpSpPr>
              <a:xfrm>
                <a:off x="1653538" y="1757815"/>
                <a:ext cx="956736" cy="1301438"/>
                <a:chOff x="-1490164" y="1399884"/>
                <a:chExt cx="956736" cy="1301438"/>
              </a:xfrm>
            </p:grpSpPr>
            <p:pic>
              <p:nvPicPr>
                <p:cNvPr id="394" name="Graphic 393">
                  <a:extLst>
                    <a:ext uri="{FF2B5EF4-FFF2-40B4-BE49-F238E27FC236}">
                      <a16:creationId xmlns:a16="http://schemas.microsoft.com/office/drawing/2014/main" id="{5BCE6EBF-A767-4D0B-8A42-06DA8F88E60F}"/>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95" name="TextBox 394">
                  <a:extLst>
                    <a:ext uri="{FF2B5EF4-FFF2-40B4-BE49-F238E27FC236}">
                      <a16:creationId xmlns:a16="http://schemas.microsoft.com/office/drawing/2014/main" id="{E2FDB939-D16A-47AC-BFC9-4F6CC02EAC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1" name="Group 350">
              <a:extLst>
                <a:ext uri="{FF2B5EF4-FFF2-40B4-BE49-F238E27FC236}">
                  <a16:creationId xmlns:a16="http://schemas.microsoft.com/office/drawing/2014/main" id="{E3928A95-96DC-44D9-88ED-62AC317F9201}"/>
                </a:ext>
              </a:extLst>
            </p:cNvPr>
            <p:cNvGrpSpPr/>
            <p:nvPr/>
          </p:nvGrpSpPr>
          <p:grpSpPr>
            <a:xfrm>
              <a:off x="6014774" y="42175341"/>
              <a:ext cx="4822721" cy="2105525"/>
              <a:chOff x="5835267" y="4052087"/>
              <a:chExt cx="4822721" cy="2105525"/>
            </a:xfrm>
          </p:grpSpPr>
          <p:sp>
            <p:nvSpPr>
              <p:cNvPr id="388" name="Freeform: Shape 387">
                <a:extLst>
                  <a:ext uri="{FF2B5EF4-FFF2-40B4-BE49-F238E27FC236}">
                    <a16:creationId xmlns:a16="http://schemas.microsoft.com/office/drawing/2014/main" id="{215B1737-08F2-4DAA-AE45-67377257FD8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9" name="Group 388">
                <a:extLst>
                  <a:ext uri="{FF2B5EF4-FFF2-40B4-BE49-F238E27FC236}">
                    <a16:creationId xmlns:a16="http://schemas.microsoft.com/office/drawing/2014/main" id="{688DA27C-F293-498C-8F24-671C95BE14B2}"/>
                  </a:ext>
                </a:extLst>
              </p:cNvPr>
              <p:cNvGrpSpPr/>
              <p:nvPr/>
            </p:nvGrpSpPr>
            <p:grpSpPr>
              <a:xfrm>
                <a:off x="9701252" y="4295484"/>
                <a:ext cx="956736" cy="1287968"/>
                <a:chOff x="-3862348" y="1399884"/>
                <a:chExt cx="956736" cy="1287968"/>
              </a:xfrm>
            </p:grpSpPr>
            <p:pic>
              <p:nvPicPr>
                <p:cNvPr id="390" name="Graphic 389">
                  <a:extLst>
                    <a:ext uri="{FF2B5EF4-FFF2-40B4-BE49-F238E27FC236}">
                      <a16:creationId xmlns:a16="http://schemas.microsoft.com/office/drawing/2014/main" id="{A498BC12-DD7A-431B-84A7-A3D02EEDFFE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91" name="TextBox 390">
                  <a:extLst>
                    <a:ext uri="{FF2B5EF4-FFF2-40B4-BE49-F238E27FC236}">
                      <a16:creationId xmlns:a16="http://schemas.microsoft.com/office/drawing/2014/main" id="{A959876F-0A5C-4942-8EDB-76696818A0B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352" name="TextBox 351">
              <a:extLst>
                <a:ext uri="{FF2B5EF4-FFF2-40B4-BE49-F238E27FC236}">
                  <a16:creationId xmlns:a16="http://schemas.microsoft.com/office/drawing/2014/main" id="{51E88272-32D3-4B50-B177-71A5B3055DA5}"/>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353" name="Group 352">
              <a:extLst>
                <a:ext uri="{FF2B5EF4-FFF2-40B4-BE49-F238E27FC236}">
                  <a16:creationId xmlns:a16="http://schemas.microsoft.com/office/drawing/2014/main" id="{896D9AE0-D5F1-412A-BEA6-FC1EC514A5D8}"/>
                </a:ext>
              </a:extLst>
            </p:cNvPr>
            <p:cNvGrpSpPr/>
            <p:nvPr/>
          </p:nvGrpSpPr>
          <p:grpSpPr>
            <a:xfrm>
              <a:off x="6002911" y="45040054"/>
              <a:ext cx="4822721" cy="2105525"/>
              <a:chOff x="5835267" y="4052087"/>
              <a:chExt cx="4822721" cy="2105525"/>
            </a:xfrm>
          </p:grpSpPr>
          <p:sp>
            <p:nvSpPr>
              <p:cNvPr id="384" name="Freeform: Shape 383">
                <a:extLst>
                  <a:ext uri="{FF2B5EF4-FFF2-40B4-BE49-F238E27FC236}">
                    <a16:creationId xmlns:a16="http://schemas.microsoft.com/office/drawing/2014/main" id="{BF23A895-2B43-42F4-B6DC-5203B5029A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5" name="Group 384">
                <a:extLst>
                  <a:ext uri="{FF2B5EF4-FFF2-40B4-BE49-F238E27FC236}">
                    <a16:creationId xmlns:a16="http://schemas.microsoft.com/office/drawing/2014/main" id="{78F6296D-CC50-4196-956F-46EB1B59854E}"/>
                  </a:ext>
                </a:extLst>
              </p:cNvPr>
              <p:cNvGrpSpPr/>
              <p:nvPr/>
            </p:nvGrpSpPr>
            <p:grpSpPr>
              <a:xfrm>
                <a:off x="9701252" y="4295484"/>
                <a:ext cx="956736" cy="1287968"/>
                <a:chOff x="-3862348" y="1399884"/>
                <a:chExt cx="956736" cy="1287968"/>
              </a:xfrm>
            </p:grpSpPr>
            <p:pic>
              <p:nvPicPr>
                <p:cNvPr id="386" name="Graphic 385">
                  <a:extLst>
                    <a:ext uri="{FF2B5EF4-FFF2-40B4-BE49-F238E27FC236}">
                      <a16:creationId xmlns:a16="http://schemas.microsoft.com/office/drawing/2014/main" id="{A02B9080-751E-439C-8AF9-52EDBA2A24E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87" name="TextBox 386">
                  <a:extLst>
                    <a:ext uri="{FF2B5EF4-FFF2-40B4-BE49-F238E27FC236}">
                      <a16:creationId xmlns:a16="http://schemas.microsoft.com/office/drawing/2014/main" id="{F067D2C3-6901-4F4E-9B5A-35907889BED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4" name="Group 353">
              <a:extLst>
                <a:ext uri="{FF2B5EF4-FFF2-40B4-BE49-F238E27FC236}">
                  <a16:creationId xmlns:a16="http://schemas.microsoft.com/office/drawing/2014/main" id="{12C2BAD6-6F34-4554-8993-25FDD366D0BA}"/>
                </a:ext>
              </a:extLst>
            </p:cNvPr>
            <p:cNvGrpSpPr/>
            <p:nvPr/>
          </p:nvGrpSpPr>
          <p:grpSpPr>
            <a:xfrm>
              <a:off x="1609989" y="47323841"/>
              <a:ext cx="5024592" cy="2105525"/>
              <a:chOff x="1653538" y="1750435"/>
              <a:chExt cx="5024592" cy="2105525"/>
            </a:xfrm>
          </p:grpSpPr>
          <p:sp>
            <p:nvSpPr>
              <p:cNvPr id="380" name="Freeform: Shape 379">
                <a:extLst>
                  <a:ext uri="{FF2B5EF4-FFF2-40B4-BE49-F238E27FC236}">
                    <a16:creationId xmlns:a16="http://schemas.microsoft.com/office/drawing/2014/main" id="{56F7E040-81A7-4AA3-BCE5-4D7429EB079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81" name="Group 380">
                <a:extLst>
                  <a:ext uri="{FF2B5EF4-FFF2-40B4-BE49-F238E27FC236}">
                    <a16:creationId xmlns:a16="http://schemas.microsoft.com/office/drawing/2014/main" id="{27E18405-6AF8-4969-AAF9-62CB2741CB98}"/>
                  </a:ext>
                </a:extLst>
              </p:cNvPr>
              <p:cNvGrpSpPr/>
              <p:nvPr/>
            </p:nvGrpSpPr>
            <p:grpSpPr>
              <a:xfrm>
                <a:off x="1653538" y="1757815"/>
                <a:ext cx="956736" cy="1301438"/>
                <a:chOff x="-1490164" y="1399884"/>
                <a:chExt cx="956736" cy="1301438"/>
              </a:xfrm>
            </p:grpSpPr>
            <p:pic>
              <p:nvPicPr>
                <p:cNvPr id="382" name="Graphic 381">
                  <a:extLst>
                    <a:ext uri="{FF2B5EF4-FFF2-40B4-BE49-F238E27FC236}">
                      <a16:creationId xmlns:a16="http://schemas.microsoft.com/office/drawing/2014/main" id="{FB7477E7-97E7-409A-94ED-A60ABEF24087}"/>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83" name="TextBox 382">
                  <a:extLst>
                    <a:ext uri="{FF2B5EF4-FFF2-40B4-BE49-F238E27FC236}">
                      <a16:creationId xmlns:a16="http://schemas.microsoft.com/office/drawing/2014/main" id="{B7B3FFC7-BA52-4F06-8439-D968C85FCAE1}"/>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5" name="Group 354">
              <a:extLst>
                <a:ext uri="{FF2B5EF4-FFF2-40B4-BE49-F238E27FC236}">
                  <a16:creationId xmlns:a16="http://schemas.microsoft.com/office/drawing/2014/main" id="{64A53466-5075-476B-8AA3-79851A0422F2}"/>
                </a:ext>
              </a:extLst>
            </p:cNvPr>
            <p:cNvGrpSpPr/>
            <p:nvPr/>
          </p:nvGrpSpPr>
          <p:grpSpPr>
            <a:xfrm>
              <a:off x="6147316" y="49696254"/>
              <a:ext cx="4741495" cy="2131542"/>
              <a:chOff x="1504353" y="8801354"/>
              <a:chExt cx="4741495" cy="2131542"/>
            </a:xfrm>
          </p:grpSpPr>
          <p:sp>
            <p:nvSpPr>
              <p:cNvPr id="376" name="Freeform: Shape 375">
                <a:extLst>
                  <a:ext uri="{FF2B5EF4-FFF2-40B4-BE49-F238E27FC236}">
                    <a16:creationId xmlns:a16="http://schemas.microsoft.com/office/drawing/2014/main" id="{B4CAE47D-ED63-4C4C-A242-0D6DB78B1D1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7" name="Group 376">
                <a:extLst>
                  <a:ext uri="{FF2B5EF4-FFF2-40B4-BE49-F238E27FC236}">
                    <a16:creationId xmlns:a16="http://schemas.microsoft.com/office/drawing/2014/main" id="{8AE6E787-26AD-40D3-A218-DFE08109FA1C}"/>
                  </a:ext>
                </a:extLst>
              </p:cNvPr>
              <p:cNvGrpSpPr/>
              <p:nvPr/>
            </p:nvGrpSpPr>
            <p:grpSpPr>
              <a:xfrm>
                <a:off x="5289112" y="8801354"/>
                <a:ext cx="956736" cy="1301438"/>
                <a:chOff x="-2750419" y="1399884"/>
                <a:chExt cx="956736" cy="1301438"/>
              </a:xfrm>
            </p:grpSpPr>
            <p:pic>
              <p:nvPicPr>
                <p:cNvPr id="378" name="Graphic 377">
                  <a:extLst>
                    <a:ext uri="{FF2B5EF4-FFF2-40B4-BE49-F238E27FC236}">
                      <a16:creationId xmlns:a16="http://schemas.microsoft.com/office/drawing/2014/main" id="{C93D5EA7-5235-44CF-9CFE-55849BD75222}"/>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79" name="TextBox 378">
                  <a:extLst>
                    <a:ext uri="{FF2B5EF4-FFF2-40B4-BE49-F238E27FC236}">
                      <a16:creationId xmlns:a16="http://schemas.microsoft.com/office/drawing/2014/main" id="{889E28AA-2568-496A-BF6F-9F2CB95442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6" name="Group 355">
              <a:extLst>
                <a:ext uri="{FF2B5EF4-FFF2-40B4-BE49-F238E27FC236}">
                  <a16:creationId xmlns:a16="http://schemas.microsoft.com/office/drawing/2014/main" id="{A60FA71E-48BB-49CF-9736-CA8A758E3850}"/>
                </a:ext>
              </a:extLst>
            </p:cNvPr>
            <p:cNvGrpSpPr/>
            <p:nvPr/>
          </p:nvGrpSpPr>
          <p:grpSpPr>
            <a:xfrm>
              <a:off x="6096000" y="52120701"/>
              <a:ext cx="4822721" cy="2105525"/>
              <a:chOff x="5835267" y="4052087"/>
              <a:chExt cx="4822721" cy="2105525"/>
            </a:xfrm>
          </p:grpSpPr>
          <p:sp>
            <p:nvSpPr>
              <p:cNvPr id="372" name="Freeform: Shape 371">
                <a:extLst>
                  <a:ext uri="{FF2B5EF4-FFF2-40B4-BE49-F238E27FC236}">
                    <a16:creationId xmlns:a16="http://schemas.microsoft.com/office/drawing/2014/main" id="{6D6CA6D0-76BB-4C17-8555-1039C1D2B0F0}"/>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3" name="Group 372">
                <a:extLst>
                  <a:ext uri="{FF2B5EF4-FFF2-40B4-BE49-F238E27FC236}">
                    <a16:creationId xmlns:a16="http://schemas.microsoft.com/office/drawing/2014/main" id="{BB2142CC-BFF8-4850-AEEC-B4B2540997B8}"/>
                  </a:ext>
                </a:extLst>
              </p:cNvPr>
              <p:cNvGrpSpPr/>
              <p:nvPr/>
            </p:nvGrpSpPr>
            <p:grpSpPr>
              <a:xfrm>
                <a:off x="9701252" y="4295484"/>
                <a:ext cx="956736" cy="1287968"/>
                <a:chOff x="-3862348" y="1399884"/>
                <a:chExt cx="956736" cy="1287968"/>
              </a:xfrm>
            </p:grpSpPr>
            <p:pic>
              <p:nvPicPr>
                <p:cNvPr id="374" name="Graphic 373">
                  <a:extLst>
                    <a:ext uri="{FF2B5EF4-FFF2-40B4-BE49-F238E27FC236}">
                      <a16:creationId xmlns:a16="http://schemas.microsoft.com/office/drawing/2014/main" id="{1BE8F194-22EC-4C43-B935-9A2502DDDFA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75" name="TextBox 374">
                  <a:extLst>
                    <a:ext uri="{FF2B5EF4-FFF2-40B4-BE49-F238E27FC236}">
                      <a16:creationId xmlns:a16="http://schemas.microsoft.com/office/drawing/2014/main" id="{3AE3257E-F921-4509-B71F-61BB36141B0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7" name="Group 356">
              <a:extLst>
                <a:ext uri="{FF2B5EF4-FFF2-40B4-BE49-F238E27FC236}">
                  <a16:creationId xmlns:a16="http://schemas.microsoft.com/office/drawing/2014/main" id="{3641C85D-6638-461B-90D6-003011EB939B}"/>
                </a:ext>
              </a:extLst>
            </p:cNvPr>
            <p:cNvGrpSpPr/>
            <p:nvPr/>
          </p:nvGrpSpPr>
          <p:grpSpPr>
            <a:xfrm>
              <a:off x="1494244" y="54519131"/>
              <a:ext cx="5024592" cy="2105525"/>
              <a:chOff x="1653538" y="1750435"/>
              <a:chExt cx="5024592" cy="2105525"/>
            </a:xfrm>
          </p:grpSpPr>
          <p:sp>
            <p:nvSpPr>
              <p:cNvPr id="368" name="Freeform: Shape 367">
                <a:extLst>
                  <a:ext uri="{FF2B5EF4-FFF2-40B4-BE49-F238E27FC236}">
                    <a16:creationId xmlns:a16="http://schemas.microsoft.com/office/drawing/2014/main" id="{3A15FD5C-7535-499E-84B6-198F3C4B41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69" name="Group 368">
                <a:extLst>
                  <a:ext uri="{FF2B5EF4-FFF2-40B4-BE49-F238E27FC236}">
                    <a16:creationId xmlns:a16="http://schemas.microsoft.com/office/drawing/2014/main" id="{26BF7BDE-D8C0-488E-BDEA-F0C6037E1D24}"/>
                  </a:ext>
                </a:extLst>
              </p:cNvPr>
              <p:cNvGrpSpPr/>
              <p:nvPr/>
            </p:nvGrpSpPr>
            <p:grpSpPr>
              <a:xfrm>
                <a:off x="1653538" y="1757815"/>
                <a:ext cx="956736" cy="1301438"/>
                <a:chOff x="-1490164" y="1399884"/>
                <a:chExt cx="956736" cy="1301438"/>
              </a:xfrm>
            </p:grpSpPr>
            <p:pic>
              <p:nvPicPr>
                <p:cNvPr id="370" name="Graphic 369">
                  <a:extLst>
                    <a:ext uri="{FF2B5EF4-FFF2-40B4-BE49-F238E27FC236}">
                      <a16:creationId xmlns:a16="http://schemas.microsoft.com/office/drawing/2014/main" id="{47726E47-ACCF-4576-BDBA-01D2ABD54B9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71" name="TextBox 370">
                  <a:extLst>
                    <a:ext uri="{FF2B5EF4-FFF2-40B4-BE49-F238E27FC236}">
                      <a16:creationId xmlns:a16="http://schemas.microsoft.com/office/drawing/2014/main" id="{1248EC64-6982-4054-A4FE-FFC4D81E6AE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8" name="Group 357">
              <a:extLst>
                <a:ext uri="{FF2B5EF4-FFF2-40B4-BE49-F238E27FC236}">
                  <a16:creationId xmlns:a16="http://schemas.microsoft.com/office/drawing/2014/main" id="{9293E866-A312-41AA-A709-6B3DB8CA4BC1}"/>
                </a:ext>
              </a:extLst>
            </p:cNvPr>
            <p:cNvGrpSpPr/>
            <p:nvPr/>
          </p:nvGrpSpPr>
          <p:grpSpPr>
            <a:xfrm>
              <a:off x="6084137" y="56790697"/>
              <a:ext cx="4741495" cy="2131542"/>
              <a:chOff x="1504353" y="8801354"/>
              <a:chExt cx="4741495" cy="2131542"/>
            </a:xfrm>
          </p:grpSpPr>
          <p:sp>
            <p:nvSpPr>
              <p:cNvPr id="364" name="Freeform: Shape 363">
                <a:extLst>
                  <a:ext uri="{FF2B5EF4-FFF2-40B4-BE49-F238E27FC236}">
                    <a16:creationId xmlns:a16="http://schemas.microsoft.com/office/drawing/2014/main" id="{2A4D147A-389B-4FE4-B79C-17596FCF2B9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5" name="Group 364">
                <a:extLst>
                  <a:ext uri="{FF2B5EF4-FFF2-40B4-BE49-F238E27FC236}">
                    <a16:creationId xmlns:a16="http://schemas.microsoft.com/office/drawing/2014/main" id="{E0E00B52-4E2F-474D-9A09-AF6DE34C039F}"/>
                  </a:ext>
                </a:extLst>
              </p:cNvPr>
              <p:cNvGrpSpPr/>
              <p:nvPr/>
            </p:nvGrpSpPr>
            <p:grpSpPr>
              <a:xfrm>
                <a:off x="5289112" y="8801354"/>
                <a:ext cx="956736" cy="1301438"/>
                <a:chOff x="-2750419" y="1399884"/>
                <a:chExt cx="956736" cy="1301438"/>
              </a:xfrm>
            </p:grpSpPr>
            <p:pic>
              <p:nvPicPr>
                <p:cNvPr id="366" name="Graphic 365">
                  <a:extLst>
                    <a:ext uri="{FF2B5EF4-FFF2-40B4-BE49-F238E27FC236}">
                      <a16:creationId xmlns:a16="http://schemas.microsoft.com/office/drawing/2014/main" id="{F32A67B2-4498-4618-84A5-4012DDA5806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67" name="TextBox 366">
                  <a:extLst>
                    <a:ext uri="{FF2B5EF4-FFF2-40B4-BE49-F238E27FC236}">
                      <a16:creationId xmlns:a16="http://schemas.microsoft.com/office/drawing/2014/main" id="{698C6574-93E4-42F3-8158-850CFBD2885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9" name="Group 358">
              <a:extLst>
                <a:ext uri="{FF2B5EF4-FFF2-40B4-BE49-F238E27FC236}">
                  <a16:creationId xmlns:a16="http://schemas.microsoft.com/office/drawing/2014/main" id="{C047EB9B-97E9-4361-A529-6E96AE257CD1}"/>
                </a:ext>
              </a:extLst>
            </p:cNvPr>
            <p:cNvGrpSpPr/>
            <p:nvPr/>
          </p:nvGrpSpPr>
          <p:grpSpPr>
            <a:xfrm>
              <a:off x="6068893" y="59220523"/>
              <a:ext cx="4822721" cy="2105525"/>
              <a:chOff x="5835267" y="4052087"/>
              <a:chExt cx="4822721" cy="2105525"/>
            </a:xfrm>
          </p:grpSpPr>
          <p:sp>
            <p:nvSpPr>
              <p:cNvPr id="360" name="Freeform: Shape 359">
                <a:extLst>
                  <a:ext uri="{FF2B5EF4-FFF2-40B4-BE49-F238E27FC236}">
                    <a16:creationId xmlns:a16="http://schemas.microsoft.com/office/drawing/2014/main" id="{C06D3EFE-FC11-425A-B104-051CCFD6140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1" name="Group 360">
                <a:extLst>
                  <a:ext uri="{FF2B5EF4-FFF2-40B4-BE49-F238E27FC236}">
                    <a16:creationId xmlns:a16="http://schemas.microsoft.com/office/drawing/2014/main" id="{54827CAB-4A3C-4655-BF7D-F7B4C98A53F0}"/>
                  </a:ext>
                </a:extLst>
              </p:cNvPr>
              <p:cNvGrpSpPr/>
              <p:nvPr/>
            </p:nvGrpSpPr>
            <p:grpSpPr>
              <a:xfrm>
                <a:off x="9701252" y="4295484"/>
                <a:ext cx="956736" cy="1287968"/>
                <a:chOff x="-3862348" y="1399884"/>
                <a:chExt cx="956736" cy="1287968"/>
              </a:xfrm>
            </p:grpSpPr>
            <p:pic>
              <p:nvPicPr>
                <p:cNvPr id="362" name="Graphic 361">
                  <a:extLst>
                    <a:ext uri="{FF2B5EF4-FFF2-40B4-BE49-F238E27FC236}">
                      <a16:creationId xmlns:a16="http://schemas.microsoft.com/office/drawing/2014/main" id="{FD942976-EBA3-45D9-A6C2-1012F633E0A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63" name="TextBox 362">
                  <a:extLst>
                    <a:ext uri="{FF2B5EF4-FFF2-40B4-BE49-F238E27FC236}">
                      <a16:creationId xmlns:a16="http://schemas.microsoft.com/office/drawing/2014/main" id="{04F14BD4-47EA-4AC5-A107-CE3B243D8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456" name="Group 455">
            <a:extLst>
              <a:ext uri="{FF2B5EF4-FFF2-40B4-BE49-F238E27FC236}">
                <a16:creationId xmlns:a16="http://schemas.microsoft.com/office/drawing/2014/main" id="{FCC4505A-45FE-4266-98DE-E12EB33EEB94}"/>
              </a:ext>
            </a:extLst>
          </p:cNvPr>
          <p:cNvGrpSpPr/>
          <p:nvPr/>
        </p:nvGrpSpPr>
        <p:grpSpPr>
          <a:xfrm>
            <a:off x="-11508814" y="-48497754"/>
            <a:ext cx="9857515" cy="40578396"/>
            <a:chOff x="1088824" y="7267809"/>
            <a:chExt cx="9857515" cy="40578396"/>
          </a:xfrm>
        </p:grpSpPr>
        <p:grpSp>
          <p:nvGrpSpPr>
            <p:cNvPr id="457" name="Group 456">
              <a:extLst>
                <a:ext uri="{FF2B5EF4-FFF2-40B4-BE49-F238E27FC236}">
                  <a16:creationId xmlns:a16="http://schemas.microsoft.com/office/drawing/2014/main" id="{E92B19CD-E401-4D7B-99C4-F3394C4FE706}"/>
                </a:ext>
              </a:extLst>
            </p:cNvPr>
            <p:cNvGrpSpPr/>
            <p:nvPr/>
          </p:nvGrpSpPr>
          <p:grpSpPr>
            <a:xfrm>
              <a:off x="6118882" y="14058697"/>
              <a:ext cx="4741495" cy="2131542"/>
              <a:chOff x="1504353" y="8801354"/>
              <a:chExt cx="4741495" cy="2131542"/>
            </a:xfrm>
          </p:grpSpPr>
          <p:sp>
            <p:nvSpPr>
              <p:cNvPr id="543" name="Freeform: Shape 542">
                <a:extLst>
                  <a:ext uri="{FF2B5EF4-FFF2-40B4-BE49-F238E27FC236}">
                    <a16:creationId xmlns:a16="http://schemas.microsoft.com/office/drawing/2014/main" id="{AC58F1B6-753F-4DCB-9FAD-467FB7ABE46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4" name="Group 543">
                <a:extLst>
                  <a:ext uri="{FF2B5EF4-FFF2-40B4-BE49-F238E27FC236}">
                    <a16:creationId xmlns:a16="http://schemas.microsoft.com/office/drawing/2014/main" id="{DB07FB9E-B5D2-4917-9984-025BB195C57E}"/>
                  </a:ext>
                </a:extLst>
              </p:cNvPr>
              <p:cNvGrpSpPr/>
              <p:nvPr/>
            </p:nvGrpSpPr>
            <p:grpSpPr>
              <a:xfrm>
                <a:off x="5289112" y="8801354"/>
                <a:ext cx="956736" cy="1301438"/>
                <a:chOff x="-2750419" y="1399884"/>
                <a:chExt cx="956736" cy="1301438"/>
              </a:xfrm>
            </p:grpSpPr>
            <p:pic>
              <p:nvPicPr>
                <p:cNvPr id="545" name="Graphic 544">
                  <a:extLst>
                    <a:ext uri="{FF2B5EF4-FFF2-40B4-BE49-F238E27FC236}">
                      <a16:creationId xmlns:a16="http://schemas.microsoft.com/office/drawing/2014/main" id="{277D2074-F24B-4FE2-ADEB-81F6B999F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46" name="TextBox 545">
                  <a:extLst>
                    <a:ext uri="{FF2B5EF4-FFF2-40B4-BE49-F238E27FC236}">
                      <a16:creationId xmlns:a16="http://schemas.microsoft.com/office/drawing/2014/main" id="{62530C48-467F-4CE6-BD7F-1034FF38D2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58" name="Group 457">
              <a:extLst>
                <a:ext uri="{FF2B5EF4-FFF2-40B4-BE49-F238E27FC236}">
                  <a16:creationId xmlns:a16="http://schemas.microsoft.com/office/drawing/2014/main" id="{19E2CA65-EF1C-4A66-AC68-DC537A8DF792}"/>
                </a:ext>
              </a:extLst>
            </p:cNvPr>
            <p:cNvGrpSpPr/>
            <p:nvPr/>
          </p:nvGrpSpPr>
          <p:grpSpPr>
            <a:xfrm>
              <a:off x="6112211" y="9524245"/>
              <a:ext cx="4827457" cy="2131508"/>
              <a:chOff x="7523320" y="8589620"/>
              <a:chExt cx="4827457" cy="2131508"/>
            </a:xfrm>
          </p:grpSpPr>
          <p:sp>
            <p:nvSpPr>
              <p:cNvPr id="539" name="Freeform: Shape 538">
                <a:extLst>
                  <a:ext uri="{FF2B5EF4-FFF2-40B4-BE49-F238E27FC236}">
                    <a16:creationId xmlns:a16="http://schemas.microsoft.com/office/drawing/2014/main" id="{04E3AC93-BEE5-4805-965E-45BABE68D478}"/>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0" name="Group 539">
                <a:extLst>
                  <a:ext uri="{FF2B5EF4-FFF2-40B4-BE49-F238E27FC236}">
                    <a16:creationId xmlns:a16="http://schemas.microsoft.com/office/drawing/2014/main" id="{B9AF0568-6A92-42ED-BBCF-263111164BB2}"/>
                  </a:ext>
                </a:extLst>
              </p:cNvPr>
              <p:cNvGrpSpPr/>
              <p:nvPr/>
            </p:nvGrpSpPr>
            <p:grpSpPr>
              <a:xfrm>
                <a:off x="11394041" y="8589620"/>
                <a:ext cx="956736" cy="1287968"/>
                <a:chOff x="-3862348" y="1399884"/>
                <a:chExt cx="956736" cy="1287968"/>
              </a:xfrm>
            </p:grpSpPr>
            <p:pic>
              <p:nvPicPr>
                <p:cNvPr id="541" name="Graphic 540">
                  <a:extLst>
                    <a:ext uri="{FF2B5EF4-FFF2-40B4-BE49-F238E27FC236}">
                      <a16:creationId xmlns:a16="http://schemas.microsoft.com/office/drawing/2014/main" id="{70E3819C-FD60-464B-A664-B5ABF7D702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42" name="TextBox 541">
                  <a:extLst>
                    <a:ext uri="{FF2B5EF4-FFF2-40B4-BE49-F238E27FC236}">
                      <a16:creationId xmlns:a16="http://schemas.microsoft.com/office/drawing/2014/main" id="{77B9FB1F-1014-41F5-8973-969BED49BC3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59" name="Group 458">
              <a:extLst>
                <a:ext uri="{FF2B5EF4-FFF2-40B4-BE49-F238E27FC236}">
                  <a16:creationId xmlns:a16="http://schemas.microsoft.com/office/drawing/2014/main" id="{51BE7D58-322B-4319-9F1E-236098AA2EB6}"/>
                </a:ext>
              </a:extLst>
            </p:cNvPr>
            <p:cNvGrpSpPr/>
            <p:nvPr/>
          </p:nvGrpSpPr>
          <p:grpSpPr>
            <a:xfrm>
              <a:off x="1088824" y="7267809"/>
              <a:ext cx="5024592" cy="2105525"/>
              <a:chOff x="1653538" y="1750435"/>
              <a:chExt cx="5024592" cy="2105525"/>
            </a:xfrm>
          </p:grpSpPr>
          <p:sp>
            <p:nvSpPr>
              <p:cNvPr id="535" name="Freeform: Shape 534">
                <a:extLst>
                  <a:ext uri="{FF2B5EF4-FFF2-40B4-BE49-F238E27FC236}">
                    <a16:creationId xmlns:a16="http://schemas.microsoft.com/office/drawing/2014/main" id="{C08CDA6D-46C4-4FC3-9BE5-316E11F90E9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6" name="Group 535">
                <a:extLst>
                  <a:ext uri="{FF2B5EF4-FFF2-40B4-BE49-F238E27FC236}">
                    <a16:creationId xmlns:a16="http://schemas.microsoft.com/office/drawing/2014/main" id="{2C990E4C-5ABB-40A0-9E88-9CB11F3895D5}"/>
                  </a:ext>
                </a:extLst>
              </p:cNvPr>
              <p:cNvGrpSpPr/>
              <p:nvPr/>
            </p:nvGrpSpPr>
            <p:grpSpPr>
              <a:xfrm>
                <a:off x="1653538" y="1757815"/>
                <a:ext cx="956736" cy="1301438"/>
                <a:chOff x="-1490164" y="1399884"/>
                <a:chExt cx="956736" cy="1301438"/>
              </a:xfrm>
            </p:grpSpPr>
            <p:pic>
              <p:nvPicPr>
                <p:cNvPr id="537" name="Graphic 536">
                  <a:extLst>
                    <a:ext uri="{FF2B5EF4-FFF2-40B4-BE49-F238E27FC236}">
                      <a16:creationId xmlns:a16="http://schemas.microsoft.com/office/drawing/2014/main" id="{8BFE5125-1967-4715-8D59-8B9DD8DBEF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8" name="TextBox 537">
                  <a:extLst>
                    <a:ext uri="{FF2B5EF4-FFF2-40B4-BE49-F238E27FC236}">
                      <a16:creationId xmlns:a16="http://schemas.microsoft.com/office/drawing/2014/main" id="{468BCA75-828A-4F45-8E48-B8116BE6AF7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0" name="Group 459">
              <a:extLst>
                <a:ext uri="{FF2B5EF4-FFF2-40B4-BE49-F238E27FC236}">
                  <a16:creationId xmlns:a16="http://schemas.microsoft.com/office/drawing/2014/main" id="{A1FB5BDF-46E2-4A8E-9E81-E69728484E29}"/>
                </a:ext>
              </a:extLst>
            </p:cNvPr>
            <p:cNvGrpSpPr/>
            <p:nvPr/>
          </p:nvGrpSpPr>
          <p:grpSpPr>
            <a:xfrm>
              <a:off x="6118882" y="11780647"/>
              <a:ext cx="4741495" cy="2131542"/>
              <a:chOff x="1504353" y="8801354"/>
              <a:chExt cx="4741495" cy="2131542"/>
            </a:xfrm>
          </p:grpSpPr>
          <p:sp>
            <p:nvSpPr>
              <p:cNvPr id="531" name="Freeform: Shape 530">
                <a:extLst>
                  <a:ext uri="{FF2B5EF4-FFF2-40B4-BE49-F238E27FC236}">
                    <a16:creationId xmlns:a16="http://schemas.microsoft.com/office/drawing/2014/main" id="{7AE1D04D-55E1-48C1-A35B-395C111DD80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2" name="Group 531">
                <a:extLst>
                  <a:ext uri="{FF2B5EF4-FFF2-40B4-BE49-F238E27FC236}">
                    <a16:creationId xmlns:a16="http://schemas.microsoft.com/office/drawing/2014/main" id="{40AEF72A-2316-45FE-886C-E44F35C04E75}"/>
                  </a:ext>
                </a:extLst>
              </p:cNvPr>
              <p:cNvGrpSpPr/>
              <p:nvPr/>
            </p:nvGrpSpPr>
            <p:grpSpPr>
              <a:xfrm>
                <a:off x="5289112" y="8801354"/>
                <a:ext cx="956736" cy="1301438"/>
                <a:chOff x="-2750419" y="1399884"/>
                <a:chExt cx="956736" cy="1301438"/>
              </a:xfrm>
            </p:grpSpPr>
            <p:pic>
              <p:nvPicPr>
                <p:cNvPr id="533" name="Graphic 532">
                  <a:extLst>
                    <a:ext uri="{FF2B5EF4-FFF2-40B4-BE49-F238E27FC236}">
                      <a16:creationId xmlns:a16="http://schemas.microsoft.com/office/drawing/2014/main" id="{98C44E9E-6266-47B0-9B47-CBF116A888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34" name="TextBox 533">
                  <a:extLst>
                    <a:ext uri="{FF2B5EF4-FFF2-40B4-BE49-F238E27FC236}">
                      <a16:creationId xmlns:a16="http://schemas.microsoft.com/office/drawing/2014/main" id="{C87C78D1-CE0A-41BA-8B1E-45BBF4A3D19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1" name="Group 460">
              <a:extLst>
                <a:ext uri="{FF2B5EF4-FFF2-40B4-BE49-F238E27FC236}">
                  <a16:creationId xmlns:a16="http://schemas.microsoft.com/office/drawing/2014/main" id="{83944B82-D774-4918-B655-682BC0FA2335}"/>
                </a:ext>
              </a:extLst>
            </p:cNvPr>
            <p:cNvGrpSpPr/>
            <p:nvPr/>
          </p:nvGrpSpPr>
          <p:grpSpPr>
            <a:xfrm>
              <a:off x="1133672" y="16362764"/>
              <a:ext cx="5024592" cy="2105525"/>
              <a:chOff x="1653538" y="1750435"/>
              <a:chExt cx="5024592" cy="2105525"/>
            </a:xfrm>
          </p:grpSpPr>
          <p:sp>
            <p:nvSpPr>
              <p:cNvPr id="527" name="Freeform: Shape 526">
                <a:extLst>
                  <a:ext uri="{FF2B5EF4-FFF2-40B4-BE49-F238E27FC236}">
                    <a16:creationId xmlns:a16="http://schemas.microsoft.com/office/drawing/2014/main" id="{5003E6E7-7347-42AD-99E4-B279B1E66CD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8" name="Group 527">
                <a:extLst>
                  <a:ext uri="{FF2B5EF4-FFF2-40B4-BE49-F238E27FC236}">
                    <a16:creationId xmlns:a16="http://schemas.microsoft.com/office/drawing/2014/main" id="{649DE0EF-C432-43D7-8BE4-B6481F80E6D2}"/>
                  </a:ext>
                </a:extLst>
              </p:cNvPr>
              <p:cNvGrpSpPr/>
              <p:nvPr/>
            </p:nvGrpSpPr>
            <p:grpSpPr>
              <a:xfrm>
                <a:off x="1653538" y="1757815"/>
                <a:ext cx="956736" cy="1301438"/>
                <a:chOff x="-1490164" y="1399884"/>
                <a:chExt cx="956736" cy="1301438"/>
              </a:xfrm>
            </p:grpSpPr>
            <p:pic>
              <p:nvPicPr>
                <p:cNvPr id="529" name="Graphic 528">
                  <a:extLst>
                    <a:ext uri="{FF2B5EF4-FFF2-40B4-BE49-F238E27FC236}">
                      <a16:creationId xmlns:a16="http://schemas.microsoft.com/office/drawing/2014/main" id="{F0D092F9-9CE6-4857-9EC0-7EF36F8682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0" name="TextBox 529">
                  <a:extLst>
                    <a:ext uri="{FF2B5EF4-FFF2-40B4-BE49-F238E27FC236}">
                      <a16:creationId xmlns:a16="http://schemas.microsoft.com/office/drawing/2014/main" id="{51072B1E-0752-4FC2-B19B-98873DDCC0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2" name="Group 461">
              <a:extLst>
                <a:ext uri="{FF2B5EF4-FFF2-40B4-BE49-F238E27FC236}">
                  <a16:creationId xmlns:a16="http://schemas.microsoft.com/office/drawing/2014/main" id="{9EA25031-C5E4-4091-A0CD-F31B8F672FCE}"/>
                </a:ext>
              </a:extLst>
            </p:cNvPr>
            <p:cNvGrpSpPr/>
            <p:nvPr/>
          </p:nvGrpSpPr>
          <p:grpSpPr>
            <a:xfrm>
              <a:off x="1136574" y="18640814"/>
              <a:ext cx="5024592" cy="2105525"/>
              <a:chOff x="1653538" y="1750435"/>
              <a:chExt cx="5024592" cy="2105525"/>
            </a:xfrm>
          </p:grpSpPr>
          <p:sp>
            <p:nvSpPr>
              <p:cNvPr id="523" name="Freeform: Shape 522">
                <a:extLst>
                  <a:ext uri="{FF2B5EF4-FFF2-40B4-BE49-F238E27FC236}">
                    <a16:creationId xmlns:a16="http://schemas.microsoft.com/office/drawing/2014/main" id="{187A2DB4-3138-4E5B-B2F8-02A41D1405E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4" name="Group 523">
                <a:extLst>
                  <a:ext uri="{FF2B5EF4-FFF2-40B4-BE49-F238E27FC236}">
                    <a16:creationId xmlns:a16="http://schemas.microsoft.com/office/drawing/2014/main" id="{1A6E722A-2DB4-45D3-8E5E-119193AB91BA}"/>
                  </a:ext>
                </a:extLst>
              </p:cNvPr>
              <p:cNvGrpSpPr/>
              <p:nvPr/>
            </p:nvGrpSpPr>
            <p:grpSpPr>
              <a:xfrm>
                <a:off x="1653538" y="1757815"/>
                <a:ext cx="956736" cy="1301438"/>
                <a:chOff x="-1490164" y="1399884"/>
                <a:chExt cx="956736" cy="1301438"/>
              </a:xfrm>
            </p:grpSpPr>
            <p:pic>
              <p:nvPicPr>
                <p:cNvPr id="525" name="Graphic 524">
                  <a:extLst>
                    <a:ext uri="{FF2B5EF4-FFF2-40B4-BE49-F238E27FC236}">
                      <a16:creationId xmlns:a16="http://schemas.microsoft.com/office/drawing/2014/main" id="{CC8D375C-4E3E-46FF-9FFD-E97DB875EF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26" name="TextBox 525">
                  <a:extLst>
                    <a:ext uri="{FF2B5EF4-FFF2-40B4-BE49-F238E27FC236}">
                      <a16:creationId xmlns:a16="http://schemas.microsoft.com/office/drawing/2014/main" id="{08D9E26E-958F-4383-B862-0D933828579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3" name="Group 462">
              <a:extLst>
                <a:ext uri="{FF2B5EF4-FFF2-40B4-BE49-F238E27FC236}">
                  <a16:creationId xmlns:a16="http://schemas.microsoft.com/office/drawing/2014/main" id="{CC1764AC-770E-46A6-8FDE-A35479324DFC}"/>
                </a:ext>
              </a:extLst>
            </p:cNvPr>
            <p:cNvGrpSpPr/>
            <p:nvPr/>
          </p:nvGrpSpPr>
          <p:grpSpPr>
            <a:xfrm>
              <a:off x="6032920" y="20466633"/>
              <a:ext cx="4827457" cy="2131508"/>
              <a:chOff x="7523320" y="8589620"/>
              <a:chExt cx="4827457" cy="2131508"/>
            </a:xfrm>
          </p:grpSpPr>
          <p:sp>
            <p:nvSpPr>
              <p:cNvPr id="519" name="Freeform: Shape 518">
                <a:extLst>
                  <a:ext uri="{FF2B5EF4-FFF2-40B4-BE49-F238E27FC236}">
                    <a16:creationId xmlns:a16="http://schemas.microsoft.com/office/drawing/2014/main" id="{5756B898-E791-4928-A263-E4079A4ABB8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0" name="Group 519">
                <a:extLst>
                  <a:ext uri="{FF2B5EF4-FFF2-40B4-BE49-F238E27FC236}">
                    <a16:creationId xmlns:a16="http://schemas.microsoft.com/office/drawing/2014/main" id="{0BB19C95-A3BA-459B-B53F-878250E285E2}"/>
                  </a:ext>
                </a:extLst>
              </p:cNvPr>
              <p:cNvGrpSpPr/>
              <p:nvPr/>
            </p:nvGrpSpPr>
            <p:grpSpPr>
              <a:xfrm>
                <a:off x="11394041" y="8589620"/>
                <a:ext cx="956736" cy="1287968"/>
                <a:chOff x="-3862348" y="1399884"/>
                <a:chExt cx="956736" cy="1287968"/>
              </a:xfrm>
            </p:grpSpPr>
            <p:pic>
              <p:nvPicPr>
                <p:cNvPr id="521" name="Graphic 520">
                  <a:extLst>
                    <a:ext uri="{FF2B5EF4-FFF2-40B4-BE49-F238E27FC236}">
                      <a16:creationId xmlns:a16="http://schemas.microsoft.com/office/drawing/2014/main" id="{A4FB3252-F82E-4C96-BE01-6B8E9C11C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22" name="TextBox 521">
                  <a:extLst>
                    <a:ext uri="{FF2B5EF4-FFF2-40B4-BE49-F238E27FC236}">
                      <a16:creationId xmlns:a16="http://schemas.microsoft.com/office/drawing/2014/main" id="{32A5301E-866B-4175-9297-F5455D7B7B2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4" name="Group 463">
              <a:extLst>
                <a:ext uri="{FF2B5EF4-FFF2-40B4-BE49-F238E27FC236}">
                  <a16:creationId xmlns:a16="http://schemas.microsoft.com/office/drawing/2014/main" id="{1FC29BAE-FE4E-4F1B-A000-294EBCC89C40}"/>
                </a:ext>
              </a:extLst>
            </p:cNvPr>
            <p:cNvGrpSpPr/>
            <p:nvPr/>
          </p:nvGrpSpPr>
          <p:grpSpPr>
            <a:xfrm>
              <a:off x="6032920" y="22753903"/>
              <a:ext cx="4827457" cy="2131508"/>
              <a:chOff x="7523320" y="8589620"/>
              <a:chExt cx="4827457" cy="2131508"/>
            </a:xfrm>
          </p:grpSpPr>
          <p:sp>
            <p:nvSpPr>
              <p:cNvPr id="515" name="Freeform: Shape 514">
                <a:extLst>
                  <a:ext uri="{FF2B5EF4-FFF2-40B4-BE49-F238E27FC236}">
                    <a16:creationId xmlns:a16="http://schemas.microsoft.com/office/drawing/2014/main" id="{8910D2E7-9187-4724-9B66-3025A5B1F3E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16" name="Group 515">
                <a:extLst>
                  <a:ext uri="{FF2B5EF4-FFF2-40B4-BE49-F238E27FC236}">
                    <a16:creationId xmlns:a16="http://schemas.microsoft.com/office/drawing/2014/main" id="{051FA34F-B8E3-4EF3-8F9A-219BBB52FD87}"/>
                  </a:ext>
                </a:extLst>
              </p:cNvPr>
              <p:cNvGrpSpPr/>
              <p:nvPr/>
            </p:nvGrpSpPr>
            <p:grpSpPr>
              <a:xfrm>
                <a:off x="11394041" y="8589620"/>
                <a:ext cx="956736" cy="1287968"/>
                <a:chOff x="-3862348" y="1399884"/>
                <a:chExt cx="956736" cy="1287968"/>
              </a:xfrm>
            </p:grpSpPr>
            <p:pic>
              <p:nvPicPr>
                <p:cNvPr id="517" name="Graphic 516">
                  <a:extLst>
                    <a:ext uri="{FF2B5EF4-FFF2-40B4-BE49-F238E27FC236}">
                      <a16:creationId xmlns:a16="http://schemas.microsoft.com/office/drawing/2014/main" id="{BDB286F4-9219-4111-ADA0-760A48D534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8" name="TextBox 517">
                  <a:extLst>
                    <a:ext uri="{FF2B5EF4-FFF2-40B4-BE49-F238E27FC236}">
                      <a16:creationId xmlns:a16="http://schemas.microsoft.com/office/drawing/2014/main" id="{B6DB3266-071A-40D9-B88C-5314E17EED9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5" name="Group 464">
              <a:extLst>
                <a:ext uri="{FF2B5EF4-FFF2-40B4-BE49-F238E27FC236}">
                  <a16:creationId xmlns:a16="http://schemas.microsoft.com/office/drawing/2014/main" id="{8FDCA2C2-3853-45EE-B22A-1C03E44B517B}"/>
                </a:ext>
              </a:extLst>
            </p:cNvPr>
            <p:cNvGrpSpPr/>
            <p:nvPr/>
          </p:nvGrpSpPr>
          <p:grpSpPr>
            <a:xfrm>
              <a:off x="6096000" y="25041173"/>
              <a:ext cx="4741495" cy="2131542"/>
              <a:chOff x="1504353" y="8801354"/>
              <a:chExt cx="4741495" cy="2131542"/>
            </a:xfrm>
          </p:grpSpPr>
          <p:sp>
            <p:nvSpPr>
              <p:cNvPr id="511" name="Freeform: Shape 510">
                <a:extLst>
                  <a:ext uri="{FF2B5EF4-FFF2-40B4-BE49-F238E27FC236}">
                    <a16:creationId xmlns:a16="http://schemas.microsoft.com/office/drawing/2014/main" id="{1A2E13B5-34CF-40D7-8A1D-95AB95279ED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512" name="Group 511">
                <a:extLst>
                  <a:ext uri="{FF2B5EF4-FFF2-40B4-BE49-F238E27FC236}">
                    <a16:creationId xmlns:a16="http://schemas.microsoft.com/office/drawing/2014/main" id="{37A378FE-96CF-4FEE-BC4D-62EE2579B6EB}"/>
                  </a:ext>
                </a:extLst>
              </p:cNvPr>
              <p:cNvGrpSpPr/>
              <p:nvPr/>
            </p:nvGrpSpPr>
            <p:grpSpPr>
              <a:xfrm>
                <a:off x="5289112" y="8801354"/>
                <a:ext cx="956736" cy="1301438"/>
                <a:chOff x="-2750419" y="1399884"/>
                <a:chExt cx="956736" cy="1301438"/>
              </a:xfrm>
            </p:grpSpPr>
            <p:pic>
              <p:nvPicPr>
                <p:cNvPr id="513" name="Graphic 512">
                  <a:extLst>
                    <a:ext uri="{FF2B5EF4-FFF2-40B4-BE49-F238E27FC236}">
                      <a16:creationId xmlns:a16="http://schemas.microsoft.com/office/drawing/2014/main" id="{EB689A51-CCCB-4B93-9280-D71F6F3003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14" name="TextBox 513">
                  <a:extLst>
                    <a:ext uri="{FF2B5EF4-FFF2-40B4-BE49-F238E27FC236}">
                      <a16:creationId xmlns:a16="http://schemas.microsoft.com/office/drawing/2014/main" id="{670C0D73-210D-431E-BF78-DDBCC9CF306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6" name="Group 465">
              <a:extLst>
                <a:ext uri="{FF2B5EF4-FFF2-40B4-BE49-F238E27FC236}">
                  <a16:creationId xmlns:a16="http://schemas.microsoft.com/office/drawing/2014/main" id="{934A4218-EBF9-4DBF-B6B8-BE8DD9ED4E96}"/>
                </a:ext>
              </a:extLst>
            </p:cNvPr>
            <p:cNvGrpSpPr/>
            <p:nvPr/>
          </p:nvGrpSpPr>
          <p:grpSpPr>
            <a:xfrm>
              <a:off x="6112211" y="27345240"/>
              <a:ext cx="4827457" cy="2131508"/>
              <a:chOff x="7523320" y="8589620"/>
              <a:chExt cx="4827457" cy="2131508"/>
            </a:xfrm>
          </p:grpSpPr>
          <p:sp>
            <p:nvSpPr>
              <p:cNvPr id="507" name="Freeform: Shape 506">
                <a:extLst>
                  <a:ext uri="{FF2B5EF4-FFF2-40B4-BE49-F238E27FC236}">
                    <a16:creationId xmlns:a16="http://schemas.microsoft.com/office/drawing/2014/main" id="{68E23E67-CB43-43C1-830F-3AF5C09DA04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8" name="Group 507">
                <a:extLst>
                  <a:ext uri="{FF2B5EF4-FFF2-40B4-BE49-F238E27FC236}">
                    <a16:creationId xmlns:a16="http://schemas.microsoft.com/office/drawing/2014/main" id="{617F9899-2124-4263-AECD-A250373861C6}"/>
                  </a:ext>
                </a:extLst>
              </p:cNvPr>
              <p:cNvGrpSpPr/>
              <p:nvPr/>
            </p:nvGrpSpPr>
            <p:grpSpPr>
              <a:xfrm>
                <a:off x="11394041" y="8589620"/>
                <a:ext cx="956736" cy="1287968"/>
                <a:chOff x="-3862348" y="1399884"/>
                <a:chExt cx="956736" cy="1287968"/>
              </a:xfrm>
            </p:grpSpPr>
            <p:pic>
              <p:nvPicPr>
                <p:cNvPr id="509" name="Graphic 508">
                  <a:extLst>
                    <a:ext uri="{FF2B5EF4-FFF2-40B4-BE49-F238E27FC236}">
                      <a16:creationId xmlns:a16="http://schemas.microsoft.com/office/drawing/2014/main" id="{7D5A85CF-DC2A-43B4-A166-55CCA5C7B8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0" name="TextBox 509">
                  <a:extLst>
                    <a:ext uri="{FF2B5EF4-FFF2-40B4-BE49-F238E27FC236}">
                      <a16:creationId xmlns:a16="http://schemas.microsoft.com/office/drawing/2014/main" id="{2ABDB08E-FED3-409C-86D4-9CCB128086D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7" name="Group 466">
              <a:extLst>
                <a:ext uri="{FF2B5EF4-FFF2-40B4-BE49-F238E27FC236}">
                  <a16:creationId xmlns:a16="http://schemas.microsoft.com/office/drawing/2014/main" id="{7FE11780-1680-4C2A-8D3C-1795B25E49D0}"/>
                </a:ext>
              </a:extLst>
            </p:cNvPr>
            <p:cNvGrpSpPr/>
            <p:nvPr/>
          </p:nvGrpSpPr>
          <p:grpSpPr>
            <a:xfrm>
              <a:off x="6112211" y="29615713"/>
              <a:ext cx="4827457" cy="2131508"/>
              <a:chOff x="7523320" y="8589620"/>
              <a:chExt cx="4827457" cy="2131508"/>
            </a:xfrm>
          </p:grpSpPr>
          <p:sp>
            <p:nvSpPr>
              <p:cNvPr id="503" name="Freeform: Shape 502">
                <a:extLst>
                  <a:ext uri="{FF2B5EF4-FFF2-40B4-BE49-F238E27FC236}">
                    <a16:creationId xmlns:a16="http://schemas.microsoft.com/office/drawing/2014/main" id="{D76BE1B8-8F40-4282-A497-E651C2FFBF1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4" name="Group 503">
                <a:extLst>
                  <a:ext uri="{FF2B5EF4-FFF2-40B4-BE49-F238E27FC236}">
                    <a16:creationId xmlns:a16="http://schemas.microsoft.com/office/drawing/2014/main" id="{0C9291DE-F4D9-42F2-8E43-63147EDF4DF0}"/>
                  </a:ext>
                </a:extLst>
              </p:cNvPr>
              <p:cNvGrpSpPr/>
              <p:nvPr/>
            </p:nvGrpSpPr>
            <p:grpSpPr>
              <a:xfrm>
                <a:off x="11394041" y="8589620"/>
                <a:ext cx="956736" cy="1287968"/>
                <a:chOff x="-3862348" y="1399884"/>
                <a:chExt cx="956736" cy="1287968"/>
              </a:xfrm>
            </p:grpSpPr>
            <p:pic>
              <p:nvPicPr>
                <p:cNvPr id="505" name="Graphic 504">
                  <a:extLst>
                    <a:ext uri="{FF2B5EF4-FFF2-40B4-BE49-F238E27FC236}">
                      <a16:creationId xmlns:a16="http://schemas.microsoft.com/office/drawing/2014/main" id="{F7893C10-8466-4DA6-98C0-DF91AEAFC2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06" name="TextBox 505">
                  <a:extLst>
                    <a:ext uri="{FF2B5EF4-FFF2-40B4-BE49-F238E27FC236}">
                      <a16:creationId xmlns:a16="http://schemas.microsoft.com/office/drawing/2014/main" id="{8BD88252-5545-4C62-8BD7-C9CCD84414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8" name="Group 467">
              <a:extLst>
                <a:ext uri="{FF2B5EF4-FFF2-40B4-BE49-F238E27FC236}">
                  <a16:creationId xmlns:a16="http://schemas.microsoft.com/office/drawing/2014/main" id="{3808629B-154B-4D95-B764-96E6613B26F7}"/>
                </a:ext>
              </a:extLst>
            </p:cNvPr>
            <p:cNvGrpSpPr/>
            <p:nvPr/>
          </p:nvGrpSpPr>
          <p:grpSpPr>
            <a:xfrm>
              <a:off x="6096000" y="31912169"/>
              <a:ext cx="4741495" cy="2131542"/>
              <a:chOff x="1504353" y="8801354"/>
              <a:chExt cx="4741495" cy="2131542"/>
            </a:xfrm>
          </p:grpSpPr>
          <p:sp>
            <p:nvSpPr>
              <p:cNvPr id="499" name="Freeform: Shape 498">
                <a:extLst>
                  <a:ext uri="{FF2B5EF4-FFF2-40B4-BE49-F238E27FC236}">
                    <a16:creationId xmlns:a16="http://schemas.microsoft.com/office/drawing/2014/main" id="{93B89715-CBDC-49EB-B5E4-05CDCC704BE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500" name="Group 499">
                <a:extLst>
                  <a:ext uri="{FF2B5EF4-FFF2-40B4-BE49-F238E27FC236}">
                    <a16:creationId xmlns:a16="http://schemas.microsoft.com/office/drawing/2014/main" id="{6BD8D5C8-B9AF-4DA2-95B7-EACBBD46B51A}"/>
                  </a:ext>
                </a:extLst>
              </p:cNvPr>
              <p:cNvGrpSpPr/>
              <p:nvPr/>
            </p:nvGrpSpPr>
            <p:grpSpPr>
              <a:xfrm>
                <a:off x="5289112" y="8801354"/>
                <a:ext cx="956736" cy="1301438"/>
                <a:chOff x="-2750419" y="1399884"/>
                <a:chExt cx="956736" cy="1301438"/>
              </a:xfrm>
            </p:grpSpPr>
            <p:pic>
              <p:nvPicPr>
                <p:cNvPr id="501" name="Graphic 500">
                  <a:extLst>
                    <a:ext uri="{FF2B5EF4-FFF2-40B4-BE49-F238E27FC236}">
                      <a16:creationId xmlns:a16="http://schemas.microsoft.com/office/drawing/2014/main" id="{8B62E98D-594D-403F-AE85-F1FA1D968D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02" name="TextBox 501">
                  <a:extLst>
                    <a:ext uri="{FF2B5EF4-FFF2-40B4-BE49-F238E27FC236}">
                      <a16:creationId xmlns:a16="http://schemas.microsoft.com/office/drawing/2014/main" id="{907E7F20-742D-4DBA-8C1F-9A1006FCEA5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9" name="Group 468">
              <a:extLst>
                <a:ext uri="{FF2B5EF4-FFF2-40B4-BE49-F238E27FC236}">
                  <a16:creationId xmlns:a16="http://schemas.microsoft.com/office/drawing/2014/main" id="{AEA26176-B9B2-4CC2-853E-D7505491AC36}"/>
                </a:ext>
              </a:extLst>
            </p:cNvPr>
            <p:cNvGrpSpPr/>
            <p:nvPr/>
          </p:nvGrpSpPr>
          <p:grpSpPr>
            <a:xfrm>
              <a:off x="6118882" y="34223847"/>
              <a:ext cx="4741495" cy="2131542"/>
              <a:chOff x="1504353" y="8801354"/>
              <a:chExt cx="4741495" cy="2131542"/>
            </a:xfrm>
          </p:grpSpPr>
          <p:sp>
            <p:nvSpPr>
              <p:cNvPr id="495" name="Freeform: Shape 494">
                <a:extLst>
                  <a:ext uri="{FF2B5EF4-FFF2-40B4-BE49-F238E27FC236}">
                    <a16:creationId xmlns:a16="http://schemas.microsoft.com/office/drawing/2014/main" id="{808F484E-4459-4F6A-9475-751B945FC1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496" name="Group 495">
                <a:extLst>
                  <a:ext uri="{FF2B5EF4-FFF2-40B4-BE49-F238E27FC236}">
                    <a16:creationId xmlns:a16="http://schemas.microsoft.com/office/drawing/2014/main" id="{454185E3-6E65-4078-9864-A61682B4FCF3}"/>
                  </a:ext>
                </a:extLst>
              </p:cNvPr>
              <p:cNvGrpSpPr/>
              <p:nvPr/>
            </p:nvGrpSpPr>
            <p:grpSpPr>
              <a:xfrm>
                <a:off x="5289112" y="8801354"/>
                <a:ext cx="956736" cy="1301438"/>
                <a:chOff x="-2750419" y="1399884"/>
                <a:chExt cx="956736" cy="1301438"/>
              </a:xfrm>
            </p:grpSpPr>
            <p:pic>
              <p:nvPicPr>
                <p:cNvPr id="497" name="Graphic 496">
                  <a:extLst>
                    <a:ext uri="{FF2B5EF4-FFF2-40B4-BE49-F238E27FC236}">
                      <a16:creationId xmlns:a16="http://schemas.microsoft.com/office/drawing/2014/main" id="{427ECD79-6476-42A2-AF7A-D03414666C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8" name="TextBox 497">
                  <a:extLst>
                    <a:ext uri="{FF2B5EF4-FFF2-40B4-BE49-F238E27FC236}">
                      <a16:creationId xmlns:a16="http://schemas.microsoft.com/office/drawing/2014/main" id="{55F4C302-5C82-4791-8DA1-9D484B0AEE1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0" name="Group 469">
              <a:extLst>
                <a:ext uri="{FF2B5EF4-FFF2-40B4-BE49-F238E27FC236}">
                  <a16:creationId xmlns:a16="http://schemas.microsoft.com/office/drawing/2014/main" id="{58553C07-B1DC-44A5-89F8-105D215080CB}"/>
                </a:ext>
              </a:extLst>
            </p:cNvPr>
            <p:cNvGrpSpPr/>
            <p:nvPr/>
          </p:nvGrpSpPr>
          <p:grpSpPr>
            <a:xfrm>
              <a:off x="6096000" y="36512613"/>
              <a:ext cx="4741495" cy="2131542"/>
              <a:chOff x="1504353" y="8801354"/>
              <a:chExt cx="4741495" cy="2131542"/>
            </a:xfrm>
          </p:grpSpPr>
          <p:sp>
            <p:nvSpPr>
              <p:cNvPr id="491" name="Freeform: Shape 490">
                <a:extLst>
                  <a:ext uri="{FF2B5EF4-FFF2-40B4-BE49-F238E27FC236}">
                    <a16:creationId xmlns:a16="http://schemas.microsoft.com/office/drawing/2014/main" id="{487605DB-A5F5-4373-A5AB-05C951B3BC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492" name="Group 491">
                <a:extLst>
                  <a:ext uri="{FF2B5EF4-FFF2-40B4-BE49-F238E27FC236}">
                    <a16:creationId xmlns:a16="http://schemas.microsoft.com/office/drawing/2014/main" id="{099EB449-5D42-48AB-97ED-D3DD8240AA5D}"/>
                  </a:ext>
                </a:extLst>
              </p:cNvPr>
              <p:cNvGrpSpPr/>
              <p:nvPr/>
            </p:nvGrpSpPr>
            <p:grpSpPr>
              <a:xfrm>
                <a:off x="5289112" y="8801354"/>
                <a:ext cx="956736" cy="1301438"/>
                <a:chOff x="-2750419" y="1399884"/>
                <a:chExt cx="956736" cy="1301438"/>
              </a:xfrm>
            </p:grpSpPr>
            <p:pic>
              <p:nvPicPr>
                <p:cNvPr id="493" name="Graphic 492">
                  <a:extLst>
                    <a:ext uri="{FF2B5EF4-FFF2-40B4-BE49-F238E27FC236}">
                      <a16:creationId xmlns:a16="http://schemas.microsoft.com/office/drawing/2014/main" id="{1E637F05-9FD7-46B0-BB0F-11C18735CA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4" name="TextBox 493">
                  <a:extLst>
                    <a:ext uri="{FF2B5EF4-FFF2-40B4-BE49-F238E27FC236}">
                      <a16:creationId xmlns:a16="http://schemas.microsoft.com/office/drawing/2014/main" id="{F212404D-3605-4834-AD9E-4CBDF94F711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1" name="Group 470">
              <a:extLst>
                <a:ext uri="{FF2B5EF4-FFF2-40B4-BE49-F238E27FC236}">
                  <a16:creationId xmlns:a16="http://schemas.microsoft.com/office/drawing/2014/main" id="{A433CE5D-13FD-4EDA-AE4B-8D984AA59B8A}"/>
                </a:ext>
              </a:extLst>
            </p:cNvPr>
            <p:cNvGrpSpPr/>
            <p:nvPr/>
          </p:nvGrpSpPr>
          <p:grpSpPr>
            <a:xfrm>
              <a:off x="6118882" y="38783165"/>
              <a:ext cx="4741495" cy="2131542"/>
              <a:chOff x="1504353" y="8801354"/>
              <a:chExt cx="4741495" cy="2131542"/>
            </a:xfrm>
          </p:grpSpPr>
          <p:sp>
            <p:nvSpPr>
              <p:cNvPr id="487" name="Freeform: Shape 486">
                <a:extLst>
                  <a:ext uri="{FF2B5EF4-FFF2-40B4-BE49-F238E27FC236}">
                    <a16:creationId xmlns:a16="http://schemas.microsoft.com/office/drawing/2014/main" id="{E1C16FD0-C3D8-4BB9-B2AF-C5E1A793DE5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488" name="Group 487">
                <a:extLst>
                  <a:ext uri="{FF2B5EF4-FFF2-40B4-BE49-F238E27FC236}">
                    <a16:creationId xmlns:a16="http://schemas.microsoft.com/office/drawing/2014/main" id="{D3D96876-1C24-4852-A0F8-2B63780A90C1}"/>
                  </a:ext>
                </a:extLst>
              </p:cNvPr>
              <p:cNvGrpSpPr/>
              <p:nvPr/>
            </p:nvGrpSpPr>
            <p:grpSpPr>
              <a:xfrm>
                <a:off x="5289112" y="8801354"/>
                <a:ext cx="956736" cy="1301438"/>
                <a:chOff x="-2750419" y="1399884"/>
                <a:chExt cx="956736" cy="1301438"/>
              </a:xfrm>
            </p:grpSpPr>
            <p:pic>
              <p:nvPicPr>
                <p:cNvPr id="489" name="Graphic 488">
                  <a:extLst>
                    <a:ext uri="{FF2B5EF4-FFF2-40B4-BE49-F238E27FC236}">
                      <a16:creationId xmlns:a16="http://schemas.microsoft.com/office/drawing/2014/main" id="{80A26396-7802-4B0D-AEB8-94EE377433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0" name="TextBox 489">
                  <a:extLst>
                    <a:ext uri="{FF2B5EF4-FFF2-40B4-BE49-F238E27FC236}">
                      <a16:creationId xmlns:a16="http://schemas.microsoft.com/office/drawing/2014/main" id="{61249D9B-B154-4DD6-9166-CBB1EED126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2" name="Group 471">
              <a:extLst>
                <a:ext uri="{FF2B5EF4-FFF2-40B4-BE49-F238E27FC236}">
                  <a16:creationId xmlns:a16="http://schemas.microsoft.com/office/drawing/2014/main" id="{DC0035B8-165C-4723-A876-8E2004C47649}"/>
                </a:ext>
              </a:extLst>
            </p:cNvPr>
            <p:cNvGrpSpPr/>
            <p:nvPr/>
          </p:nvGrpSpPr>
          <p:grpSpPr>
            <a:xfrm>
              <a:off x="6118882" y="41111148"/>
              <a:ext cx="4827457" cy="2131508"/>
              <a:chOff x="7523320" y="8589620"/>
              <a:chExt cx="4827457" cy="2131508"/>
            </a:xfrm>
          </p:grpSpPr>
          <p:sp>
            <p:nvSpPr>
              <p:cNvPr id="483" name="Freeform: Shape 482">
                <a:extLst>
                  <a:ext uri="{FF2B5EF4-FFF2-40B4-BE49-F238E27FC236}">
                    <a16:creationId xmlns:a16="http://schemas.microsoft.com/office/drawing/2014/main" id="{81978B7A-BB4D-4C95-8A2C-46F998DBD2F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4" name="Group 483">
                <a:extLst>
                  <a:ext uri="{FF2B5EF4-FFF2-40B4-BE49-F238E27FC236}">
                    <a16:creationId xmlns:a16="http://schemas.microsoft.com/office/drawing/2014/main" id="{820EF234-83CA-4A81-9F34-49DD45337E45}"/>
                  </a:ext>
                </a:extLst>
              </p:cNvPr>
              <p:cNvGrpSpPr/>
              <p:nvPr/>
            </p:nvGrpSpPr>
            <p:grpSpPr>
              <a:xfrm>
                <a:off x="11394041" y="8589620"/>
                <a:ext cx="956736" cy="1287968"/>
                <a:chOff x="-3862348" y="1399884"/>
                <a:chExt cx="956736" cy="1287968"/>
              </a:xfrm>
            </p:grpSpPr>
            <p:pic>
              <p:nvPicPr>
                <p:cNvPr id="485" name="Graphic 484">
                  <a:extLst>
                    <a:ext uri="{FF2B5EF4-FFF2-40B4-BE49-F238E27FC236}">
                      <a16:creationId xmlns:a16="http://schemas.microsoft.com/office/drawing/2014/main" id="{4DF0C560-661D-4385-B084-FAA74A0933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6" name="TextBox 485">
                  <a:extLst>
                    <a:ext uri="{FF2B5EF4-FFF2-40B4-BE49-F238E27FC236}">
                      <a16:creationId xmlns:a16="http://schemas.microsoft.com/office/drawing/2014/main" id="{288019CB-ED03-4DFF-B33B-A2EA5492C22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3" name="Group 472">
              <a:extLst>
                <a:ext uri="{FF2B5EF4-FFF2-40B4-BE49-F238E27FC236}">
                  <a16:creationId xmlns:a16="http://schemas.microsoft.com/office/drawing/2014/main" id="{314CE141-F727-41AA-8A0A-4DA0BC913287}"/>
                </a:ext>
              </a:extLst>
            </p:cNvPr>
            <p:cNvGrpSpPr/>
            <p:nvPr/>
          </p:nvGrpSpPr>
          <p:grpSpPr>
            <a:xfrm>
              <a:off x="6118882" y="43399914"/>
              <a:ext cx="4827457" cy="2131508"/>
              <a:chOff x="7523320" y="8589620"/>
              <a:chExt cx="4827457" cy="2131508"/>
            </a:xfrm>
          </p:grpSpPr>
          <p:sp>
            <p:nvSpPr>
              <p:cNvPr id="479" name="Freeform: Shape 478">
                <a:extLst>
                  <a:ext uri="{FF2B5EF4-FFF2-40B4-BE49-F238E27FC236}">
                    <a16:creationId xmlns:a16="http://schemas.microsoft.com/office/drawing/2014/main" id="{2740B57D-4C7F-4A17-A625-FBB1773047E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0" name="Group 479">
                <a:extLst>
                  <a:ext uri="{FF2B5EF4-FFF2-40B4-BE49-F238E27FC236}">
                    <a16:creationId xmlns:a16="http://schemas.microsoft.com/office/drawing/2014/main" id="{6B41BE26-EE6E-46F9-8076-FE670B631ED1}"/>
                  </a:ext>
                </a:extLst>
              </p:cNvPr>
              <p:cNvGrpSpPr/>
              <p:nvPr/>
            </p:nvGrpSpPr>
            <p:grpSpPr>
              <a:xfrm>
                <a:off x="11394041" y="8589620"/>
                <a:ext cx="956736" cy="1287968"/>
                <a:chOff x="-3862348" y="1399884"/>
                <a:chExt cx="956736" cy="1287968"/>
              </a:xfrm>
            </p:grpSpPr>
            <p:pic>
              <p:nvPicPr>
                <p:cNvPr id="481" name="Graphic 480">
                  <a:extLst>
                    <a:ext uri="{FF2B5EF4-FFF2-40B4-BE49-F238E27FC236}">
                      <a16:creationId xmlns:a16="http://schemas.microsoft.com/office/drawing/2014/main" id="{04990FF7-5E5A-4CEE-A307-AFBC6B9FF6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2" name="TextBox 481">
                  <a:extLst>
                    <a:ext uri="{FF2B5EF4-FFF2-40B4-BE49-F238E27FC236}">
                      <a16:creationId xmlns:a16="http://schemas.microsoft.com/office/drawing/2014/main" id="{61257766-7F10-458F-A9B9-E920332D720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4" name="Group 473">
              <a:extLst>
                <a:ext uri="{FF2B5EF4-FFF2-40B4-BE49-F238E27FC236}">
                  <a16:creationId xmlns:a16="http://schemas.microsoft.com/office/drawing/2014/main" id="{F0D8CF4E-04C1-41D9-8BD7-75C8D5D091FC}"/>
                </a:ext>
              </a:extLst>
            </p:cNvPr>
            <p:cNvGrpSpPr/>
            <p:nvPr/>
          </p:nvGrpSpPr>
          <p:grpSpPr>
            <a:xfrm>
              <a:off x="6118882" y="45714663"/>
              <a:ext cx="4741495" cy="2131542"/>
              <a:chOff x="1504353" y="8801354"/>
              <a:chExt cx="4741495" cy="2131542"/>
            </a:xfrm>
          </p:grpSpPr>
          <p:sp>
            <p:nvSpPr>
              <p:cNvPr id="475" name="Freeform: Shape 474">
                <a:extLst>
                  <a:ext uri="{FF2B5EF4-FFF2-40B4-BE49-F238E27FC236}">
                    <a16:creationId xmlns:a16="http://schemas.microsoft.com/office/drawing/2014/main" id="{720C83A6-7AAE-441E-984B-282DF6B9BE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76" name="Group 475">
                <a:extLst>
                  <a:ext uri="{FF2B5EF4-FFF2-40B4-BE49-F238E27FC236}">
                    <a16:creationId xmlns:a16="http://schemas.microsoft.com/office/drawing/2014/main" id="{C82E3ED0-CADB-4157-8DDE-A5456843234E}"/>
                  </a:ext>
                </a:extLst>
              </p:cNvPr>
              <p:cNvGrpSpPr/>
              <p:nvPr/>
            </p:nvGrpSpPr>
            <p:grpSpPr>
              <a:xfrm>
                <a:off x="5289112" y="8801354"/>
                <a:ext cx="956736" cy="1301438"/>
                <a:chOff x="-2750419" y="1399884"/>
                <a:chExt cx="956736" cy="1301438"/>
              </a:xfrm>
            </p:grpSpPr>
            <p:pic>
              <p:nvPicPr>
                <p:cNvPr id="477" name="Graphic 476">
                  <a:extLst>
                    <a:ext uri="{FF2B5EF4-FFF2-40B4-BE49-F238E27FC236}">
                      <a16:creationId xmlns:a16="http://schemas.microsoft.com/office/drawing/2014/main" id="{D8FC3BF5-C39C-405C-8E6B-4FF9D520E9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78" name="TextBox 477">
                  <a:extLst>
                    <a:ext uri="{FF2B5EF4-FFF2-40B4-BE49-F238E27FC236}">
                      <a16:creationId xmlns:a16="http://schemas.microsoft.com/office/drawing/2014/main" id="{CDA32BFD-7AB8-4E5B-970A-04449553D55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547" name="Group 546">
            <a:extLst>
              <a:ext uri="{FF2B5EF4-FFF2-40B4-BE49-F238E27FC236}">
                <a16:creationId xmlns:a16="http://schemas.microsoft.com/office/drawing/2014/main" id="{A9A83824-7111-43D4-9FAE-488E9B8D761A}"/>
              </a:ext>
            </a:extLst>
          </p:cNvPr>
          <p:cNvGrpSpPr/>
          <p:nvPr/>
        </p:nvGrpSpPr>
        <p:grpSpPr>
          <a:xfrm>
            <a:off x="14050047" y="-60603227"/>
            <a:ext cx="10426151" cy="62295240"/>
            <a:chOff x="492570" y="-969192"/>
            <a:chExt cx="10426151" cy="62295240"/>
          </a:xfrm>
        </p:grpSpPr>
        <p:sp>
          <p:nvSpPr>
            <p:cNvPr id="548" name="Rectangle: Rounded Corners 547">
              <a:extLst>
                <a:ext uri="{FF2B5EF4-FFF2-40B4-BE49-F238E27FC236}">
                  <a16:creationId xmlns:a16="http://schemas.microsoft.com/office/drawing/2014/main" id="{2E571B67-7632-4F16-AB3D-F61C0A5CDF09}"/>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552" name="Freeform: Shape 551">
              <a:extLst>
                <a:ext uri="{FF2B5EF4-FFF2-40B4-BE49-F238E27FC236}">
                  <a16:creationId xmlns:a16="http://schemas.microsoft.com/office/drawing/2014/main" id="{61A7ABB6-A7FC-484B-90CC-59D95BA5CF28}"/>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53" name="Group 552">
              <a:extLst>
                <a:ext uri="{FF2B5EF4-FFF2-40B4-BE49-F238E27FC236}">
                  <a16:creationId xmlns:a16="http://schemas.microsoft.com/office/drawing/2014/main" id="{0B252654-D741-4023-86A7-DB5BBC8FB4F8}"/>
                </a:ext>
              </a:extLst>
            </p:cNvPr>
            <p:cNvGrpSpPr/>
            <p:nvPr/>
          </p:nvGrpSpPr>
          <p:grpSpPr>
            <a:xfrm>
              <a:off x="1501138" y="1605415"/>
              <a:ext cx="956736" cy="1301438"/>
              <a:chOff x="-1490164" y="1399884"/>
              <a:chExt cx="956736" cy="1301438"/>
            </a:xfrm>
          </p:grpSpPr>
          <p:pic>
            <p:nvPicPr>
              <p:cNvPr id="672" name="Graphic 671">
                <a:extLst>
                  <a:ext uri="{FF2B5EF4-FFF2-40B4-BE49-F238E27FC236}">
                    <a16:creationId xmlns:a16="http://schemas.microsoft.com/office/drawing/2014/main" id="{08B5B786-BC99-45A6-8CA6-B1A62C425A91}"/>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73" name="TextBox 672">
                <a:extLst>
                  <a:ext uri="{FF2B5EF4-FFF2-40B4-BE49-F238E27FC236}">
                    <a16:creationId xmlns:a16="http://schemas.microsoft.com/office/drawing/2014/main" id="{42A57E41-247A-4F54-9688-399B1903C963}"/>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554" name="Group 553">
              <a:extLst>
                <a:ext uri="{FF2B5EF4-FFF2-40B4-BE49-F238E27FC236}">
                  <a16:creationId xmlns:a16="http://schemas.microsoft.com/office/drawing/2014/main" id="{C7EA3E58-BA84-4A26-A623-0945153616DB}"/>
                </a:ext>
              </a:extLst>
            </p:cNvPr>
            <p:cNvGrpSpPr/>
            <p:nvPr/>
          </p:nvGrpSpPr>
          <p:grpSpPr>
            <a:xfrm>
              <a:off x="5835267" y="4052087"/>
              <a:ext cx="4822721" cy="2105525"/>
              <a:chOff x="5835267" y="4052087"/>
              <a:chExt cx="4822721" cy="2105525"/>
            </a:xfrm>
          </p:grpSpPr>
          <p:sp>
            <p:nvSpPr>
              <p:cNvPr id="668" name="Freeform: Shape 667">
                <a:extLst>
                  <a:ext uri="{FF2B5EF4-FFF2-40B4-BE49-F238E27FC236}">
                    <a16:creationId xmlns:a16="http://schemas.microsoft.com/office/drawing/2014/main" id="{BA6706DB-898D-4E0F-A642-BEC8ACFA511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9" name="Group 668">
                <a:extLst>
                  <a:ext uri="{FF2B5EF4-FFF2-40B4-BE49-F238E27FC236}">
                    <a16:creationId xmlns:a16="http://schemas.microsoft.com/office/drawing/2014/main" id="{53A5B107-A79B-4A5B-B47D-A728416A5BF6}"/>
                  </a:ext>
                </a:extLst>
              </p:cNvPr>
              <p:cNvGrpSpPr/>
              <p:nvPr/>
            </p:nvGrpSpPr>
            <p:grpSpPr>
              <a:xfrm>
                <a:off x="9701252" y="4295484"/>
                <a:ext cx="956736" cy="1287968"/>
                <a:chOff x="-3862348" y="1399884"/>
                <a:chExt cx="956736" cy="1287968"/>
              </a:xfrm>
            </p:grpSpPr>
            <p:pic>
              <p:nvPicPr>
                <p:cNvPr id="670" name="Graphic 669">
                  <a:extLst>
                    <a:ext uri="{FF2B5EF4-FFF2-40B4-BE49-F238E27FC236}">
                      <a16:creationId xmlns:a16="http://schemas.microsoft.com/office/drawing/2014/main" id="{840133CF-488F-418E-BED1-3925CE46AB3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71" name="TextBox 670">
                  <a:extLst>
                    <a:ext uri="{FF2B5EF4-FFF2-40B4-BE49-F238E27FC236}">
                      <a16:creationId xmlns:a16="http://schemas.microsoft.com/office/drawing/2014/main" id="{72CD2894-C8CE-43D7-B53F-332BE1B0E1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5" name="Group 554">
              <a:extLst>
                <a:ext uri="{FF2B5EF4-FFF2-40B4-BE49-F238E27FC236}">
                  <a16:creationId xmlns:a16="http://schemas.microsoft.com/office/drawing/2014/main" id="{5A42546E-7ECA-45A4-ADD2-293F32BF893E}"/>
                </a:ext>
              </a:extLst>
            </p:cNvPr>
            <p:cNvGrpSpPr/>
            <p:nvPr/>
          </p:nvGrpSpPr>
          <p:grpSpPr>
            <a:xfrm>
              <a:off x="5916493" y="7076248"/>
              <a:ext cx="4741495" cy="2131542"/>
              <a:chOff x="1504353" y="8801354"/>
              <a:chExt cx="4741495" cy="2131542"/>
            </a:xfrm>
          </p:grpSpPr>
          <p:sp>
            <p:nvSpPr>
              <p:cNvPr id="664" name="Freeform: Shape 663">
                <a:extLst>
                  <a:ext uri="{FF2B5EF4-FFF2-40B4-BE49-F238E27FC236}">
                    <a16:creationId xmlns:a16="http://schemas.microsoft.com/office/drawing/2014/main" id="{7BE45589-4869-4682-B611-445DBF980CB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5" name="Group 664">
                <a:extLst>
                  <a:ext uri="{FF2B5EF4-FFF2-40B4-BE49-F238E27FC236}">
                    <a16:creationId xmlns:a16="http://schemas.microsoft.com/office/drawing/2014/main" id="{FF462832-A294-4F66-8B0D-A20BE94212A0}"/>
                  </a:ext>
                </a:extLst>
              </p:cNvPr>
              <p:cNvGrpSpPr/>
              <p:nvPr/>
            </p:nvGrpSpPr>
            <p:grpSpPr>
              <a:xfrm>
                <a:off x="5289112" y="8801354"/>
                <a:ext cx="956736" cy="1301438"/>
                <a:chOff x="-2750419" y="1399884"/>
                <a:chExt cx="956736" cy="1301438"/>
              </a:xfrm>
            </p:grpSpPr>
            <p:pic>
              <p:nvPicPr>
                <p:cNvPr id="666" name="Graphic 665">
                  <a:extLst>
                    <a:ext uri="{FF2B5EF4-FFF2-40B4-BE49-F238E27FC236}">
                      <a16:creationId xmlns:a16="http://schemas.microsoft.com/office/drawing/2014/main" id="{BE6D8E9C-7C3F-47E0-BF90-3A3089A1E8C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67" name="TextBox 666">
                  <a:extLst>
                    <a:ext uri="{FF2B5EF4-FFF2-40B4-BE49-F238E27FC236}">
                      <a16:creationId xmlns:a16="http://schemas.microsoft.com/office/drawing/2014/main" id="{A57E4B5C-4233-4F72-B032-5BE481950E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6" name="Group 555">
              <a:extLst>
                <a:ext uri="{FF2B5EF4-FFF2-40B4-BE49-F238E27FC236}">
                  <a16:creationId xmlns:a16="http://schemas.microsoft.com/office/drawing/2014/main" id="{07F4058F-F9E7-4860-91C4-6D742ECD8172}"/>
                </a:ext>
              </a:extLst>
            </p:cNvPr>
            <p:cNvGrpSpPr/>
            <p:nvPr/>
          </p:nvGrpSpPr>
          <p:grpSpPr>
            <a:xfrm>
              <a:off x="1494244" y="9700076"/>
              <a:ext cx="5024592" cy="2105525"/>
              <a:chOff x="1653538" y="1750435"/>
              <a:chExt cx="5024592" cy="2105525"/>
            </a:xfrm>
          </p:grpSpPr>
          <p:sp>
            <p:nvSpPr>
              <p:cNvPr id="660" name="Freeform: Shape 659">
                <a:extLst>
                  <a:ext uri="{FF2B5EF4-FFF2-40B4-BE49-F238E27FC236}">
                    <a16:creationId xmlns:a16="http://schemas.microsoft.com/office/drawing/2014/main" id="{8310C186-B46C-4E0E-891F-6156A24C25C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1" name="Group 660">
                <a:extLst>
                  <a:ext uri="{FF2B5EF4-FFF2-40B4-BE49-F238E27FC236}">
                    <a16:creationId xmlns:a16="http://schemas.microsoft.com/office/drawing/2014/main" id="{084D9CD9-ED4D-4FB9-AF99-EB6761A64CAA}"/>
                  </a:ext>
                </a:extLst>
              </p:cNvPr>
              <p:cNvGrpSpPr/>
              <p:nvPr/>
            </p:nvGrpSpPr>
            <p:grpSpPr>
              <a:xfrm>
                <a:off x="1653538" y="1757815"/>
                <a:ext cx="956736" cy="1301438"/>
                <a:chOff x="-1490164" y="1399884"/>
                <a:chExt cx="956736" cy="1301438"/>
              </a:xfrm>
            </p:grpSpPr>
            <p:pic>
              <p:nvPicPr>
                <p:cNvPr id="662" name="Graphic 661">
                  <a:extLst>
                    <a:ext uri="{FF2B5EF4-FFF2-40B4-BE49-F238E27FC236}">
                      <a16:creationId xmlns:a16="http://schemas.microsoft.com/office/drawing/2014/main" id="{FAE85F0F-4E6A-46CD-AF11-741D78F0915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63" name="TextBox 662">
                  <a:extLst>
                    <a:ext uri="{FF2B5EF4-FFF2-40B4-BE49-F238E27FC236}">
                      <a16:creationId xmlns:a16="http://schemas.microsoft.com/office/drawing/2014/main" id="{7FD27557-4D75-4EEB-B666-B2E0A7DDB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57" name="Group 556">
              <a:extLst>
                <a:ext uri="{FF2B5EF4-FFF2-40B4-BE49-F238E27FC236}">
                  <a16:creationId xmlns:a16="http://schemas.microsoft.com/office/drawing/2014/main" id="{CD1BEF06-4D80-472B-A33E-31A3A8229E4F}"/>
                </a:ext>
              </a:extLst>
            </p:cNvPr>
            <p:cNvGrpSpPr/>
            <p:nvPr/>
          </p:nvGrpSpPr>
          <p:grpSpPr>
            <a:xfrm>
              <a:off x="5916493" y="12134418"/>
              <a:ext cx="4741495" cy="2131542"/>
              <a:chOff x="1504353" y="8801354"/>
              <a:chExt cx="4741495" cy="2131542"/>
            </a:xfrm>
          </p:grpSpPr>
          <p:sp>
            <p:nvSpPr>
              <p:cNvPr id="656" name="Freeform: Shape 655">
                <a:extLst>
                  <a:ext uri="{FF2B5EF4-FFF2-40B4-BE49-F238E27FC236}">
                    <a16:creationId xmlns:a16="http://schemas.microsoft.com/office/drawing/2014/main" id="{3A87F4EF-285F-47D0-84AA-5286ACF3532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7" name="Group 656">
                <a:extLst>
                  <a:ext uri="{FF2B5EF4-FFF2-40B4-BE49-F238E27FC236}">
                    <a16:creationId xmlns:a16="http://schemas.microsoft.com/office/drawing/2014/main" id="{BA75CA55-BC85-45F5-A5FF-9E6005903BC3}"/>
                  </a:ext>
                </a:extLst>
              </p:cNvPr>
              <p:cNvGrpSpPr/>
              <p:nvPr/>
            </p:nvGrpSpPr>
            <p:grpSpPr>
              <a:xfrm>
                <a:off x="5289112" y="8801354"/>
                <a:ext cx="956736" cy="1301438"/>
                <a:chOff x="-2750419" y="1399884"/>
                <a:chExt cx="956736" cy="1301438"/>
              </a:xfrm>
            </p:grpSpPr>
            <p:pic>
              <p:nvPicPr>
                <p:cNvPr id="658" name="Graphic 657">
                  <a:extLst>
                    <a:ext uri="{FF2B5EF4-FFF2-40B4-BE49-F238E27FC236}">
                      <a16:creationId xmlns:a16="http://schemas.microsoft.com/office/drawing/2014/main" id="{5FC2632C-0157-46E5-8FB9-CE006A554CE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59" name="TextBox 658">
                  <a:extLst>
                    <a:ext uri="{FF2B5EF4-FFF2-40B4-BE49-F238E27FC236}">
                      <a16:creationId xmlns:a16="http://schemas.microsoft.com/office/drawing/2014/main" id="{64C48A4D-3395-4C26-8683-58A02169051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8" name="Group 557">
              <a:extLst>
                <a:ext uri="{FF2B5EF4-FFF2-40B4-BE49-F238E27FC236}">
                  <a16:creationId xmlns:a16="http://schemas.microsoft.com/office/drawing/2014/main" id="{7DA02E96-3012-4ECA-AC4D-16BE84EF06BF}"/>
                </a:ext>
              </a:extLst>
            </p:cNvPr>
            <p:cNvGrpSpPr/>
            <p:nvPr/>
          </p:nvGrpSpPr>
          <p:grpSpPr>
            <a:xfrm>
              <a:off x="5916493" y="14620794"/>
              <a:ext cx="4822721" cy="2105525"/>
              <a:chOff x="5835267" y="4052087"/>
              <a:chExt cx="4822721" cy="2105525"/>
            </a:xfrm>
          </p:grpSpPr>
          <p:sp>
            <p:nvSpPr>
              <p:cNvPr id="652" name="Freeform: Shape 651">
                <a:extLst>
                  <a:ext uri="{FF2B5EF4-FFF2-40B4-BE49-F238E27FC236}">
                    <a16:creationId xmlns:a16="http://schemas.microsoft.com/office/drawing/2014/main" id="{C2DA7C5F-37BD-4995-B2CD-F4AB4D1B935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3" name="Group 652">
                <a:extLst>
                  <a:ext uri="{FF2B5EF4-FFF2-40B4-BE49-F238E27FC236}">
                    <a16:creationId xmlns:a16="http://schemas.microsoft.com/office/drawing/2014/main" id="{50A772E6-888E-4CE1-80AC-A7A9013052B1}"/>
                  </a:ext>
                </a:extLst>
              </p:cNvPr>
              <p:cNvGrpSpPr/>
              <p:nvPr/>
            </p:nvGrpSpPr>
            <p:grpSpPr>
              <a:xfrm>
                <a:off x="9701252" y="4295484"/>
                <a:ext cx="956736" cy="1287968"/>
                <a:chOff x="-3862348" y="1399884"/>
                <a:chExt cx="956736" cy="1287968"/>
              </a:xfrm>
            </p:grpSpPr>
            <p:pic>
              <p:nvPicPr>
                <p:cNvPr id="654" name="Graphic 653">
                  <a:extLst>
                    <a:ext uri="{FF2B5EF4-FFF2-40B4-BE49-F238E27FC236}">
                      <a16:creationId xmlns:a16="http://schemas.microsoft.com/office/drawing/2014/main" id="{DE2959A7-70B2-4877-899F-B153D6B1DAF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5" name="TextBox 654">
                  <a:extLst>
                    <a:ext uri="{FF2B5EF4-FFF2-40B4-BE49-F238E27FC236}">
                      <a16:creationId xmlns:a16="http://schemas.microsoft.com/office/drawing/2014/main" id="{FC9E1CBC-8656-4681-9FCF-082D12695F3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9" name="Group 558">
              <a:extLst>
                <a:ext uri="{FF2B5EF4-FFF2-40B4-BE49-F238E27FC236}">
                  <a16:creationId xmlns:a16="http://schemas.microsoft.com/office/drawing/2014/main" id="{3C580FA7-E0AA-4D47-B5E9-DB63378505B9}"/>
                </a:ext>
              </a:extLst>
            </p:cNvPr>
            <p:cNvGrpSpPr/>
            <p:nvPr/>
          </p:nvGrpSpPr>
          <p:grpSpPr>
            <a:xfrm>
              <a:off x="5916493" y="17081153"/>
              <a:ext cx="4822721" cy="2105525"/>
              <a:chOff x="5835267" y="4052087"/>
              <a:chExt cx="4822721" cy="2105525"/>
            </a:xfrm>
          </p:grpSpPr>
          <p:sp>
            <p:nvSpPr>
              <p:cNvPr id="648" name="Freeform: Shape 647">
                <a:extLst>
                  <a:ext uri="{FF2B5EF4-FFF2-40B4-BE49-F238E27FC236}">
                    <a16:creationId xmlns:a16="http://schemas.microsoft.com/office/drawing/2014/main" id="{3180AF70-3536-4494-9585-DD7F1BC602B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9" name="Group 648">
                <a:extLst>
                  <a:ext uri="{FF2B5EF4-FFF2-40B4-BE49-F238E27FC236}">
                    <a16:creationId xmlns:a16="http://schemas.microsoft.com/office/drawing/2014/main" id="{5937F2FB-5E3C-4F9F-B8CB-78DEFBC14BD0}"/>
                  </a:ext>
                </a:extLst>
              </p:cNvPr>
              <p:cNvGrpSpPr/>
              <p:nvPr/>
            </p:nvGrpSpPr>
            <p:grpSpPr>
              <a:xfrm>
                <a:off x="9701252" y="4295484"/>
                <a:ext cx="956736" cy="1287968"/>
                <a:chOff x="-3862348" y="1399884"/>
                <a:chExt cx="956736" cy="1287968"/>
              </a:xfrm>
            </p:grpSpPr>
            <p:pic>
              <p:nvPicPr>
                <p:cNvPr id="650" name="Graphic 649">
                  <a:extLst>
                    <a:ext uri="{FF2B5EF4-FFF2-40B4-BE49-F238E27FC236}">
                      <a16:creationId xmlns:a16="http://schemas.microsoft.com/office/drawing/2014/main" id="{F40D5065-A240-471B-95AC-FF54BE7A5FF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1" name="TextBox 650">
                  <a:extLst>
                    <a:ext uri="{FF2B5EF4-FFF2-40B4-BE49-F238E27FC236}">
                      <a16:creationId xmlns:a16="http://schemas.microsoft.com/office/drawing/2014/main" id="{69206205-9965-40BF-9253-78A41FA6739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0" name="Group 559">
              <a:extLst>
                <a:ext uri="{FF2B5EF4-FFF2-40B4-BE49-F238E27FC236}">
                  <a16:creationId xmlns:a16="http://schemas.microsoft.com/office/drawing/2014/main" id="{8D781BC6-E737-4FD1-A016-DA862BD8287A}"/>
                </a:ext>
              </a:extLst>
            </p:cNvPr>
            <p:cNvGrpSpPr/>
            <p:nvPr/>
          </p:nvGrpSpPr>
          <p:grpSpPr>
            <a:xfrm>
              <a:off x="5916493" y="19541512"/>
              <a:ext cx="4822721" cy="2105525"/>
              <a:chOff x="5835267" y="4052087"/>
              <a:chExt cx="4822721" cy="2105525"/>
            </a:xfrm>
          </p:grpSpPr>
          <p:sp>
            <p:nvSpPr>
              <p:cNvPr id="644" name="Freeform: Shape 643">
                <a:extLst>
                  <a:ext uri="{FF2B5EF4-FFF2-40B4-BE49-F238E27FC236}">
                    <a16:creationId xmlns:a16="http://schemas.microsoft.com/office/drawing/2014/main" id="{60BF59FA-6BD0-4C83-A768-481B04D8675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5" name="Group 644">
                <a:extLst>
                  <a:ext uri="{FF2B5EF4-FFF2-40B4-BE49-F238E27FC236}">
                    <a16:creationId xmlns:a16="http://schemas.microsoft.com/office/drawing/2014/main" id="{7C06DE46-971A-4306-B22B-468BB754723E}"/>
                  </a:ext>
                </a:extLst>
              </p:cNvPr>
              <p:cNvGrpSpPr/>
              <p:nvPr/>
            </p:nvGrpSpPr>
            <p:grpSpPr>
              <a:xfrm>
                <a:off x="9701252" y="4295484"/>
                <a:ext cx="956736" cy="1287968"/>
                <a:chOff x="-3862348" y="1399884"/>
                <a:chExt cx="956736" cy="1287968"/>
              </a:xfrm>
            </p:grpSpPr>
            <p:pic>
              <p:nvPicPr>
                <p:cNvPr id="646" name="Graphic 645">
                  <a:extLst>
                    <a:ext uri="{FF2B5EF4-FFF2-40B4-BE49-F238E27FC236}">
                      <a16:creationId xmlns:a16="http://schemas.microsoft.com/office/drawing/2014/main" id="{B1FDEF8A-B2FC-4684-AA3A-54A8AC6FB35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47" name="TextBox 646">
                  <a:extLst>
                    <a:ext uri="{FF2B5EF4-FFF2-40B4-BE49-F238E27FC236}">
                      <a16:creationId xmlns:a16="http://schemas.microsoft.com/office/drawing/2014/main" id="{B5586ED1-2599-4AB6-894B-755A9C17586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1" name="Group 560">
              <a:extLst>
                <a:ext uri="{FF2B5EF4-FFF2-40B4-BE49-F238E27FC236}">
                  <a16:creationId xmlns:a16="http://schemas.microsoft.com/office/drawing/2014/main" id="{154ABFD5-B648-4641-925E-08F1890A2D72}"/>
                </a:ext>
              </a:extLst>
            </p:cNvPr>
            <p:cNvGrpSpPr/>
            <p:nvPr/>
          </p:nvGrpSpPr>
          <p:grpSpPr>
            <a:xfrm>
              <a:off x="1653284" y="22001871"/>
              <a:ext cx="5024592" cy="2105525"/>
              <a:chOff x="1653538" y="1750435"/>
              <a:chExt cx="5024592" cy="2105525"/>
            </a:xfrm>
          </p:grpSpPr>
          <p:sp>
            <p:nvSpPr>
              <p:cNvPr id="640" name="Freeform: Shape 639">
                <a:extLst>
                  <a:ext uri="{FF2B5EF4-FFF2-40B4-BE49-F238E27FC236}">
                    <a16:creationId xmlns:a16="http://schemas.microsoft.com/office/drawing/2014/main" id="{B2A0B194-AC90-41D3-8517-AFEDE00E78D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1" name="Group 640">
                <a:extLst>
                  <a:ext uri="{FF2B5EF4-FFF2-40B4-BE49-F238E27FC236}">
                    <a16:creationId xmlns:a16="http://schemas.microsoft.com/office/drawing/2014/main" id="{747F706F-BAF9-4034-9376-22D73B428990}"/>
                  </a:ext>
                </a:extLst>
              </p:cNvPr>
              <p:cNvGrpSpPr/>
              <p:nvPr/>
            </p:nvGrpSpPr>
            <p:grpSpPr>
              <a:xfrm>
                <a:off x="1653538" y="1757815"/>
                <a:ext cx="956736" cy="1301438"/>
                <a:chOff x="-1490164" y="1399884"/>
                <a:chExt cx="956736" cy="1301438"/>
              </a:xfrm>
            </p:grpSpPr>
            <p:pic>
              <p:nvPicPr>
                <p:cNvPr id="642" name="Graphic 641">
                  <a:extLst>
                    <a:ext uri="{FF2B5EF4-FFF2-40B4-BE49-F238E27FC236}">
                      <a16:creationId xmlns:a16="http://schemas.microsoft.com/office/drawing/2014/main" id="{D32299B1-1D3D-4787-B79A-62938934132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43" name="TextBox 642">
                  <a:extLst>
                    <a:ext uri="{FF2B5EF4-FFF2-40B4-BE49-F238E27FC236}">
                      <a16:creationId xmlns:a16="http://schemas.microsoft.com/office/drawing/2014/main" id="{1022CB58-6E24-408C-86A8-209A0B52F5C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2" name="Group 561">
              <a:extLst>
                <a:ext uri="{FF2B5EF4-FFF2-40B4-BE49-F238E27FC236}">
                  <a16:creationId xmlns:a16="http://schemas.microsoft.com/office/drawing/2014/main" id="{316B930E-6B3F-4F45-8D58-8FFE335460FF}"/>
                </a:ext>
              </a:extLst>
            </p:cNvPr>
            <p:cNvGrpSpPr/>
            <p:nvPr/>
          </p:nvGrpSpPr>
          <p:grpSpPr>
            <a:xfrm>
              <a:off x="5916493" y="24462230"/>
              <a:ext cx="4741495" cy="2131542"/>
              <a:chOff x="1504353" y="8801354"/>
              <a:chExt cx="4741495" cy="2131542"/>
            </a:xfrm>
          </p:grpSpPr>
          <p:sp>
            <p:nvSpPr>
              <p:cNvPr id="636" name="Freeform: Shape 635">
                <a:extLst>
                  <a:ext uri="{FF2B5EF4-FFF2-40B4-BE49-F238E27FC236}">
                    <a16:creationId xmlns:a16="http://schemas.microsoft.com/office/drawing/2014/main" id="{0A7A1972-91D8-42CF-8A2C-46688E18E8B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7" name="Group 636">
                <a:extLst>
                  <a:ext uri="{FF2B5EF4-FFF2-40B4-BE49-F238E27FC236}">
                    <a16:creationId xmlns:a16="http://schemas.microsoft.com/office/drawing/2014/main" id="{F371970A-C0DE-4FC1-AA09-53D277EDD4D1}"/>
                  </a:ext>
                </a:extLst>
              </p:cNvPr>
              <p:cNvGrpSpPr/>
              <p:nvPr/>
            </p:nvGrpSpPr>
            <p:grpSpPr>
              <a:xfrm>
                <a:off x="5289112" y="8801354"/>
                <a:ext cx="956736" cy="1301438"/>
                <a:chOff x="-2750419" y="1399884"/>
                <a:chExt cx="956736" cy="1301438"/>
              </a:xfrm>
            </p:grpSpPr>
            <p:pic>
              <p:nvPicPr>
                <p:cNvPr id="638" name="Graphic 637">
                  <a:extLst>
                    <a:ext uri="{FF2B5EF4-FFF2-40B4-BE49-F238E27FC236}">
                      <a16:creationId xmlns:a16="http://schemas.microsoft.com/office/drawing/2014/main" id="{549F02D5-DF5C-4D88-AC5C-319601412E0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9" name="TextBox 638">
                  <a:extLst>
                    <a:ext uri="{FF2B5EF4-FFF2-40B4-BE49-F238E27FC236}">
                      <a16:creationId xmlns:a16="http://schemas.microsoft.com/office/drawing/2014/main" id="{F2BF869B-811F-4A0A-BF71-880A675ED27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4" name="Group 563">
              <a:extLst>
                <a:ext uri="{FF2B5EF4-FFF2-40B4-BE49-F238E27FC236}">
                  <a16:creationId xmlns:a16="http://schemas.microsoft.com/office/drawing/2014/main" id="{2927A7A8-62AF-4CDE-946E-567765C50D4D}"/>
                </a:ext>
              </a:extLst>
            </p:cNvPr>
            <p:cNvGrpSpPr/>
            <p:nvPr/>
          </p:nvGrpSpPr>
          <p:grpSpPr>
            <a:xfrm>
              <a:off x="5916493" y="27143993"/>
              <a:ext cx="4741495" cy="2131542"/>
              <a:chOff x="1504353" y="8801354"/>
              <a:chExt cx="4741495" cy="2131542"/>
            </a:xfrm>
          </p:grpSpPr>
          <p:sp>
            <p:nvSpPr>
              <p:cNvPr id="632" name="Freeform: Shape 631">
                <a:extLst>
                  <a:ext uri="{FF2B5EF4-FFF2-40B4-BE49-F238E27FC236}">
                    <a16:creationId xmlns:a16="http://schemas.microsoft.com/office/drawing/2014/main" id="{61B34553-635B-49DA-A6F1-11E5513054E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3" name="Group 632">
                <a:extLst>
                  <a:ext uri="{FF2B5EF4-FFF2-40B4-BE49-F238E27FC236}">
                    <a16:creationId xmlns:a16="http://schemas.microsoft.com/office/drawing/2014/main" id="{146BF297-FF52-4B3B-BF9A-3D047585C89E}"/>
                  </a:ext>
                </a:extLst>
              </p:cNvPr>
              <p:cNvGrpSpPr/>
              <p:nvPr/>
            </p:nvGrpSpPr>
            <p:grpSpPr>
              <a:xfrm>
                <a:off x="5289112" y="8801354"/>
                <a:ext cx="956736" cy="1301438"/>
                <a:chOff x="-2750419" y="1399884"/>
                <a:chExt cx="956736" cy="1301438"/>
              </a:xfrm>
            </p:grpSpPr>
            <p:pic>
              <p:nvPicPr>
                <p:cNvPr id="634" name="Graphic 633">
                  <a:extLst>
                    <a:ext uri="{FF2B5EF4-FFF2-40B4-BE49-F238E27FC236}">
                      <a16:creationId xmlns:a16="http://schemas.microsoft.com/office/drawing/2014/main" id="{82A9C62D-5235-49AA-9113-6737224B346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5" name="TextBox 634">
                  <a:extLst>
                    <a:ext uri="{FF2B5EF4-FFF2-40B4-BE49-F238E27FC236}">
                      <a16:creationId xmlns:a16="http://schemas.microsoft.com/office/drawing/2014/main" id="{65389D96-0058-465D-9F5B-D00987FD1EC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5" name="Group 564">
              <a:extLst>
                <a:ext uri="{FF2B5EF4-FFF2-40B4-BE49-F238E27FC236}">
                  <a16:creationId xmlns:a16="http://schemas.microsoft.com/office/drawing/2014/main" id="{844D7890-3573-468B-82FB-40D9FA079FA5}"/>
                </a:ext>
              </a:extLst>
            </p:cNvPr>
            <p:cNvGrpSpPr/>
            <p:nvPr/>
          </p:nvGrpSpPr>
          <p:grpSpPr>
            <a:xfrm>
              <a:off x="1609989" y="29657184"/>
              <a:ext cx="5024592" cy="2105525"/>
              <a:chOff x="1653538" y="1750435"/>
              <a:chExt cx="5024592" cy="2105525"/>
            </a:xfrm>
          </p:grpSpPr>
          <p:sp>
            <p:nvSpPr>
              <p:cNvPr id="628" name="Freeform: Shape 627">
                <a:extLst>
                  <a:ext uri="{FF2B5EF4-FFF2-40B4-BE49-F238E27FC236}">
                    <a16:creationId xmlns:a16="http://schemas.microsoft.com/office/drawing/2014/main" id="{9F579C63-EA61-486C-B717-3DA3099157E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629" name="Group 628">
                <a:extLst>
                  <a:ext uri="{FF2B5EF4-FFF2-40B4-BE49-F238E27FC236}">
                    <a16:creationId xmlns:a16="http://schemas.microsoft.com/office/drawing/2014/main" id="{A5EB5611-4D8D-49A6-B5F2-8CB289434BCE}"/>
                  </a:ext>
                </a:extLst>
              </p:cNvPr>
              <p:cNvGrpSpPr/>
              <p:nvPr/>
            </p:nvGrpSpPr>
            <p:grpSpPr>
              <a:xfrm>
                <a:off x="1653538" y="1757815"/>
                <a:ext cx="956736" cy="1301438"/>
                <a:chOff x="-1490164" y="1399884"/>
                <a:chExt cx="956736" cy="1301438"/>
              </a:xfrm>
            </p:grpSpPr>
            <p:pic>
              <p:nvPicPr>
                <p:cNvPr id="630" name="Graphic 629">
                  <a:extLst>
                    <a:ext uri="{FF2B5EF4-FFF2-40B4-BE49-F238E27FC236}">
                      <a16:creationId xmlns:a16="http://schemas.microsoft.com/office/drawing/2014/main" id="{A494582B-69E2-434E-89F3-60F153148E17}"/>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31" name="TextBox 630">
                  <a:extLst>
                    <a:ext uri="{FF2B5EF4-FFF2-40B4-BE49-F238E27FC236}">
                      <a16:creationId xmlns:a16="http://schemas.microsoft.com/office/drawing/2014/main" id="{5A2517AC-D197-46D0-948B-02EC4D967D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6" name="Group 565">
              <a:extLst>
                <a:ext uri="{FF2B5EF4-FFF2-40B4-BE49-F238E27FC236}">
                  <a16:creationId xmlns:a16="http://schemas.microsoft.com/office/drawing/2014/main" id="{9FD88F2D-784B-40B7-AA50-1880C9095781}"/>
                </a:ext>
              </a:extLst>
            </p:cNvPr>
            <p:cNvGrpSpPr/>
            <p:nvPr/>
          </p:nvGrpSpPr>
          <p:grpSpPr>
            <a:xfrm>
              <a:off x="6068893" y="32117015"/>
              <a:ext cx="4822721" cy="2105525"/>
              <a:chOff x="5835267" y="4052087"/>
              <a:chExt cx="4822721" cy="2105525"/>
            </a:xfrm>
          </p:grpSpPr>
          <p:sp>
            <p:nvSpPr>
              <p:cNvPr id="624" name="Freeform: Shape 623">
                <a:extLst>
                  <a:ext uri="{FF2B5EF4-FFF2-40B4-BE49-F238E27FC236}">
                    <a16:creationId xmlns:a16="http://schemas.microsoft.com/office/drawing/2014/main" id="{1FC1E49D-0884-401F-AFCF-2E60AE4266B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5" name="Group 624">
                <a:extLst>
                  <a:ext uri="{FF2B5EF4-FFF2-40B4-BE49-F238E27FC236}">
                    <a16:creationId xmlns:a16="http://schemas.microsoft.com/office/drawing/2014/main" id="{FC935340-6306-42C4-96BA-DD96CAFD9A75}"/>
                  </a:ext>
                </a:extLst>
              </p:cNvPr>
              <p:cNvGrpSpPr/>
              <p:nvPr/>
            </p:nvGrpSpPr>
            <p:grpSpPr>
              <a:xfrm>
                <a:off x="9701252" y="4295484"/>
                <a:ext cx="956736" cy="1287968"/>
                <a:chOff x="-3862348" y="1399884"/>
                <a:chExt cx="956736" cy="1287968"/>
              </a:xfrm>
            </p:grpSpPr>
            <p:pic>
              <p:nvPicPr>
                <p:cNvPr id="626" name="Graphic 625">
                  <a:extLst>
                    <a:ext uri="{FF2B5EF4-FFF2-40B4-BE49-F238E27FC236}">
                      <a16:creationId xmlns:a16="http://schemas.microsoft.com/office/drawing/2014/main" id="{2FA6D00A-412A-42A6-A3FD-28A67BA437DF}"/>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27" name="TextBox 626">
                  <a:extLst>
                    <a:ext uri="{FF2B5EF4-FFF2-40B4-BE49-F238E27FC236}">
                      <a16:creationId xmlns:a16="http://schemas.microsoft.com/office/drawing/2014/main" id="{D0C1F161-4780-4CCD-ACEE-CB6CB09B81F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7" name="Group 566">
              <a:extLst>
                <a:ext uri="{FF2B5EF4-FFF2-40B4-BE49-F238E27FC236}">
                  <a16:creationId xmlns:a16="http://schemas.microsoft.com/office/drawing/2014/main" id="{F528C820-117A-4E55-8AF5-4FE234A7C811}"/>
                </a:ext>
              </a:extLst>
            </p:cNvPr>
            <p:cNvGrpSpPr/>
            <p:nvPr/>
          </p:nvGrpSpPr>
          <p:grpSpPr>
            <a:xfrm>
              <a:off x="5994916" y="37587954"/>
              <a:ext cx="4741495" cy="2131542"/>
              <a:chOff x="1504353" y="8801354"/>
              <a:chExt cx="4741495" cy="2131542"/>
            </a:xfrm>
          </p:grpSpPr>
          <p:sp>
            <p:nvSpPr>
              <p:cNvPr id="620" name="Freeform: Shape 619">
                <a:extLst>
                  <a:ext uri="{FF2B5EF4-FFF2-40B4-BE49-F238E27FC236}">
                    <a16:creationId xmlns:a16="http://schemas.microsoft.com/office/drawing/2014/main" id="{F9D8A110-4DFB-480D-9588-E4BD8FC3269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1" name="Group 620">
                <a:extLst>
                  <a:ext uri="{FF2B5EF4-FFF2-40B4-BE49-F238E27FC236}">
                    <a16:creationId xmlns:a16="http://schemas.microsoft.com/office/drawing/2014/main" id="{27E3CCFD-46E1-4665-BC1B-2B42B4EC806F}"/>
                  </a:ext>
                </a:extLst>
              </p:cNvPr>
              <p:cNvGrpSpPr/>
              <p:nvPr/>
            </p:nvGrpSpPr>
            <p:grpSpPr>
              <a:xfrm>
                <a:off x="5289112" y="8801354"/>
                <a:ext cx="956736" cy="1301438"/>
                <a:chOff x="-2750419" y="1399884"/>
                <a:chExt cx="956736" cy="1301438"/>
              </a:xfrm>
            </p:grpSpPr>
            <p:pic>
              <p:nvPicPr>
                <p:cNvPr id="622" name="Graphic 621">
                  <a:extLst>
                    <a:ext uri="{FF2B5EF4-FFF2-40B4-BE49-F238E27FC236}">
                      <a16:creationId xmlns:a16="http://schemas.microsoft.com/office/drawing/2014/main" id="{0D4AD190-98A4-44E9-AC67-85B7F4D6DA6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23" name="TextBox 622">
                  <a:extLst>
                    <a:ext uri="{FF2B5EF4-FFF2-40B4-BE49-F238E27FC236}">
                      <a16:creationId xmlns:a16="http://schemas.microsoft.com/office/drawing/2014/main" id="{246AC4AA-65F1-421C-8770-2F22E4286C9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9" name="Group 568">
              <a:extLst>
                <a:ext uri="{FF2B5EF4-FFF2-40B4-BE49-F238E27FC236}">
                  <a16:creationId xmlns:a16="http://schemas.microsoft.com/office/drawing/2014/main" id="{5FB69FD5-F387-460C-B532-6B43EC4EF892}"/>
                </a:ext>
              </a:extLst>
            </p:cNvPr>
            <p:cNvGrpSpPr/>
            <p:nvPr/>
          </p:nvGrpSpPr>
          <p:grpSpPr>
            <a:xfrm>
              <a:off x="6096000" y="34798778"/>
              <a:ext cx="4741495" cy="2131542"/>
              <a:chOff x="1504353" y="8801354"/>
              <a:chExt cx="4741495" cy="2131542"/>
            </a:xfrm>
          </p:grpSpPr>
          <p:sp>
            <p:nvSpPr>
              <p:cNvPr id="616" name="Freeform: Shape 615">
                <a:extLst>
                  <a:ext uri="{FF2B5EF4-FFF2-40B4-BE49-F238E27FC236}">
                    <a16:creationId xmlns:a16="http://schemas.microsoft.com/office/drawing/2014/main" id="{628604C2-CB3C-4715-B24B-B97F205338ED}"/>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17" name="Group 616">
                <a:extLst>
                  <a:ext uri="{FF2B5EF4-FFF2-40B4-BE49-F238E27FC236}">
                    <a16:creationId xmlns:a16="http://schemas.microsoft.com/office/drawing/2014/main" id="{383B2AC1-0B48-485C-BEB4-EA50B341D5B9}"/>
                  </a:ext>
                </a:extLst>
              </p:cNvPr>
              <p:cNvGrpSpPr/>
              <p:nvPr/>
            </p:nvGrpSpPr>
            <p:grpSpPr>
              <a:xfrm>
                <a:off x="5289112" y="8801354"/>
                <a:ext cx="956736" cy="1301438"/>
                <a:chOff x="-2750419" y="1399884"/>
                <a:chExt cx="956736" cy="1301438"/>
              </a:xfrm>
            </p:grpSpPr>
            <p:pic>
              <p:nvPicPr>
                <p:cNvPr id="618" name="Graphic 617">
                  <a:extLst>
                    <a:ext uri="{FF2B5EF4-FFF2-40B4-BE49-F238E27FC236}">
                      <a16:creationId xmlns:a16="http://schemas.microsoft.com/office/drawing/2014/main" id="{3D34815D-8352-4629-A28C-EE400E75E536}"/>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19" name="TextBox 618">
                  <a:extLst>
                    <a:ext uri="{FF2B5EF4-FFF2-40B4-BE49-F238E27FC236}">
                      <a16:creationId xmlns:a16="http://schemas.microsoft.com/office/drawing/2014/main" id="{5E406589-7541-47AD-8228-10CCA3317EA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0" name="Group 569">
              <a:extLst>
                <a:ext uri="{FF2B5EF4-FFF2-40B4-BE49-F238E27FC236}">
                  <a16:creationId xmlns:a16="http://schemas.microsoft.com/office/drawing/2014/main" id="{175C9CF2-0387-4903-957D-22819DC6240A}"/>
                </a:ext>
              </a:extLst>
            </p:cNvPr>
            <p:cNvGrpSpPr/>
            <p:nvPr/>
          </p:nvGrpSpPr>
          <p:grpSpPr>
            <a:xfrm>
              <a:off x="1653284" y="39894656"/>
              <a:ext cx="5024592" cy="2105525"/>
              <a:chOff x="1653538" y="1750435"/>
              <a:chExt cx="5024592" cy="2105525"/>
            </a:xfrm>
          </p:grpSpPr>
          <p:sp>
            <p:nvSpPr>
              <p:cNvPr id="612" name="Freeform: Shape 611">
                <a:extLst>
                  <a:ext uri="{FF2B5EF4-FFF2-40B4-BE49-F238E27FC236}">
                    <a16:creationId xmlns:a16="http://schemas.microsoft.com/office/drawing/2014/main" id="{390D10E3-2F69-451C-8C66-F2AF4E30870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13" name="Group 612">
                <a:extLst>
                  <a:ext uri="{FF2B5EF4-FFF2-40B4-BE49-F238E27FC236}">
                    <a16:creationId xmlns:a16="http://schemas.microsoft.com/office/drawing/2014/main" id="{9D8ECCA8-32DE-4ABE-8B25-C65DCDC2CA6A}"/>
                  </a:ext>
                </a:extLst>
              </p:cNvPr>
              <p:cNvGrpSpPr/>
              <p:nvPr/>
            </p:nvGrpSpPr>
            <p:grpSpPr>
              <a:xfrm>
                <a:off x="1653538" y="1757815"/>
                <a:ext cx="956736" cy="1301438"/>
                <a:chOff x="-1490164" y="1399884"/>
                <a:chExt cx="956736" cy="1301438"/>
              </a:xfrm>
            </p:grpSpPr>
            <p:pic>
              <p:nvPicPr>
                <p:cNvPr id="614" name="Graphic 613">
                  <a:extLst>
                    <a:ext uri="{FF2B5EF4-FFF2-40B4-BE49-F238E27FC236}">
                      <a16:creationId xmlns:a16="http://schemas.microsoft.com/office/drawing/2014/main" id="{F5DA0D47-CCA5-4A7A-8777-40DF7B00D4C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15" name="TextBox 614">
                  <a:extLst>
                    <a:ext uri="{FF2B5EF4-FFF2-40B4-BE49-F238E27FC236}">
                      <a16:creationId xmlns:a16="http://schemas.microsoft.com/office/drawing/2014/main" id="{8F964120-CA7B-4B79-B2E8-470E1ED5B9E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1" name="Group 570">
              <a:extLst>
                <a:ext uri="{FF2B5EF4-FFF2-40B4-BE49-F238E27FC236}">
                  <a16:creationId xmlns:a16="http://schemas.microsoft.com/office/drawing/2014/main" id="{71BE107E-E63F-41B3-A64E-727B8EEFCB5F}"/>
                </a:ext>
              </a:extLst>
            </p:cNvPr>
            <p:cNvGrpSpPr/>
            <p:nvPr/>
          </p:nvGrpSpPr>
          <p:grpSpPr>
            <a:xfrm>
              <a:off x="6014774" y="42175341"/>
              <a:ext cx="4822721" cy="2105525"/>
              <a:chOff x="5835267" y="4052087"/>
              <a:chExt cx="4822721" cy="2105525"/>
            </a:xfrm>
          </p:grpSpPr>
          <p:sp>
            <p:nvSpPr>
              <p:cNvPr id="608" name="Freeform: Shape 607">
                <a:extLst>
                  <a:ext uri="{FF2B5EF4-FFF2-40B4-BE49-F238E27FC236}">
                    <a16:creationId xmlns:a16="http://schemas.microsoft.com/office/drawing/2014/main" id="{12D81DF7-9904-415A-8667-F8446B08598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9" name="Group 608">
                <a:extLst>
                  <a:ext uri="{FF2B5EF4-FFF2-40B4-BE49-F238E27FC236}">
                    <a16:creationId xmlns:a16="http://schemas.microsoft.com/office/drawing/2014/main" id="{43AF563F-D8DC-4667-B799-AF1F068AF5E7}"/>
                  </a:ext>
                </a:extLst>
              </p:cNvPr>
              <p:cNvGrpSpPr/>
              <p:nvPr/>
            </p:nvGrpSpPr>
            <p:grpSpPr>
              <a:xfrm>
                <a:off x="9701252" y="4295484"/>
                <a:ext cx="956736" cy="1287968"/>
                <a:chOff x="-3862348" y="1399884"/>
                <a:chExt cx="956736" cy="1287968"/>
              </a:xfrm>
            </p:grpSpPr>
            <p:pic>
              <p:nvPicPr>
                <p:cNvPr id="610" name="Graphic 609">
                  <a:extLst>
                    <a:ext uri="{FF2B5EF4-FFF2-40B4-BE49-F238E27FC236}">
                      <a16:creationId xmlns:a16="http://schemas.microsoft.com/office/drawing/2014/main" id="{4FE802E3-EECA-4D80-B178-C8CCB07653EA}"/>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11" name="TextBox 610">
                  <a:extLst>
                    <a:ext uri="{FF2B5EF4-FFF2-40B4-BE49-F238E27FC236}">
                      <a16:creationId xmlns:a16="http://schemas.microsoft.com/office/drawing/2014/main" id="{E89E4D68-ADB8-4FFF-8484-156C0598C9C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3" name="Group 572">
              <a:extLst>
                <a:ext uri="{FF2B5EF4-FFF2-40B4-BE49-F238E27FC236}">
                  <a16:creationId xmlns:a16="http://schemas.microsoft.com/office/drawing/2014/main" id="{B8611100-AB39-437D-9D22-644CBC24753A}"/>
                </a:ext>
              </a:extLst>
            </p:cNvPr>
            <p:cNvGrpSpPr/>
            <p:nvPr/>
          </p:nvGrpSpPr>
          <p:grpSpPr>
            <a:xfrm>
              <a:off x="6002911" y="45040054"/>
              <a:ext cx="4822721" cy="2105525"/>
              <a:chOff x="5835267" y="4052087"/>
              <a:chExt cx="4822721" cy="2105525"/>
            </a:xfrm>
          </p:grpSpPr>
          <p:sp>
            <p:nvSpPr>
              <p:cNvPr id="604" name="Freeform: Shape 603">
                <a:extLst>
                  <a:ext uri="{FF2B5EF4-FFF2-40B4-BE49-F238E27FC236}">
                    <a16:creationId xmlns:a16="http://schemas.microsoft.com/office/drawing/2014/main" id="{AFEB516D-1A7E-4CC9-9A8F-17CBF710E7B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5" name="Group 604">
                <a:extLst>
                  <a:ext uri="{FF2B5EF4-FFF2-40B4-BE49-F238E27FC236}">
                    <a16:creationId xmlns:a16="http://schemas.microsoft.com/office/drawing/2014/main" id="{40887DF1-B999-4089-B9B2-53C877FC88F5}"/>
                  </a:ext>
                </a:extLst>
              </p:cNvPr>
              <p:cNvGrpSpPr/>
              <p:nvPr/>
            </p:nvGrpSpPr>
            <p:grpSpPr>
              <a:xfrm>
                <a:off x="9701252" y="4295484"/>
                <a:ext cx="956736" cy="1287968"/>
                <a:chOff x="-3862348" y="1399884"/>
                <a:chExt cx="956736" cy="1287968"/>
              </a:xfrm>
            </p:grpSpPr>
            <p:pic>
              <p:nvPicPr>
                <p:cNvPr id="606" name="Graphic 605">
                  <a:extLst>
                    <a:ext uri="{FF2B5EF4-FFF2-40B4-BE49-F238E27FC236}">
                      <a16:creationId xmlns:a16="http://schemas.microsoft.com/office/drawing/2014/main" id="{469F39BC-0B6E-4019-B9C0-9A43EEF5F49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07" name="TextBox 606">
                  <a:extLst>
                    <a:ext uri="{FF2B5EF4-FFF2-40B4-BE49-F238E27FC236}">
                      <a16:creationId xmlns:a16="http://schemas.microsoft.com/office/drawing/2014/main" id="{0FBA22A9-D70C-444C-B2F9-DB763BD017B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4" name="Group 573">
              <a:extLst>
                <a:ext uri="{FF2B5EF4-FFF2-40B4-BE49-F238E27FC236}">
                  <a16:creationId xmlns:a16="http://schemas.microsoft.com/office/drawing/2014/main" id="{E10F3217-FC45-4D84-9C1E-5BE2A0C6D5BC}"/>
                </a:ext>
              </a:extLst>
            </p:cNvPr>
            <p:cNvGrpSpPr/>
            <p:nvPr/>
          </p:nvGrpSpPr>
          <p:grpSpPr>
            <a:xfrm>
              <a:off x="1609989" y="47323841"/>
              <a:ext cx="5024592" cy="2105525"/>
              <a:chOff x="1653538" y="1750435"/>
              <a:chExt cx="5024592" cy="2105525"/>
            </a:xfrm>
          </p:grpSpPr>
          <p:sp>
            <p:nvSpPr>
              <p:cNvPr id="600" name="Freeform: Shape 599">
                <a:extLst>
                  <a:ext uri="{FF2B5EF4-FFF2-40B4-BE49-F238E27FC236}">
                    <a16:creationId xmlns:a16="http://schemas.microsoft.com/office/drawing/2014/main" id="{0C9209F8-B33D-40E1-976A-DDAA368964F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01" name="Group 600">
                <a:extLst>
                  <a:ext uri="{FF2B5EF4-FFF2-40B4-BE49-F238E27FC236}">
                    <a16:creationId xmlns:a16="http://schemas.microsoft.com/office/drawing/2014/main" id="{360683E0-15CB-4A65-9D3E-35DAE1407540}"/>
                  </a:ext>
                </a:extLst>
              </p:cNvPr>
              <p:cNvGrpSpPr/>
              <p:nvPr/>
            </p:nvGrpSpPr>
            <p:grpSpPr>
              <a:xfrm>
                <a:off x="1653538" y="1757815"/>
                <a:ext cx="956736" cy="1301438"/>
                <a:chOff x="-1490164" y="1399884"/>
                <a:chExt cx="956736" cy="1301438"/>
              </a:xfrm>
            </p:grpSpPr>
            <p:pic>
              <p:nvPicPr>
                <p:cNvPr id="602" name="Graphic 601">
                  <a:extLst>
                    <a:ext uri="{FF2B5EF4-FFF2-40B4-BE49-F238E27FC236}">
                      <a16:creationId xmlns:a16="http://schemas.microsoft.com/office/drawing/2014/main" id="{11FF385D-0A06-4500-BE72-1ECEBCF2CB7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03" name="TextBox 602">
                  <a:extLst>
                    <a:ext uri="{FF2B5EF4-FFF2-40B4-BE49-F238E27FC236}">
                      <a16:creationId xmlns:a16="http://schemas.microsoft.com/office/drawing/2014/main" id="{7C02EA20-8B10-4191-9C80-DC88C6DA39FA}"/>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5" name="Group 574">
              <a:extLst>
                <a:ext uri="{FF2B5EF4-FFF2-40B4-BE49-F238E27FC236}">
                  <a16:creationId xmlns:a16="http://schemas.microsoft.com/office/drawing/2014/main" id="{EEA77ED1-3D6F-4551-9E4B-9CCA7B59F012}"/>
                </a:ext>
              </a:extLst>
            </p:cNvPr>
            <p:cNvGrpSpPr/>
            <p:nvPr/>
          </p:nvGrpSpPr>
          <p:grpSpPr>
            <a:xfrm>
              <a:off x="6147316" y="49696254"/>
              <a:ext cx="4741495" cy="2131542"/>
              <a:chOff x="1504353" y="8801354"/>
              <a:chExt cx="4741495" cy="2131542"/>
            </a:xfrm>
          </p:grpSpPr>
          <p:sp>
            <p:nvSpPr>
              <p:cNvPr id="596" name="Freeform: Shape 595">
                <a:extLst>
                  <a:ext uri="{FF2B5EF4-FFF2-40B4-BE49-F238E27FC236}">
                    <a16:creationId xmlns:a16="http://schemas.microsoft.com/office/drawing/2014/main" id="{46821055-5A89-4770-B2EE-F79F8558992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7" name="Group 596">
                <a:extLst>
                  <a:ext uri="{FF2B5EF4-FFF2-40B4-BE49-F238E27FC236}">
                    <a16:creationId xmlns:a16="http://schemas.microsoft.com/office/drawing/2014/main" id="{720A81E3-EEC8-480F-887A-0A50FA7B7C9F}"/>
                  </a:ext>
                </a:extLst>
              </p:cNvPr>
              <p:cNvGrpSpPr/>
              <p:nvPr/>
            </p:nvGrpSpPr>
            <p:grpSpPr>
              <a:xfrm>
                <a:off x="5289112" y="8801354"/>
                <a:ext cx="956736" cy="1301438"/>
                <a:chOff x="-2750419" y="1399884"/>
                <a:chExt cx="956736" cy="1301438"/>
              </a:xfrm>
            </p:grpSpPr>
            <p:pic>
              <p:nvPicPr>
                <p:cNvPr id="598" name="Graphic 597">
                  <a:extLst>
                    <a:ext uri="{FF2B5EF4-FFF2-40B4-BE49-F238E27FC236}">
                      <a16:creationId xmlns:a16="http://schemas.microsoft.com/office/drawing/2014/main" id="{3D305DCD-5F40-459C-98A2-583BB4D6C4E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99" name="TextBox 598">
                  <a:extLst>
                    <a:ext uri="{FF2B5EF4-FFF2-40B4-BE49-F238E27FC236}">
                      <a16:creationId xmlns:a16="http://schemas.microsoft.com/office/drawing/2014/main" id="{C9390FE0-63CD-49D7-AB1D-B3D5D49D119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6" name="Group 575">
              <a:extLst>
                <a:ext uri="{FF2B5EF4-FFF2-40B4-BE49-F238E27FC236}">
                  <a16:creationId xmlns:a16="http://schemas.microsoft.com/office/drawing/2014/main" id="{D47A2B72-6AF9-4AA7-B556-7A6B44C1EED3}"/>
                </a:ext>
              </a:extLst>
            </p:cNvPr>
            <p:cNvGrpSpPr/>
            <p:nvPr/>
          </p:nvGrpSpPr>
          <p:grpSpPr>
            <a:xfrm>
              <a:off x="6096000" y="52120701"/>
              <a:ext cx="4822721" cy="2105525"/>
              <a:chOff x="5835267" y="4052087"/>
              <a:chExt cx="4822721" cy="2105525"/>
            </a:xfrm>
          </p:grpSpPr>
          <p:sp>
            <p:nvSpPr>
              <p:cNvPr id="592" name="Freeform: Shape 591">
                <a:extLst>
                  <a:ext uri="{FF2B5EF4-FFF2-40B4-BE49-F238E27FC236}">
                    <a16:creationId xmlns:a16="http://schemas.microsoft.com/office/drawing/2014/main" id="{1627DA17-B19A-4CED-8FF9-6882EE82EEC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3" name="Group 592">
                <a:extLst>
                  <a:ext uri="{FF2B5EF4-FFF2-40B4-BE49-F238E27FC236}">
                    <a16:creationId xmlns:a16="http://schemas.microsoft.com/office/drawing/2014/main" id="{57317398-6B53-4040-881E-A8122E205DA0}"/>
                  </a:ext>
                </a:extLst>
              </p:cNvPr>
              <p:cNvGrpSpPr/>
              <p:nvPr/>
            </p:nvGrpSpPr>
            <p:grpSpPr>
              <a:xfrm>
                <a:off x="9701252" y="4295484"/>
                <a:ext cx="956736" cy="1287968"/>
                <a:chOff x="-3862348" y="1399884"/>
                <a:chExt cx="956736" cy="1287968"/>
              </a:xfrm>
            </p:grpSpPr>
            <p:pic>
              <p:nvPicPr>
                <p:cNvPr id="594" name="Graphic 593">
                  <a:extLst>
                    <a:ext uri="{FF2B5EF4-FFF2-40B4-BE49-F238E27FC236}">
                      <a16:creationId xmlns:a16="http://schemas.microsoft.com/office/drawing/2014/main" id="{2C108E44-6F15-4115-920E-8574CE51DDE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95" name="TextBox 594">
                  <a:extLst>
                    <a:ext uri="{FF2B5EF4-FFF2-40B4-BE49-F238E27FC236}">
                      <a16:creationId xmlns:a16="http://schemas.microsoft.com/office/drawing/2014/main" id="{4BB3065F-5366-46BE-B7B4-2D6FEDDDA4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7" name="Group 576">
              <a:extLst>
                <a:ext uri="{FF2B5EF4-FFF2-40B4-BE49-F238E27FC236}">
                  <a16:creationId xmlns:a16="http://schemas.microsoft.com/office/drawing/2014/main" id="{2B1302C0-7BE2-4E58-B5A7-EFAEF6E2DB84}"/>
                </a:ext>
              </a:extLst>
            </p:cNvPr>
            <p:cNvGrpSpPr/>
            <p:nvPr/>
          </p:nvGrpSpPr>
          <p:grpSpPr>
            <a:xfrm>
              <a:off x="1494244" y="54519131"/>
              <a:ext cx="5024592" cy="2105525"/>
              <a:chOff x="1653538" y="1750435"/>
              <a:chExt cx="5024592" cy="2105525"/>
            </a:xfrm>
          </p:grpSpPr>
          <p:sp>
            <p:nvSpPr>
              <p:cNvPr id="588" name="Freeform: Shape 587">
                <a:extLst>
                  <a:ext uri="{FF2B5EF4-FFF2-40B4-BE49-F238E27FC236}">
                    <a16:creationId xmlns:a16="http://schemas.microsoft.com/office/drawing/2014/main" id="{0BB39476-769A-4B46-81BE-D270DBEE2A6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589" name="Group 588">
                <a:extLst>
                  <a:ext uri="{FF2B5EF4-FFF2-40B4-BE49-F238E27FC236}">
                    <a16:creationId xmlns:a16="http://schemas.microsoft.com/office/drawing/2014/main" id="{C648E169-507A-4650-BEF7-476427DA08F7}"/>
                  </a:ext>
                </a:extLst>
              </p:cNvPr>
              <p:cNvGrpSpPr/>
              <p:nvPr/>
            </p:nvGrpSpPr>
            <p:grpSpPr>
              <a:xfrm>
                <a:off x="1653538" y="1757815"/>
                <a:ext cx="956736" cy="1301438"/>
                <a:chOff x="-1490164" y="1399884"/>
                <a:chExt cx="956736" cy="1301438"/>
              </a:xfrm>
            </p:grpSpPr>
            <p:pic>
              <p:nvPicPr>
                <p:cNvPr id="590" name="Graphic 589">
                  <a:extLst>
                    <a:ext uri="{FF2B5EF4-FFF2-40B4-BE49-F238E27FC236}">
                      <a16:creationId xmlns:a16="http://schemas.microsoft.com/office/drawing/2014/main" id="{BA0BED2E-CF5F-456F-B38B-2DFF72D558C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91" name="TextBox 590">
                  <a:extLst>
                    <a:ext uri="{FF2B5EF4-FFF2-40B4-BE49-F238E27FC236}">
                      <a16:creationId xmlns:a16="http://schemas.microsoft.com/office/drawing/2014/main" id="{797F7C53-6320-48BF-9DDE-563E2659102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8" name="Group 577">
              <a:extLst>
                <a:ext uri="{FF2B5EF4-FFF2-40B4-BE49-F238E27FC236}">
                  <a16:creationId xmlns:a16="http://schemas.microsoft.com/office/drawing/2014/main" id="{ADA81770-054F-48FC-BD75-2CC4947069A6}"/>
                </a:ext>
              </a:extLst>
            </p:cNvPr>
            <p:cNvGrpSpPr/>
            <p:nvPr/>
          </p:nvGrpSpPr>
          <p:grpSpPr>
            <a:xfrm>
              <a:off x="6084137" y="56790697"/>
              <a:ext cx="4741495" cy="2131542"/>
              <a:chOff x="1504353" y="8801354"/>
              <a:chExt cx="4741495" cy="2131542"/>
            </a:xfrm>
          </p:grpSpPr>
          <p:sp>
            <p:nvSpPr>
              <p:cNvPr id="584" name="Freeform: Shape 583">
                <a:extLst>
                  <a:ext uri="{FF2B5EF4-FFF2-40B4-BE49-F238E27FC236}">
                    <a16:creationId xmlns:a16="http://schemas.microsoft.com/office/drawing/2014/main" id="{9FE86BD1-8711-4833-9E19-B8685D96997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5" name="Group 584">
                <a:extLst>
                  <a:ext uri="{FF2B5EF4-FFF2-40B4-BE49-F238E27FC236}">
                    <a16:creationId xmlns:a16="http://schemas.microsoft.com/office/drawing/2014/main" id="{F7119F2F-279F-439C-88BA-F5119417A3B0}"/>
                  </a:ext>
                </a:extLst>
              </p:cNvPr>
              <p:cNvGrpSpPr/>
              <p:nvPr/>
            </p:nvGrpSpPr>
            <p:grpSpPr>
              <a:xfrm>
                <a:off x="5289112" y="8801354"/>
                <a:ext cx="956736" cy="1301438"/>
                <a:chOff x="-2750419" y="1399884"/>
                <a:chExt cx="956736" cy="1301438"/>
              </a:xfrm>
            </p:grpSpPr>
            <p:pic>
              <p:nvPicPr>
                <p:cNvPr id="586" name="Graphic 585">
                  <a:extLst>
                    <a:ext uri="{FF2B5EF4-FFF2-40B4-BE49-F238E27FC236}">
                      <a16:creationId xmlns:a16="http://schemas.microsoft.com/office/drawing/2014/main" id="{43373308-1ABA-4B3B-96BD-8CF8F85F3F5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87" name="TextBox 586">
                  <a:extLst>
                    <a:ext uri="{FF2B5EF4-FFF2-40B4-BE49-F238E27FC236}">
                      <a16:creationId xmlns:a16="http://schemas.microsoft.com/office/drawing/2014/main" id="{DC97CC8C-8EBC-40BC-BC64-BDBBC29871F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9" name="Group 578">
              <a:extLst>
                <a:ext uri="{FF2B5EF4-FFF2-40B4-BE49-F238E27FC236}">
                  <a16:creationId xmlns:a16="http://schemas.microsoft.com/office/drawing/2014/main" id="{564F9FAF-12E7-41B5-BC0E-F1A90F65C5F5}"/>
                </a:ext>
              </a:extLst>
            </p:cNvPr>
            <p:cNvGrpSpPr/>
            <p:nvPr/>
          </p:nvGrpSpPr>
          <p:grpSpPr>
            <a:xfrm>
              <a:off x="6068893" y="59220523"/>
              <a:ext cx="4822721" cy="2105525"/>
              <a:chOff x="5835267" y="4052087"/>
              <a:chExt cx="4822721" cy="2105525"/>
            </a:xfrm>
          </p:grpSpPr>
          <p:sp>
            <p:nvSpPr>
              <p:cNvPr id="580" name="Freeform: Shape 579">
                <a:extLst>
                  <a:ext uri="{FF2B5EF4-FFF2-40B4-BE49-F238E27FC236}">
                    <a16:creationId xmlns:a16="http://schemas.microsoft.com/office/drawing/2014/main" id="{24E8D04D-686F-432A-BC1B-AA3B4F77FA5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1" name="Group 580">
                <a:extLst>
                  <a:ext uri="{FF2B5EF4-FFF2-40B4-BE49-F238E27FC236}">
                    <a16:creationId xmlns:a16="http://schemas.microsoft.com/office/drawing/2014/main" id="{288B6E92-2E37-4CF1-A27F-1B3794E4D174}"/>
                  </a:ext>
                </a:extLst>
              </p:cNvPr>
              <p:cNvGrpSpPr/>
              <p:nvPr/>
            </p:nvGrpSpPr>
            <p:grpSpPr>
              <a:xfrm>
                <a:off x="9701252" y="4295484"/>
                <a:ext cx="956736" cy="1287968"/>
                <a:chOff x="-3862348" y="1399884"/>
                <a:chExt cx="956736" cy="1287968"/>
              </a:xfrm>
            </p:grpSpPr>
            <p:pic>
              <p:nvPicPr>
                <p:cNvPr id="582" name="Graphic 581">
                  <a:extLst>
                    <a:ext uri="{FF2B5EF4-FFF2-40B4-BE49-F238E27FC236}">
                      <a16:creationId xmlns:a16="http://schemas.microsoft.com/office/drawing/2014/main" id="{656FC523-F741-4C47-AA1E-2074E459417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83" name="TextBox 582">
                  <a:extLst>
                    <a:ext uri="{FF2B5EF4-FFF2-40B4-BE49-F238E27FC236}">
                      <a16:creationId xmlns:a16="http://schemas.microsoft.com/office/drawing/2014/main" id="{0E209ABC-4C1C-4B36-ACA2-BA0FB0871F1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676" name="Group 675">
            <a:extLst>
              <a:ext uri="{FF2B5EF4-FFF2-40B4-BE49-F238E27FC236}">
                <a16:creationId xmlns:a16="http://schemas.microsoft.com/office/drawing/2014/main" id="{DA30FBD1-88EF-4DD0-AA78-923980664BDF}"/>
              </a:ext>
            </a:extLst>
          </p:cNvPr>
          <p:cNvGrpSpPr/>
          <p:nvPr/>
        </p:nvGrpSpPr>
        <p:grpSpPr>
          <a:xfrm>
            <a:off x="13734725" y="3774954"/>
            <a:ext cx="9857515" cy="40578396"/>
            <a:chOff x="1088824" y="7267809"/>
            <a:chExt cx="9857515" cy="40578396"/>
          </a:xfrm>
        </p:grpSpPr>
        <p:grpSp>
          <p:nvGrpSpPr>
            <p:cNvPr id="677" name="Group 676">
              <a:extLst>
                <a:ext uri="{FF2B5EF4-FFF2-40B4-BE49-F238E27FC236}">
                  <a16:creationId xmlns:a16="http://schemas.microsoft.com/office/drawing/2014/main" id="{865591C8-9BD4-4DD1-B7C5-555668F6CC76}"/>
                </a:ext>
              </a:extLst>
            </p:cNvPr>
            <p:cNvGrpSpPr/>
            <p:nvPr/>
          </p:nvGrpSpPr>
          <p:grpSpPr>
            <a:xfrm>
              <a:off x="6118882" y="14058697"/>
              <a:ext cx="4741495" cy="2131542"/>
              <a:chOff x="1504353" y="8801354"/>
              <a:chExt cx="4741495" cy="2131542"/>
            </a:xfrm>
          </p:grpSpPr>
          <p:sp>
            <p:nvSpPr>
              <p:cNvPr id="763" name="Freeform: Shape 762">
                <a:extLst>
                  <a:ext uri="{FF2B5EF4-FFF2-40B4-BE49-F238E27FC236}">
                    <a16:creationId xmlns:a16="http://schemas.microsoft.com/office/drawing/2014/main" id="{F3F9B76C-2ECC-4B1C-A207-125A823378E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4" name="Group 763">
                <a:extLst>
                  <a:ext uri="{FF2B5EF4-FFF2-40B4-BE49-F238E27FC236}">
                    <a16:creationId xmlns:a16="http://schemas.microsoft.com/office/drawing/2014/main" id="{A65084FD-A366-495C-B3AC-34EC605EA55B}"/>
                  </a:ext>
                </a:extLst>
              </p:cNvPr>
              <p:cNvGrpSpPr/>
              <p:nvPr/>
            </p:nvGrpSpPr>
            <p:grpSpPr>
              <a:xfrm>
                <a:off x="5289112" y="8801354"/>
                <a:ext cx="956736" cy="1301438"/>
                <a:chOff x="-2750419" y="1399884"/>
                <a:chExt cx="956736" cy="1301438"/>
              </a:xfrm>
            </p:grpSpPr>
            <p:pic>
              <p:nvPicPr>
                <p:cNvPr id="765" name="Graphic 764">
                  <a:extLst>
                    <a:ext uri="{FF2B5EF4-FFF2-40B4-BE49-F238E27FC236}">
                      <a16:creationId xmlns:a16="http://schemas.microsoft.com/office/drawing/2014/main" id="{9165D783-B7BB-4DD0-BCF2-B9497D19B6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66" name="TextBox 765">
                  <a:extLst>
                    <a:ext uri="{FF2B5EF4-FFF2-40B4-BE49-F238E27FC236}">
                      <a16:creationId xmlns:a16="http://schemas.microsoft.com/office/drawing/2014/main" id="{2F2D7454-EA8A-4FEA-8B1B-93DFF7451D0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78" name="Group 677">
              <a:extLst>
                <a:ext uri="{FF2B5EF4-FFF2-40B4-BE49-F238E27FC236}">
                  <a16:creationId xmlns:a16="http://schemas.microsoft.com/office/drawing/2014/main" id="{192117FE-A9E6-4FAA-AF08-F60FF0063C7C}"/>
                </a:ext>
              </a:extLst>
            </p:cNvPr>
            <p:cNvGrpSpPr/>
            <p:nvPr/>
          </p:nvGrpSpPr>
          <p:grpSpPr>
            <a:xfrm>
              <a:off x="6112211" y="9524245"/>
              <a:ext cx="4827457" cy="2131508"/>
              <a:chOff x="7523320" y="8589620"/>
              <a:chExt cx="4827457" cy="2131508"/>
            </a:xfrm>
          </p:grpSpPr>
          <p:sp>
            <p:nvSpPr>
              <p:cNvPr id="759" name="Freeform: Shape 758">
                <a:extLst>
                  <a:ext uri="{FF2B5EF4-FFF2-40B4-BE49-F238E27FC236}">
                    <a16:creationId xmlns:a16="http://schemas.microsoft.com/office/drawing/2014/main" id="{DCCC4653-4392-42B3-9467-45C42142F70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0" name="Group 759">
                <a:extLst>
                  <a:ext uri="{FF2B5EF4-FFF2-40B4-BE49-F238E27FC236}">
                    <a16:creationId xmlns:a16="http://schemas.microsoft.com/office/drawing/2014/main" id="{5749A1AD-96FD-4630-AADE-696F7CF36FA1}"/>
                  </a:ext>
                </a:extLst>
              </p:cNvPr>
              <p:cNvGrpSpPr/>
              <p:nvPr/>
            </p:nvGrpSpPr>
            <p:grpSpPr>
              <a:xfrm>
                <a:off x="11394041" y="8589620"/>
                <a:ext cx="956736" cy="1287968"/>
                <a:chOff x="-3862348" y="1399884"/>
                <a:chExt cx="956736" cy="1287968"/>
              </a:xfrm>
            </p:grpSpPr>
            <p:pic>
              <p:nvPicPr>
                <p:cNvPr id="761" name="Graphic 760">
                  <a:extLst>
                    <a:ext uri="{FF2B5EF4-FFF2-40B4-BE49-F238E27FC236}">
                      <a16:creationId xmlns:a16="http://schemas.microsoft.com/office/drawing/2014/main" id="{334C49FC-F1F3-4620-8CE7-260045457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62" name="TextBox 761">
                  <a:extLst>
                    <a:ext uri="{FF2B5EF4-FFF2-40B4-BE49-F238E27FC236}">
                      <a16:creationId xmlns:a16="http://schemas.microsoft.com/office/drawing/2014/main" id="{272ADB15-2E72-4763-876D-439BBA1EA1D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79" name="Group 678">
              <a:extLst>
                <a:ext uri="{FF2B5EF4-FFF2-40B4-BE49-F238E27FC236}">
                  <a16:creationId xmlns:a16="http://schemas.microsoft.com/office/drawing/2014/main" id="{776F911C-3E23-48F4-A108-AA252A53049A}"/>
                </a:ext>
              </a:extLst>
            </p:cNvPr>
            <p:cNvGrpSpPr/>
            <p:nvPr/>
          </p:nvGrpSpPr>
          <p:grpSpPr>
            <a:xfrm>
              <a:off x="1088824" y="7267809"/>
              <a:ext cx="5024592" cy="2105525"/>
              <a:chOff x="1653538" y="1750435"/>
              <a:chExt cx="5024592" cy="2105525"/>
            </a:xfrm>
          </p:grpSpPr>
          <p:sp>
            <p:nvSpPr>
              <p:cNvPr id="755" name="Freeform: Shape 754">
                <a:extLst>
                  <a:ext uri="{FF2B5EF4-FFF2-40B4-BE49-F238E27FC236}">
                    <a16:creationId xmlns:a16="http://schemas.microsoft.com/office/drawing/2014/main" id="{639B62F3-3421-4E7B-86A0-7D4B47AF130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6" name="Group 755">
                <a:extLst>
                  <a:ext uri="{FF2B5EF4-FFF2-40B4-BE49-F238E27FC236}">
                    <a16:creationId xmlns:a16="http://schemas.microsoft.com/office/drawing/2014/main" id="{C6F76353-22C4-4F8D-8F14-498E5851AA0F}"/>
                  </a:ext>
                </a:extLst>
              </p:cNvPr>
              <p:cNvGrpSpPr/>
              <p:nvPr/>
            </p:nvGrpSpPr>
            <p:grpSpPr>
              <a:xfrm>
                <a:off x="1653538" y="1757815"/>
                <a:ext cx="956736" cy="1301438"/>
                <a:chOff x="-1490164" y="1399884"/>
                <a:chExt cx="956736" cy="1301438"/>
              </a:xfrm>
            </p:grpSpPr>
            <p:pic>
              <p:nvPicPr>
                <p:cNvPr id="757" name="Graphic 756">
                  <a:extLst>
                    <a:ext uri="{FF2B5EF4-FFF2-40B4-BE49-F238E27FC236}">
                      <a16:creationId xmlns:a16="http://schemas.microsoft.com/office/drawing/2014/main" id="{D2FECC48-E78A-475B-BD7F-72F6A149F9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8" name="TextBox 757">
                  <a:extLst>
                    <a:ext uri="{FF2B5EF4-FFF2-40B4-BE49-F238E27FC236}">
                      <a16:creationId xmlns:a16="http://schemas.microsoft.com/office/drawing/2014/main" id="{C94F69FA-142B-4B9C-9ADD-C11C363D409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0" name="Group 679">
              <a:extLst>
                <a:ext uri="{FF2B5EF4-FFF2-40B4-BE49-F238E27FC236}">
                  <a16:creationId xmlns:a16="http://schemas.microsoft.com/office/drawing/2014/main" id="{0FF41F91-4D87-4390-8A15-C0646985C57B}"/>
                </a:ext>
              </a:extLst>
            </p:cNvPr>
            <p:cNvGrpSpPr/>
            <p:nvPr/>
          </p:nvGrpSpPr>
          <p:grpSpPr>
            <a:xfrm>
              <a:off x="6118882" y="11780647"/>
              <a:ext cx="4741495" cy="2131542"/>
              <a:chOff x="1504353" y="8801354"/>
              <a:chExt cx="4741495" cy="2131542"/>
            </a:xfrm>
          </p:grpSpPr>
          <p:sp>
            <p:nvSpPr>
              <p:cNvPr id="751" name="Freeform: Shape 750">
                <a:extLst>
                  <a:ext uri="{FF2B5EF4-FFF2-40B4-BE49-F238E27FC236}">
                    <a16:creationId xmlns:a16="http://schemas.microsoft.com/office/drawing/2014/main" id="{2BB4852E-C507-40F2-8BD2-601FD1DC2D6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2" name="Group 751">
                <a:extLst>
                  <a:ext uri="{FF2B5EF4-FFF2-40B4-BE49-F238E27FC236}">
                    <a16:creationId xmlns:a16="http://schemas.microsoft.com/office/drawing/2014/main" id="{1D3D8A94-2E6E-4CBE-8838-C4A6A1E6AB8B}"/>
                  </a:ext>
                </a:extLst>
              </p:cNvPr>
              <p:cNvGrpSpPr/>
              <p:nvPr/>
            </p:nvGrpSpPr>
            <p:grpSpPr>
              <a:xfrm>
                <a:off x="5289112" y="8801354"/>
                <a:ext cx="956736" cy="1301438"/>
                <a:chOff x="-2750419" y="1399884"/>
                <a:chExt cx="956736" cy="1301438"/>
              </a:xfrm>
            </p:grpSpPr>
            <p:pic>
              <p:nvPicPr>
                <p:cNvPr id="753" name="Graphic 752">
                  <a:extLst>
                    <a:ext uri="{FF2B5EF4-FFF2-40B4-BE49-F238E27FC236}">
                      <a16:creationId xmlns:a16="http://schemas.microsoft.com/office/drawing/2014/main" id="{FE26359E-7728-4CF3-A103-96EDD82A80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54" name="TextBox 753">
                  <a:extLst>
                    <a:ext uri="{FF2B5EF4-FFF2-40B4-BE49-F238E27FC236}">
                      <a16:creationId xmlns:a16="http://schemas.microsoft.com/office/drawing/2014/main" id="{665D7639-6ACF-4BA0-9C01-0C14B4E7809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1" name="Group 680">
              <a:extLst>
                <a:ext uri="{FF2B5EF4-FFF2-40B4-BE49-F238E27FC236}">
                  <a16:creationId xmlns:a16="http://schemas.microsoft.com/office/drawing/2014/main" id="{1AE82C66-D727-43EC-8B3E-8D647E1D1D57}"/>
                </a:ext>
              </a:extLst>
            </p:cNvPr>
            <p:cNvGrpSpPr/>
            <p:nvPr/>
          </p:nvGrpSpPr>
          <p:grpSpPr>
            <a:xfrm>
              <a:off x="1133672" y="16362764"/>
              <a:ext cx="5024592" cy="2105525"/>
              <a:chOff x="1653538" y="1750435"/>
              <a:chExt cx="5024592" cy="2105525"/>
            </a:xfrm>
          </p:grpSpPr>
          <p:sp>
            <p:nvSpPr>
              <p:cNvPr id="747" name="Freeform: Shape 746">
                <a:extLst>
                  <a:ext uri="{FF2B5EF4-FFF2-40B4-BE49-F238E27FC236}">
                    <a16:creationId xmlns:a16="http://schemas.microsoft.com/office/drawing/2014/main" id="{E4AC8339-2BAD-4790-9113-E61BF73D19C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8" name="Group 747">
                <a:extLst>
                  <a:ext uri="{FF2B5EF4-FFF2-40B4-BE49-F238E27FC236}">
                    <a16:creationId xmlns:a16="http://schemas.microsoft.com/office/drawing/2014/main" id="{F5C92CFC-0DA3-49AA-BFC7-2C559CC834A9}"/>
                  </a:ext>
                </a:extLst>
              </p:cNvPr>
              <p:cNvGrpSpPr/>
              <p:nvPr/>
            </p:nvGrpSpPr>
            <p:grpSpPr>
              <a:xfrm>
                <a:off x="1653538" y="1757815"/>
                <a:ext cx="956736" cy="1301438"/>
                <a:chOff x="-1490164" y="1399884"/>
                <a:chExt cx="956736" cy="1301438"/>
              </a:xfrm>
            </p:grpSpPr>
            <p:pic>
              <p:nvPicPr>
                <p:cNvPr id="749" name="Graphic 748">
                  <a:extLst>
                    <a:ext uri="{FF2B5EF4-FFF2-40B4-BE49-F238E27FC236}">
                      <a16:creationId xmlns:a16="http://schemas.microsoft.com/office/drawing/2014/main" id="{4212F035-3908-4724-899A-E3616B742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0" name="TextBox 749">
                  <a:extLst>
                    <a:ext uri="{FF2B5EF4-FFF2-40B4-BE49-F238E27FC236}">
                      <a16:creationId xmlns:a16="http://schemas.microsoft.com/office/drawing/2014/main" id="{DAF7FCED-DAD8-41EC-AB59-9FA8815B46E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2" name="Group 681">
              <a:extLst>
                <a:ext uri="{FF2B5EF4-FFF2-40B4-BE49-F238E27FC236}">
                  <a16:creationId xmlns:a16="http://schemas.microsoft.com/office/drawing/2014/main" id="{AA4CCC9B-2EDC-4E69-9C34-F687F040C6EF}"/>
                </a:ext>
              </a:extLst>
            </p:cNvPr>
            <p:cNvGrpSpPr/>
            <p:nvPr/>
          </p:nvGrpSpPr>
          <p:grpSpPr>
            <a:xfrm>
              <a:off x="1136574" y="18640814"/>
              <a:ext cx="5024592" cy="2105525"/>
              <a:chOff x="1653538" y="1750435"/>
              <a:chExt cx="5024592" cy="2105525"/>
            </a:xfrm>
          </p:grpSpPr>
          <p:sp>
            <p:nvSpPr>
              <p:cNvPr id="743" name="Freeform: Shape 742">
                <a:extLst>
                  <a:ext uri="{FF2B5EF4-FFF2-40B4-BE49-F238E27FC236}">
                    <a16:creationId xmlns:a16="http://schemas.microsoft.com/office/drawing/2014/main" id="{FCBCC31D-BC0B-4F58-9D8E-7D621D9EDA22}"/>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4" name="Group 743">
                <a:extLst>
                  <a:ext uri="{FF2B5EF4-FFF2-40B4-BE49-F238E27FC236}">
                    <a16:creationId xmlns:a16="http://schemas.microsoft.com/office/drawing/2014/main" id="{91D0315C-A8CB-4D61-9B60-653F0D101A57}"/>
                  </a:ext>
                </a:extLst>
              </p:cNvPr>
              <p:cNvGrpSpPr/>
              <p:nvPr/>
            </p:nvGrpSpPr>
            <p:grpSpPr>
              <a:xfrm>
                <a:off x="1653538" y="1757815"/>
                <a:ext cx="956736" cy="1301438"/>
                <a:chOff x="-1490164" y="1399884"/>
                <a:chExt cx="956736" cy="1301438"/>
              </a:xfrm>
            </p:grpSpPr>
            <p:pic>
              <p:nvPicPr>
                <p:cNvPr id="745" name="Graphic 744">
                  <a:extLst>
                    <a:ext uri="{FF2B5EF4-FFF2-40B4-BE49-F238E27FC236}">
                      <a16:creationId xmlns:a16="http://schemas.microsoft.com/office/drawing/2014/main" id="{81E3BECF-E039-459C-93CF-112DFAB34F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46" name="TextBox 745">
                  <a:extLst>
                    <a:ext uri="{FF2B5EF4-FFF2-40B4-BE49-F238E27FC236}">
                      <a16:creationId xmlns:a16="http://schemas.microsoft.com/office/drawing/2014/main" id="{4D269738-7DD2-49E7-BD4D-E5BECF98E3D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3" name="Group 682">
              <a:extLst>
                <a:ext uri="{FF2B5EF4-FFF2-40B4-BE49-F238E27FC236}">
                  <a16:creationId xmlns:a16="http://schemas.microsoft.com/office/drawing/2014/main" id="{327F292E-8606-4BA6-A664-D4BE114A897E}"/>
                </a:ext>
              </a:extLst>
            </p:cNvPr>
            <p:cNvGrpSpPr/>
            <p:nvPr/>
          </p:nvGrpSpPr>
          <p:grpSpPr>
            <a:xfrm>
              <a:off x="6032920" y="20466633"/>
              <a:ext cx="4827457" cy="2131508"/>
              <a:chOff x="7523320" y="8589620"/>
              <a:chExt cx="4827457" cy="2131508"/>
            </a:xfrm>
          </p:grpSpPr>
          <p:sp>
            <p:nvSpPr>
              <p:cNvPr id="739" name="Freeform: Shape 738">
                <a:extLst>
                  <a:ext uri="{FF2B5EF4-FFF2-40B4-BE49-F238E27FC236}">
                    <a16:creationId xmlns:a16="http://schemas.microsoft.com/office/drawing/2014/main" id="{2A8297E3-D4F0-46FE-9871-14C7ECC606C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0" name="Group 739">
                <a:extLst>
                  <a:ext uri="{FF2B5EF4-FFF2-40B4-BE49-F238E27FC236}">
                    <a16:creationId xmlns:a16="http://schemas.microsoft.com/office/drawing/2014/main" id="{04AC3A6A-4A56-43BB-B345-E4898DD33C67}"/>
                  </a:ext>
                </a:extLst>
              </p:cNvPr>
              <p:cNvGrpSpPr/>
              <p:nvPr/>
            </p:nvGrpSpPr>
            <p:grpSpPr>
              <a:xfrm>
                <a:off x="11394041" y="8589620"/>
                <a:ext cx="956736" cy="1287968"/>
                <a:chOff x="-3862348" y="1399884"/>
                <a:chExt cx="956736" cy="1287968"/>
              </a:xfrm>
            </p:grpSpPr>
            <p:pic>
              <p:nvPicPr>
                <p:cNvPr id="741" name="Graphic 740">
                  <a:extLst>
                    <a:ext uri="{FF2B5EF4-FFF2-40B4-BE49-F238E27FC236}">
                      <a16:creationId xmlns:a16="http://schemas.microsoft.com/office/drawing/2014/main" id="{0E0F2FAD-CA44-4861-A856-54C9B5006B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42" name="TextBox 741">
                  <a:extLst>
                    <a:ext uri="{FF2B5EF4-FFF2-40B4-BE49-F238E27FC236}">
                      <a16:creationId xmlns:a16="http://schemas.microsoft.com/office/drawing/2014/main" id="{1BF63DC2-2C2C-4AF8-BBDA-7D29CAB7C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4" name="Group 683">
              <a:extLst>
                <a:ext uri="{FF2B5EF4-FFF2-40B4-BE49-F238E27FC236}">
                  <a16:creationId xmlns:a16="http://schemas.microsoft.com/office/drawing/2014/main" id="{BAF00138-2921-45B3-87DC-D415B4EB1C2A}"/>
                </a:ext>
              </a:extLst>
            </p:cNvPr>
            <p:cNvGrpSpPr/>
            <p:nvPr/>
          </p:nvGrpSpPr>
          <p:grpSpPr>
            <a:xfrm>
              <a:off x="6032920" y="22753903"/>
              <a:ext cx="4827457" cy="2131508"/>
              <a:chOff x="7523320" y="8589620"/>
              <a:chExt cx="4827457" cy="2131508"/>
            </a:xfrm>
          </p:grpSpPr>
          <p:sp>
            <p:nvSpPr>
              <p:cNvPr id="735" name="Freeform: Shape 734">
                <a:extLst>
                  <a:ext uri="{FF2B5EF4-FFF2-40B4-BE49-F238E27FC236}">
                    <a16:creationId xmlns:a16="http://schemas.microsoft.com/office/drawing/2014/main" id="{ED02C162-45AF-4DA1-9C11-39B08B19312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36" name="Group 735">
                <a:extLst>
                  <a:ext uri="{FF2B5EF4-FFF2-40B4-BE49-F238E27FC236}">
                    <a16:creationId xmlns:a16="http://schemas.microsoft.com/office/drawing/2014/main" id="{7653016E-2475-45D0-B3F4-8A18A46F7EE7}"/>
                  </a:ext>
                </a:extLst>
              </p:cNvPr>
              <p:cNvGrpSpPr/>
              <p:nvPr/>
            </p:nvGrpSpPr>
            <p:grpSpPr>
              <a:xfrm>
                <a:off x="11394041" y="8589620"/>
                <a:ext cx="956736" cy="1287968"/>
                <a:chOff x="-3862348" y="1399884"/>
                <a:chExt cx="956736" cy="1287968"/>
              </a:xfrm>
            </p:grpSpPr>
            <p:pic>
              <p:nvPicPr>
                <p:cNvPr id="737" name="Graphic 736">
                  <a:extLst>
                    <a:ext uri="{FF2B5EF4-FFF2-40B4-BE49-F238E27FC236}">
                      <a16:creationId xmlns:a16="http://schemas.microsoft.com/office/drawing/2014/main" id="{A90C087E-D6E5-4376-9662-1E287A60F9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8" name="TextBox 737">
                  <a:extLst>
                    <a:ext uri="{FF2B5EF4-FFF2-40B4-BE49-F238E27FC236}">
                      <a16:creationId xmlns:a16="http://schemas.microsoft.com/office/drawing/2014/main" id="{F9A2134D-FCE9-47A2-94CC-C974C2B88B9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5" name="Group 684">
              <a:extLst>
                <a:ext uri="{FF2B5EF4-FFF2-40B4-BE49-F238E27FC236}">
                  <a16:creationId xmlns:a16="http://schemas.microsoft.com/office/drawing/2014/main" id="{245641AD-4C98-4E0E-8600-82DE7BFCC697}"/>
                </a:ext>
              </a:extLst>
            </p:cNvPr>
            <p:cNvGrpSpPr/>
            <p:nvPr/>
          </p:nvGrpSpPr>
          <p:grpSpPr>
            <a:xfrm>
              <a:off x="6096000" y="25041173"/>
              <a:ext cx="4741495" cy="2131542"/>
              <a:chOff x="1504353" y="8801354"/>
              <a:chExt cx="4741495" cy="2131542"/>
            </a:xfrm>
          </p:grpSpPr>
          <p:sp>
            <p:nvSpPr>
              <p:cNvPr id="731" name="Freeform: Shape 730">
                <a:extLst>
                  <a:ext uri="{FF2B5EF4-FFF2-40B4-BE49-F238E27FC236}">
                    <a16:creationId xmlns:a16="http://schemas.microsoft.com/office/drawing/2014/main" id="{9A686CE3-2D6F-4273-BB92-65B0A5297B6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732" name="Group 731">
                <a:extLst>
                  <a:ext uri="{FF2B5EF4-FFF2-40B4-BE49-F238E27FC236}">
                    <a16:creationId xmlns:a16="http://schemas.microsoft.com/office/drawing/2014/main" id="{263D9BE0-DF2C-42BD-A8D5-3CEA538C664D}"/>
                  </a:ext>
                </a:extLst>
              </p:cNvPr>
              <p:cNvGrpSpPr/>
              <p:nvPr/>
            </p:nvGrpSpPr>
            <p:grpSpPr>
              <a:xfrm>
                <a:off x="5289112" y="8801354"/>
                <a:ext cx="956736" cy="1301438"/>
                <a:chOff x="-2750419" y="1399884"/>
                <a:chExt cx="956736" cy="1301438"/>
              </a:xfrm>
            </p:grpSpPr>
            <p:pic>
              <p:nvPicPr>
                <p:cNvPr id="733" name="Graphic 732">
                  <a:extLst>
                    <a:ext uri="{FF2B5EF4-FFF2-40B4-BE49-F238E27FC236}">
                      <a16:creationId xmlns:a16="http://schemas.microsoft.com/office/drawing/2014/main" id="{B5D24E27-0DC6-40AD-AD06-3B24F67488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34" name="TextBox 733">
                  <a:extLst>
                    <a:ext uri="{FF2B5EF4-FFF2-40B4-BE49-F238E27FC236}">
                      <a16:creationId xmlns:a16="http://schemas.microsoft.com/office/drawing/2014/main" id="{064E3D9F-58F1-4147-8C29-31C4EA19A7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6" name="Group 685">
              <a:extLst>
                <a:ext uri="{FF2B5EF4-FFF2-40B4-BE49-F238E27FC236}">
                  <a16:creationId xmlns:a16="http://schemas.microsoft.com/office/drawing/2014/main" id="{4C8328A0-4E9E-46AE-BEB5-B0043B4B0EAF}"/>
                </a:ext>
              </a:extLst>
            </p:cNvPr>
            <p:cNvGrpSpPr/>
            <p:nvPr/>
          </p:nvGrpSpPr>
          <p:grpSpPr>
            <a:xfrm>
              <a:off x="6112211" y="27345240"/>
              <a:ext cx="4827457" cy="2131508"/>
              <a:chOff x="7523320" y="8589620"/>
              <a:chExt cx="4827457" cy="2131508"/>
            </a:xfrm>
          </p:grpSpPr>
          <p:sp>
            <p:nvSpPr>
              <p:cNvPr id="727" name="Freeform: Shape 726">
                <a:extLst>
                  <a:ext uri="{FF2B5EF4-FFF2-40B4-BE49-F238E27FC236}">
                    <a16:creationId xmlns:a16="http://schemas.microsoft.com/office/drawing/2014/main" id="{37E4990B-7C4B-4EEC-9E42-1ADEC366CE7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8" name="Group 727">
                <a:extLst>
                  <a:ext uri="{FF2B5EF4-FFF2-40B4-BE49-F238E27FC236}">
                    <a16:creationId xmlns:a16="http://schemas.microsoft.com/office/drawing/2014/main" id="{DC3CB8F1-88FA-45A3-8D9C-305FF9ED3A08}"/>
                  </a:ext>
                </a:extLst>
              </p:cNvPr>
              <p:cNvGrpSpPr/>
              <p:nvPr/>
            </p:nvGrpSpPr>
            <p:grpSpPr>
              <a:xfrm>
                <a:off x="11394041" y="8589620"/>
                <a:ext cx="956736" cy="1287968"/>
                <a:chOff x="-3862348" y="1399884"/>
                <a:chExt cx="956736" cy="1287968"/>
              </a:xfrm>
            </p:grpSpPr>
            <p:pic>
              <p:nvPicPr>
                <p:cNvPr id="729" name="Graphic 728">
                  <a:extLst>
                    <a:ext uri="{FF2B5EF4-FFF2-40B4-BE49-F238E27FC236}">
                      <a16:creationId xmlns:a16="http://schemas.microsoft.com/office/drawing/2014/main" id="{76F442BE-91AD-4FC7-9189-E764B019EA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0" name="TextBox 729">
                  <a:extLst>
                    <a:ext uri="{FF2B5EF4-FFF2-40B4-BE49-F238E27FC236}">
                      <a16:creationId xmlns:a16="http://schemas.microsoft.com/office/drawing/2014/main" id="{4ED0446D-7620-4036-BEB1-CE0DA8E87D2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7" name="Group 686">
              <a:extLst>
                <a:ext uri="{FF2B5EF4-FFF2-40B4-BE49-F238E27FC236}">
                  <a16:creationId xmlns:a16="http://schemas.microsoft.com/office/drawing/2014/main" id="{CACAD4B5-084B-49F8-9634-41484EC7CBC8}"/>
                </a:ext>
              </a:extLst>
            </p:cNvPr>
            <p:cNvGrpSpPr/>
            <p:nvPr/>
          </p:nvGrpSpPr>
          <p:grpSpPr>
            <a:xfrm>
              <a:off x="6112211" y="29615713"/>
              <a:ext cx="4827457" cy="2131508"/>
              <a:chOff x="7523320" y="8589620"/>
              <a:chExt cx="4827457" cy="2131508"/>
            </a:xfrm>
          </p:grpSpPr>
          <p:sp>
            <p:nvSpPr>
              <p:cNvPr id="723" name="Freeform: Shape 722">
                <a:extLst>
                  <a:ext uri="{FF2B5EF4-FFF2-40B4-BE49-F238E27FC236}">
                    <a16:creationId xmlns:a16="http://schemas.microsoft.com/office/drawing/2014/main" id="{7B1C9819-E73D-4A9C-BB16-0839EB13089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4" name="Group 723">
                <a:extLst>
                  <a:ext uri="{FF2B5EF4-FFF2-40B4-BE49-F238E27FC236}">
                    <a16:creationId xmlns:a16="http://schemas.microsoft.com/office/drawing/2014/main" id="{078520DC-5BF0-42F6-AB6A-CE5BAD501346}"/>
                  </a:ext>
                </a:extLst>
              </p:cNvPr>
              <p:cNvGrpSpPr/>
              <p:nvPr/>
            </p:nvGrpSpPr>
            <p:grpSpPr>
              <a:xfrm>
                <a:off x="11394041" y="8589620"/>
                <a:ext cx="956736" cy="1287968"/>
                <a:chOff x="-3862348" y="1399884"/>
                <a:chExt cx="956736" cy="1287968"/>
              </a:xfrm>
            </p:grpSpPr>
            <p:pic>
              <p:nvPicPr>
                <p:cNvPr id="725" name="Graphic 724">
                  <a:extLst>
                    <a:ext uri="{FF2B5EF4-FFF2-40B4-BE49-F238E27FC236}">
                      <a16:creationId xmlns:a16="http://schemas.microsoft.com/office/drawing/2014/main" id="{FD214C3A-80E1-49BE-9E94-FC32E48C22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26" name="TextBox 725">
                  <a:extLst>
                    <a:ext uri="{FF2B5EF4-FFF2-40B4-BE49-F238E27FC236}">
                      <a16:creationId xmlns:a16="http://schemas.microsoft.com/office/drawing/2014/main" id="{DD0CD8BB-BEF2-4A4A-835F-D9721EB4CF7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8" name="Group 687">
              <a:extLst>
                <a:ext uri="{FF2B5EF4-FFF2-40B4-BE49-F238E27FC236}">
                  <a16:creationId xmlns:a16="http://schemas.microsoft.com/office/drawing/2014/main" id="{970A0410-44D3-43AD-BCE4-9AA98F3C00A5}"/>
                </a:ext>
              </a:extLst>
            </p:cNvPr>
            <p:cNvGrpSpPr/>
            <p:nvPr/>
          </p:nvGrpSpPr>
          <p:grpSpPr>
            <a:xfrm>
              <a:off x="6096000" y="31912169"/>
              <a:ext cx="4741495" cy="2131542"/>
              <a:chOff x="1504353" y="8801354"/>
              <a:chExt cx="4741495" cy="2131542"/>
            </a:xfrm>
          </p:grpSpPr>
          <p:sp>
            <p:nvSpPr>
              <p:cNvPr id="719" name="Freeform: Shape 718">
                <a:extLst>
                  <a:ext uri="{FF2B5EF4-FFF2-40B4-BE49-F238E27FC236}">
                    <a16:creationId xmlns:a16="http://schemas.microsoft.com/office/drawing/2014/main" id="{ED886CA1-385B-409F-A47E-ED1838CA518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720" name="Group 719">
                <a:extLst>
                  <a:ext uri="{FF2B5EF4-FFF2-40B4-BE49-F238E27FC236}">
                    <a16:creationId xmlns:a16="http://schemas.microsoft.com/office/drawing/2014/main" id="{EC0D367F-4998-4DC7-9672-D428FDDF31DC}"/>
                  </a:ext>
                </a:extLst>
              </p:cNvPr>
              <p:cNvGrpSpPr/>
              <p:nvPr/>
            </p:nvGrpSpPr>
            <p:grpSpPr>
              <a:xfrm>
                <a:off x="5289112" y="8801354"/>
                <a:ext cx="956736" cy="1301438"/>
                <a:chOff x="-2750419" y="1399884"/>
                <a:chExt cx="956736" cy="1301438"/>
              </a:xfrm>
            </p:grpSpPr>
            <p:pic>
              <p:nvPicPr>
                <p:cNvPr id="721" name="Graphic 720">
                  <a:extLst>
                    <a:ext uri="{FF2B5EF4-FFF2-40B4-BE49-F238E27FC236}">
                      <a16:creationId xmlns:a16="http://schemas.microsoft.com/office/drawing/2014/main" id="{E3AE64E3-1671-4097-BD39-BA90A4B9C8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22" name="TextBox 721">
                  <a:extLst>
                    <a:ext uri="{FF2B5EF4-FFF2-40B4-BE49-F238E27FC236}">
                      <a16:creationId xmlns:a16="http://schemas.microsoft.com/office/drawing/2014/main" id="{A07AA942-2F98-46A3-9DCE-E55BD1E842E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9" name="Group 688">
              <a:extLst>
                <a:ext uri="{FF2B5EF4-FFF2-40B4-BE49-F238E27FC236}">
                  <a16:creationId xmlns:a16="http://schemas.microsoft.com/office/drawing/2014/main" id="{39A4FE68-DA6B-49E5-9650-687036C358A0}"/>
                </a:ext>
              </a:extLst>
            </p:cNvPr>
            <p:cNvGrpSpPr/>
            <p:nvPr/>
          </p:nvGrpSpPr>
          <p:grpSpPr>
            <a:xfrm>
              <a:off x="6118882" y="34223847"/>
              <a:ext cx="4741495" cy="2131542"/>
              <a:chOff x="1504353" y="8801354"/>
              <a:chExt cx="4741495" cy="2131542"/>
            </a:xfrm>
          </p:grpSpPr>
          <p:sp>
            <p:nvSpPr>
              <p:cNvPr id="715" name="Freeform: Shape 714">
                <a:extLst>
                  <a:ext uri="{FF2B5EF4-FFF2-40B4-BE49-F238E27FC236}">
                    <a16:creationId xmlns:a16="http://schemas.microsoft.com/office/drawing/2014/main" id="{82A00C87-CCEF-469E-A9AA-23A9384D5E6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716" name="Group 715">
                <a:extLst>
                  <a:ext uri="{FF2B5EF4-FFF2-40B4-BE49-F238E27FC236}">
                    <a16:creationId xmlns:a16="http://schemas.microsoft.com/office/drawing/2014/main" id="{FD9C4519-CD7A-4E0D-BADD-E4C1CD640151}"/>
                  </a:ext>
                </a:extLst>
              </p:cNvPr>
              <p:cNvGrpSpPr/>
              <p:nvPr/>
            </p:nvGrpSpPr>
            <p:grpSpPr>
              <a:xfrm>
                <a:off x="5289112" y="8801354"/>
                <a:ext cx="956736" cy="1301438"/>
                <a:chOff x="-2750419" y="1399884"/>
                <a:chExt cx="956736" cy="1301438"/>
              </a:xfrm>
            </p:grpSpPr>
            <p:pic>
              <p:nvPicPr>
                <p:cNvPr id="717" name="Graphic 716">
                  <a:extLst>
                    <a:ext uri="{FF2B5EF4-FFF2-40B4-BE49-F238E27FC236}">
                      <a16:creationId xmlns:a16="http://schemas.microsoft.com/office/drawing/2014/main" id="{1A7431CF-B540-4A5F-8ABB-B478F8CF4B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8" name="TextBox 717">
                  <a:extLst>
                    <a:ext uri="{FF2B5EF4-FFF2-40B4-BE49-F238E27FC236}">
                      <a16:creationId xmlns:a16="http://schemas.microsoft.com/office/drawing/2014/main" id="{BBF02F03-2545-4D64-8800-66CBEF024A7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0" name="Group 689">
              <a:extLst>
                <a:ext uri="{FF2B5EF4-FFF2-40B4-BE49-F238E27FC236}">
                  <a16:creationId xmlns:a16="http://schemas.microsoft.com/office/drawing/2014/main" id="{12B7EC6D-C4A4-4AB0-B26F-18C2978367DB}"/>
                </a:ext>
              </a:extLst>
            </p:cNvPr>
            <p:cNvGrpSpPr/>
            <p:nvPr/>
          </p:nvGrpSpPr>
          <p:grpSpPr>
            <a:xfrm>
              <a:off x="6096000" y="36512613"/>
              <a:ext cx="4741495" cy="2131542"/>
              <a:chOff x="1504353" y="8801354"/>
              <a:chExt cx="4741495" cy="2131542"/>
            </a:xfrm>
          </p:grpSpPr>
          <p:sp>
            <p:nvSpPr>
              <p:cNvPr id="711" name="Freeform: Shape 710">
                <a:extLst>
                  <a:ext uri="{FF2B5EF4-FFF2-40B4-BE49-F238E27FC236}">
                    <a16:creationId xmlns:a16="http://schemas.microsoft.com/office/drawing/2014/main" id="{1C615FAA-07C3-4E4E-AD99-AB359E87CA8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712" name="Group 711">
                <a:extLst>
                  <a:ext uri="{FF2B5EF4-FFF2-40B4-BE49-F238E27FC236}">
                    <a16:creationId xmlns:a16="http://schemas.microsoft.com/office/drawing/2014/main" id="{8F8CCAE4-6E8D-490F-88A9-A2CC3B331903}"/>
                  </a:ext>
                </a:extLst>
              </p:cNvPr>
              <p:cNvGrpSpPr/>
              <p:nvPr/>
            </p:nvGrpSpPr>
            <p:grpSpPr>
              <a:xfrm>
                <a:off x="5289112" y="8801354"/>
                <a:ext cx="956736" cy="1301438"/>
                <a:chOff x="-2750419" y="1399884"/>
                <a:chExt cx="956736" cy="1301438"/>
              </a:xfrm>
            </p:grpSpPr>
            <p:pic>
              <p:nvPicPr>
                <p:cNvPr id="713" name="Graphic 712">
                  <a:extLst>
                    <a:ext uri="{FF2B5EF4-FFF2-40B4-BE49-F238E27FC236}">
                      <a16:creationId xmlns:a16="http://schemas.microsoft.com/office/drawing/2014/main" id="{E466E0DF-1CD0-4273-95C2-AC53732C6A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4" name="TextBox 713">
                  <a:extLst>
                    <a:ext uri="{FF2B5EF4-FFF2-40B4-BE49-F238E27FC236}">
                      <a16:creationId xmlns:a16="http://schemas.microsoft.com/office/drawing/2014/main" id="{8567CC8D-3338-4871-858A-97FE9926B17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1" name="Group 690">
              <a:extLst>
                <a:ext uri="{FF2B5EF4-FFF2-40B4-BE49-F238E27FC236}">
                  <a16:creationId xmlns:a16="http://schemas.microsoft.com/office/drawing/2014/main" id="{2026EF0E-4C76-4AD9-B035-4D81B225B0D1}"/>
                </a:ext>
              </a:extLst>
            </p:cNvPr>
            <p:cNvGrpSpPr/>
            <p:nvPr/>
          </p:nvGrpSpPr>
          <p:grpSpPr>
            <a:xfrm>
              <a:off x="6118882" y="38783165"/>
              <a:ext cx="4741495" cy="2131542"/>
              <a:chOff x="1504353" y="8801354"/>
              <a:chExt cx="4741495" cy="2131542"/>
            </a:xfrm>
          </p:grpSpPr>
          <p:sp>
            <p:nvSpPr>
              <p:cNvPr id="707" name="Freeform: Shape 706">
                <a:extLst>
                  <a:ext uri="{FF2B5EF4-FFF2-40B4-BE49-F238E27FC236}">
                    <a16:creationId xmlns:a16="http://schemas.microsoft.com/office/drawing/2014/main" id="{DD3C0F30-70A8-44F0-BF2D-F70CD7AFF80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708" name="Group 707">
                <a:extLst>
                  <a:ext uri="{FF2B5EF4-FFF2-40B4-BE49-F238E27FC236}">
                    <a16:creationId xmlns:a16="http://schemas.microsoft.com/office/drawing/2014/main" id="{1084820B-02B3-4067-A944-5746BEC2D8C5}"/>
                  </a:ext>
                </a:extLst>
              </p:cNvPr>
              <p:cNvGrpSpPr/>
              <p:nvPr/>
            </p:nvGrpSpPr>
            <p:grpSpPr>
              <a:xfrm>
                <a:off x="5289112" y="8801354"/>
                <a:ext cx="956736" cy="1301438"/>
                <a:chOff x="-2750419" y="1399884"/>
                <a:chExt cx="956736" cy="1301438"/>
              </a:xfrm>
            </p:grpSpPr>
            <p:pic>
              <p:nvPicPr>
                <p:cNvPr id="709" name="Graphic 708">
                  <a:extLst>
                    <a:ext uri="{FF2B5EF4-FFF2-40B4-BE49-F238E27FC236}">
                      <a16:creationId xmlns:a16="http://schemas.microsoft.com/office/drawing/2014/main" id="{526FFBE6-C8AE-4870-9016-12B46B6194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0" name="TextBox 709">
                  <a:extLst>
                    <a:ext uri="{FF2B5EF4-FFF2-40B4-BE49-F238E27FC236}">
                      <a16:creationId xmlns:a16="http://schemas.microsoft.com/office/drawing/2014/main" id="{FF982D07-9015-4DA7-9631-7E86DAEA2AF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2" name="Group 691">
              <a:extLst>
                <a:ext uri="{FF2B5EF4-FFF2-40B4-BE49-F238E27FC236}">
                  <a16:creationId xmlns:a16="http://schemas.microsoft.com/office/drawing/2014/main" id="{09145FA9-9CFE-4401-BC60-AE9B60439A06}"/>
                </a:ext>
              </a:extLst>
            </p:cNvPr>
            <p:cNvGrpSpPr/>
            <p:nvPr/>
          </p:nvGrpSpPr>
          <p:grpSpPr>
            <a:xfrm>
              <a:off x="6118882" y="41111148"/>
              <a:ext cx="4827457" cy="2131508"/>
              <a:chOff x="7523320" y="8589620"/>
              <a:chExt cx="4827457" cy="2131508"/>
            </a:xfrm>
          </p:grpSpPr>
          <p:sp>
            <p:nvSpPr>
              <p:cNvPr id="703" name="Freeform: Shape 702">
                <a:extLst>
                  <a:ext uri="{FF2B5EF4-FFF2-40B4-BE49-F238E27FC236}">
                    <a16:creationId xmlns:a16="http://schemas.microsoft.com/office/drawing/2014/main" id="{7B13CAFE-5840-4043-910F-69FD3817323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4" name="Group 703">
                <a:extLst>
                  <a:ext uri="{FF2B5EF4-FFF2-40B4-BE49-F238E27FC236}">
                    <a16:creationId xmlns:a16="http://schemas.microsoft.com/office/drawing/2014/main" id="{8AD87AF5-793E-4B6A-B4A8-3E22BF0D4E7C}"/>
                  </a:ext>
                </a:extLst>
              </p:cNvPr>
              <p:cNvGrpSpPr/>
              <p:nvPr/>
            </p:nvGrpSpPr>
            <p:grpSpPr>
              <a:xfrm>
                <a:off x="11394041" y="8589620"/>
                <a:ext cx="956736" cy="1287968"/>
                <a:chOff x="-3862348" y="1399884"/>
                <a:chExt cx="956736" cy="1287968"/>
              </a:xfrm>
            </p:grpSpPr>
            <p:pic>
              <p:nvPicPr>
                <p:cNvPr id="705" name="Graphic 704">
                  <a:extLst>
                    <a:ext uri="{FF2B5EF4-FFF2-40B4-BE49-F238E27FC236}">
                      <a16:creationId xmlns:a16="http://schemas.microsoft.com/office/drawing/2014/main" id="{EE7FDA81-9E13-4179-A616-801A1EF34C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6" name="TextBox 705">
                  <a:extLst>
                    <a:ext uri="{FF2B5EF4-FFF2-40B4-BE49-F238E27FC236}">
                      <a16:creationId xmlns:a16="http://schemas.microsoft.com/office/drawing/2014/main" id="{D1CBC27D-1557-4731-84B8-ED82ED820A5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3" name="Group 692">
              <a:extLst>
                <a:ext uri="{FF2B5EF4-FFF2-40B4-BE49-F238E27FC236}">
                  <a16:creationId xmlns:a16="http://schemas.microsoft.com/office/drawing/2014/main" id="{1DB62A71-CC4F-419C-996D-E741B02D649B}"/>
                </a:ext>
              </a:extLst>
            </p:cNvPr>
            <p:cNvGrpSpPr/>
            <p:nvPr/>
          </p:nvGrpSpPr>
          <p:grpSpPr>
            <a:xfrm>
              <a:off x="6118882" y="43399914"/>
              <a:ext cx="4827457" cy="2131508"/>
              <a:chOff x="7523320" y="8589620"/>
              <a:chExt cx="4827457" cy="2131508"/>
            </a:xfrm>
          </p:grpSpPr>
          <p:sp>
            <p:nvSpPr>
              <p:cNvPr id="699" name="Freeform: Shape 698">
                <a:extLst>
                  <a:ext uri="{FF2B5EF4-FFF2-40B4-BE49-F238E27FC236}">
                    <a16:creationId xmlns:a16="http://schemas.microsoft.com/office/drawing/2014/main" id="{CBB24B10-5A66-4478-9D8B-CBA1BE14E05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0" name="Group 699">
                <a:extLst>
                  <a:ext uri="{FF2B5EF4-FFF2-40B4-BE49-F238E27FC236}">
                    <a16:creationId xmlns:a16="http://schemas.microsoft.com/office/drawing/2014/main" id="{0788763F-DB47-41AB-914A-3C7A5896D42A}"/>
                  </a:ext>
                </a:extLst>
              </p:cNvPr>
              <p:cNvGrpSpPr/>
              <p:nvPr/>
            </p:nvGrpSpPr>
            <p:grpSpPr>
              <a:xfrm>
                <a:off x="11394041" y="8589620"/>
                <a:ext cx="956736" cy="1287968"/>
                <a:chOff x="-3862348" y="1399884"/>
                <a:chExt cx="956736" cy="1287968"/>
              </a:xfrm>
            </p:grpSpPr>
            <p:pic>
              <p:nvPicPr>
                <p:cNvPr id="701" name="Graphic 700">
                  <a:extLst>
                    <a:ext uri="{FF2B5EF4-FFF2-40B4-BE49-F238E27FC236}">
                      <a16:creationId xmlns:a16="http://schemas.microsoft.com/office/drawing/2014/main" id="{015E1C5C-8CE6-4EFB-AE4C-627AAEABB0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2" name="TextBox 701">
                  <a:extLst>
                    <a:ext uri="{FF2B5EF4-FFF2-40B4-BE49-F238E27FC236}">
                      <a16:creationId xmlns:a16="http://schemas.microsoft.com/office/drawing/2014/main" id="{861EF0C1-E640-4FB9-9868-32F768077A0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4" name="Group 693">
              <a:extLst>
                <a:ext uri="{FF2B5EF4-FFF2-40B4-BE49-F238E27FC236}">
                  <a16:creationId xmlns:a16="http://schemas.microsoft.com/office/drawing/2014/main" id="{9B7803CE-9452-4234-A20B-44A1B5D02BB9}"/>
                </a:ext>
              </a:extLst>
            </p:cNvPr>
            <p:cNvGrpSpPr/>
            <p:nvPr/>
          </p:nvGrpSpPr>
          <p:grpSpPr>
            <a:xfrm>
              <a:off x="6118882" y="45714663"/>
              <a:ext cx="4741495" cy="2131542"/>
              <a:chOff x="1504353" y="8801354"/>
              <a:chExt cx="4741495" cy="2131542"/>
            </a:xfrm>
          </p:grpSpPr>
          <p:sp>
            <p:nvSpPr>
              <p:cNvPr id="695" name="Freeform: Shape 694">
                <a:extLst>
                  <a:ext uri="{FF2B5EF4-FFF2-40B4-BE49-F238E27FC236}">
                    <a16:creationId xmlns:a16="http://schemas.microsoft.com/office/drawing/2014/main" id="{856394BE-8A27-4BA2-AA1E-CCC0B79DC0A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6" name="Group 695">
                <a:extLst>
                  <a:ext uri="{FF2B5EF4-FFF2-40B4-BE49-F238E27FC236}">
                    <a16:creationId xmlns:a16="http://schemas.microsoft.com/office/drawing/2014/main" id="{ED7B1308-036E-482E-916C-4E54F9692817}"/>
                  </a:ext>
                </a:extLst>
              </p:cNvPr>
              <p:cNvGrpSpPr/>
              <p:nvPr/>
            </p:nvGrpSpPr>
            <p:grpSpPr>
              <a:xfrm>
                <a:off x="5289112" y="8801354"/>
                <a:ext cx="956736" cy="1301438"/>
                <a:chOff x="-2750419" y="1399884"/>
                <a:chExt cx="956736" cy="1301438"/>
              </a:xfrm>
            </p:grpSpPr>
            <p:pic>
              <p:nvPicPr>
                <p:cNvPr id="697" name="Graphic 696">
                  <a:extLst>
                    <a:ext uri="{FF2B5EF4-FFF2-40B4-BE49-F238E27FC236}">
                      <a16:creationId xmlns:a16="http://schemas.microsoft.com/office/drawing/2014/main" id="{92EB2AB4-DE63-424B-8818-0C98F0B93D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98" name="TextBox 697">
                  <a:extLst>
                    <a:ext uri="{FF2B5EF4-FFF2-40B4-BE49-F238E27FC236}">
                      <a16:creationId xmlns:a16="http://schemas.microsoft.com/office/drawing/2014/main" id="{AD1919B8-B542-4201-A5C8-5D6EBDB3BB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767" name="Group 766">
            <a:extLst>
              <a:ext uri="{FF2B5EF4-FFF2-40B4-BE49-F238E27FC236}">
                <a16:creationId xmlns:a16="http://schemas.microsoft.com/office/drawing/2014/main" id="{42D1103F-00AA-407F-A5BD-2CBB65FBE0FA}"/>
              </a:ext>
            </a:extLst>
          </p:cNvPr>
          <p:cNvGrpSpPr/>
          <p:nvPr/>
        </p:nvGrpSpPr>
        <p:grpSpPr>
          <a:xfrm>
            <a:off x="-1430817" y="-62548528"/>
            <a:ext cx="12349538" cy="62295240"/>
            <a:chOff x="-1430817" y="-969192"/>
            <a:chExt cx="12349538" cy="62295240"/>
          </a:xfrm>
        </p:grpSpPr>
        <p:sp>
          <p:nvSpPr>
            <p:cNvPr id="768" name="Rectangle: Rounded Corners 767">
              <a:extLst>
                <a:ext uri="{FF2B5EF4-FFF2-40B4-BE49-F238E27FC236}">
                  <a16:creationId xmlns:a16="http://schemas.microsoft.com/office/drawing/2014/main" id="{5672873E-7604-4973-A2DC-262C44ED5DF1}"/>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69" name="TextBox 768">
              <a:extLst>
                <a:ext uri="{FF2B5EF4-FFF2-40B4-BE49-F238E27FC236}">
                  <a16:creationId xmlns:a16="http://schemas.microsoft.com/office/drawing/2014/main" id="{76245381-F43B-4193-A249-74237E1233DC}"/>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770" name="Picture 769">
              <a:extLst>
                <a:ext uri="{FF2B5EF4-FFF2-40B4-BE49-F238E27FC236}">
                  <a16:creationId xmlns:a16="http://schemas.microsoft.com/office/drawing/2014/main" id="{15BE1559-7D97-4E8B-8554-E406BEFD5C8D}"/>
                </a:ext>
              </a:extLst>
            </p:cNvPr>
            <p:cNvPicPr>
              <a:picLocks noChangeAspect="1"/>
            </p:cNvPicPr>
            <p:nvPr/>
          </p:nvPicPr>
          <p:blipFill>
            <a:blip r:embed="rId6"/>
            <a:stretch>
              <a:fillRect/>
            </a:stretch>
          </p:blipFill>
          <p:spPr>
            <a:xfrm>
              <a:off x="-460058" y="-243341"/>
              <a:ext cx="1496345" cy="1122907"/>
            </a:xfrm>
            <a:prstGeom prst="rect">
              <a:avLst/>
            </a:prstGeom>
          </p:spPr>
        </p:pic>
        <p:grpSp>
          <p:nvGrpSpPr>
            <p:cNvPr id="771" name="Group 770">
              <a:extLst>
                <a:ext uri="{FF2B5EF4-FFF2-40B4-BE49-F238E27FC236}">
                  <a16:creationId xmlns:a16="http://schemas.microsoft.com/office/drawing/2014/main" id="{9ACCA387-A90B-4B66-BCFD-025B18587504}"/>
                </a:ext>
              </a:extLst>
            </p:cNvPr>
            <p:cNvGrpSpPr/>
            <p:nvPr/>
          </p:nvGrpSpPr>
          <p:grpSpPr>
            <a:xfrm>
              <a:off x="60927" y="690990"/>
              <a:ext cx="2290168" cy="226847"/>
              <a:chOff x="862608" y="680150"/>
              <a:chExt cx="2290168" cy="226847"/>
            </a:xfrm>
          </p:grpSpPr>
          <p:sp>
            <p:nvSpPr>
              <p:cNvPr id="894" name="Rectangle: Rounded Corners 893">
                <a:extLst>
                  <a:ext uri="{FF2B5EF4-FFF2-40B4-BE49-F238E27FC236}">
                    <a16:creationId xmlns:a16="http://schemas.microsoft.com/office/drawing/2014/main" id="{EA2B8DAE-A9DE-4159-A44D-A03B1EE32B3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5" name="Rectangle: Rounded Corners 894">
                <a:extLst>
                  <a:ext uri="{FF2B5EF4-FFF2-40B4-BE49-F238E27FC236}">
                    <a16:creationId xmlns:a16="http://schemas.microsoft.com/office/drawing/2014/main" id="{9E57CCA1-E5FA-428F-8325-DECBA82083E9}"/>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72" name="Freeform: Shape 771">
              <a:extLst>
                <a:ext uri="{FF2B5EF4-FFF2-40B4-BE49-F238E27FC236}">
                  <a16:creationId xmlns:a16="http://schemas.microsoft.com/office/drawing/2014/main" id="{705E9A0F-0F15-405F-BFC0-499360BA57AC}"/>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773" name="Group 772">
              <a:extLst>
                <a:ext uri="{FF2B5EF4-FFF2-40B4-BE49-F238E27FC236}">
                  <a16:creationId xmlns:a16="http://schemas.microsoft.com/office/drawing/2014/main" id="{A76A1CEF-DA77-4751-941E-EA911AFE6683}"/>
                </a:ext>
              </a:extLst>
            </p:cNvPr>
            <p:cNvGrpSpPr/>
            <p:nvPr/>
          </p:nvGrpSpPr>
          <p:grpSpPr>
            <a:xfrm>
              <a:off x="1501138" y="1605415"/>
              <a:ext cx="956736" cy="1301438"/>
              <a:chOff x="-1490164" y="1399884"/>
              <a:chExt cx="956736" cy="1301438"/>
            </a:xfrm>
          </p:grpSpPr>
          <p:pic>
            <p:nvPicPr>
              <p:cNvPr id="892" name="Graphic 891">
                <a:extLst>
                  <a:ext uri="{FF2B5EF4-FFF2-40B4-BE49-F238E27FC236}">
                    <a16:creationId xmlns:a16="http://schemas.microsoft.com/office/drawing/2014/main" id="{12B962D7-93AC-41A6-8F04-0EC873CBB6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93" name="TextBox 892">
                <a:extLst>
                  <a:ext uri="{FF2B5EF4-FFF2-40B4-BE49-F238E27FC236}">
                    <a16:creationId xmlns:a16="http://schemas.microsoft.com/office/drawing/2014/main" id="{DF891DEC-D902-41C3-B38A-EE2D3CD99EE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774" name="Group 773">
              <a:extLst>
                <a:ext uri="{FF2B5EF4-FFF2-40B4-BE49-F238E27FC236}">
                  <a16:creationId xmlns:a16="http://schemas.microsoft.com/office/drawing/2014/main" id="{A17B4C8F-244D-4D25-A433-050CD8A3B8FA}"/>
                </a:ext>
              </a:extLst>
            </p:cNvPr>
            <p:cNvGrpSpPr/>
            <p:nvPr/>
          </p:nvGrpSpPr>
          <p:grpSpPr>
            <a:xfrm>
              <a:off x="5835267" y="4052087"/>
              <a:ext cx="4822721" cy="2105525"/>
              <a:chOff x="5835267" y="4052087"/>
              <a:chExt cx="4822721" cy="2105525"/>
            </a:xfrm>
          </p:grpSpPr>
          <p:sp>
            <p:nvSpPr>
              <p:cNvPr id="888" name="Freeform: Shape 887">
                <a:extLst>
                  <a:ext uri="{FF2B5EF4-FFF2-40B4-BE49-F238E27FC236}">
                    <a16:creationId xmlns:a16="http://schemas.microsoft.com/office/drawing/2014/main" id="{D9996711-BDD1-400F-8941-93F39EB2D7B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9" name="Group 888">
                <a:extLst>
                  <a:ext uri="{FF2B5EF4-FFF2-40B4-BE49-F238E27FC236}">
                    <a16:creationId xmlns:a16="http://schemas.microsoft.com/office/drawing/2014/main" id="{90B43C7D-6255-4DB0-8626-64400C492688}"/>
                  </a:ext>
                </a:extLst>
              </p:cNvPr>
              <p:cNvGrpSpPr/>
              <p:nvPr/>
            </p:nvGrpSpPr>
            <p:grpSpPr>
              <a:xfrm>
                <a:off x="9701252" y="4295484"/>
                <a:ext cx="956736" cy="1287968"/>
                <a:chOff x="-3862348" y="1399884"/>
                <a:chExt cx="956736" cy="1287968"/>
              </a:xfrm>
            </p:grpSpPr>
            <p:pic>
              <p:nvPicPr>
                <p:cNvPr id="890" name="Graphic 889">
                  <a:extLst>
                    <a:ext uri="{FF2B5EF4-FFF2-40B4-BE49-F238E27FC236}">
                      <a16:creationId xmlns:a16="http://schemas.microsoft.com/office/drawing/2014/main" id="{892D8D49-8A2B-40BE-86AD-4D33B4C1A4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91" name="TextBox 890">
                  <a:extLst>
                    <a:ext uri="{FF2B5EF4-FFF2-40B4-BE49-F238E27FC236}">
                      <a16:creationId xmlns:a16="http://schemas.microsoft.com/office/drawing/2014/main" id="{B59C39A3-4785-40AE-BBDC-D57C724C254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75" name="Group 774">
              <a:extLst>
                <a:ext uri="{FF2B5EF4-FFF2-40B4-BE49-F238E27FC236}">
                  <a16:creationId xmlns:a16="http://schemas.microsoft.com/office/drawing/2014/main" id="{465E471B-DF80-48F4-B93A-4503D96CD7B4}"/>
                </a:ext>
              </a:extLst>
            </p:cNvPr>
            <p:cNvGrpSpPr/>
            <p:nvPr/>
          </p:nvGrpSpPr>
          <p:grpSpPr>
            <a:xfrm>
              <a:off x="5916493" y="7076248"/>
              <a:ext cx="4741495" cy="2131542"/>
              <a:chOff x="1504353" y="8801354"/>
              <a:chExt cx="4741495" cy="2131542"/>
            </a:xfrm>
          </p:grpSpPr>
          <p:sp>
            <p:nvSpPr>
              <p:cNvPr id="884" name="Freeform: Shape 883">
                <a:extLst>
                  <a:ext uri="{FF2B5EF4-FFF2-40B4-BE49-F238E27FC236}">
                    <a16:creationId xmlns:a16="http://schemas.microsoft.com/office/drawing/2014/main" id="{7E4317CA-9755-4F01-8CE7-06A73C7A600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5" name="Group 884">
                <a:extLst>
                  <a:ext uri="{FF2B5EF4-FFF2-40B4-BE49-F238E27FC236}">
                    <a16:creationId xmlns:a16="http://schemas.microsoft.com/office/drawing/2014/main" id="{2FDB63EC-A1D3-411C-8A6A-A975CAAF66B9}"/>
                  </a:ext>
                </a:extLst>
              </p:cNvPr>
              <p:cNvGrpSpPr/>
              <p:nvPr/>
            </p:nvGrpSpPr>
            <p:grpSpPr>
              <a:xfrm>
                <a:off x="5289112" y="8801354"/>
                <a:ext cx="956736" cy="1301438"/>
                <a:chOff x="-2750419" y="1399884"/>
                <a:chExt cx="956736" cy="1301438"/>
              </a:xfrm>
            </p:grpSpPr>
            <p:pic>
              <p:nvPicPr>
                <p:cNvPr id="886" name="Graphic 885">
                  <a:extLst>
                    <a:ext uri="{FF2B5EF4-FFF2-40B4-BE49-F238E27FC236}">
                      <a16:creationId xmlns:a16="http://schemas.microsoft.com/office/drawing/2014/main" id="{EC3B83E4-2226-4E40-A2F3-99D19C7EEF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87" name="TextBox 886">
                  <a:extLst>
                    <a:ext uri="{FF2B5EF4-FFF2-40B4-BE49-F238E27FC236}">
                      <a16:creationId xmlns:a16="http://schemas.microsoft.com/office/drawing/2014/main" id="{1BB764F0-2095-415B-8479-E12A4F48487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6" name="Group 775">
              <a:extLst>
                <a:ext uri="{FF2B5EF4-FFF2-40B4-BE49-F238E27FC236}">
                  <a16:creationId xmlns:a16="http://schemas.microsoft.com/office/drawing/2014/main" id="{8BF537E1-1A38-4FBD-9AE2-5BE6AEBF963F}"/>
                </a:ext>
              </a:extLst>
            </p:cNvPr>
            <p:cNvGrpSpPr/>
            <p:nvPr/>
          </p:nvGrpSpPr>
          <p:grpSpPr>
            <a:xfrm>
              <a:off x="1494244" y="9700076"/>
              <a:ext cx="5024592" cy="2105525"/>
              <a:chOff x="1653538" y="1750435"/>
              <a:chExt cx="5024592" cy="2105525"/>
            </a:xfrm>
          </p:grpSpPr>
          <p:sp>
            <p:nvSpPr>
              <p:cNvPr id="880" name="Freeform: Shape 879">
                <a:extLst>
                  <a:ext uri="{FF2B5EF4-FFF2-40B4-BE49-F238E27FC236}">
                    <a16:creationId xmlns:a16="http://schemas.microsoft.com/office/drawing/2014/main" id="{D2BA6A70-0BBA-42BA-969E-36CCA7B4C72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1" name="Group 880">
                <a:extLst>
                  <a:ext uri="{FF2B5EF4-FFF2-40B4-BE49-F238E27FC236}">
                    <a16:creationId xmlns:a16="http://schemas.microsoft.com/office/drawing/2014/main" id="{D1D85EA5-85D9-4AB4-A85E-F2AD3A5CAE53}"/>
                  </a:ext>
                </a:extLst>
              </p:cNvPr>
              <p:cNvGrpSpPr/>
              <p:nvPr/>
            </p:nvGrpSpPr>
            <p:grpSpPr>
              <a:xfrm>
                <a:off x="1653538" y="1757815"/>
                <a:ext cx="956736" cy="1301438"/>
                <a:chOff x="-1490164" y="1399884"/>
                <a:chExt cx="956736" cy="1301438"/>
              </a:xfrm>
            </p:grpSpPr>
            <p:pic>
              <p:nvPicPr>
                <p:cNvPr id="882" name="Graphic 881">
                  <a:extLst>
                    <a:ext uri="{FF2B5EF4-FFF2-40B4-BE49-F238E27FC236}">
                      <a16:creationId xmlns:a16="http://schemas.microsoft.com/office/drawing/2014/main" id="{10F9ABCC-801D-4EA5-A20C-915E111307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83" name="TextBox 882">
                  <a:extLst>
                    <a:ext uri="{FF2B5EF4-FFF2-40B4-BE49-F238E27FC236}">
                      <a16:creationId xmlns:a16="http://schemas.microsoft.com/office/drawing/2014/main" id="{DF56347F-E5A6-43E6-81AB-55F766B79F70}"/>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77" name="Group 776">
              <a:extLst>
                <a:ext uri="{FF2B5EF4-FFF2-40B4-BE49-F238E27FC236}">
                  <a16:creationId xmlns:a16="http://schemas.microsoft.com/office/drawing/2014/main" id="{511FB759-AEF0-4529-8D43-0B303BB659C0}"/>
                </a:ext>
              </a:extLst>
            </p:cNvPr>
            <p:cNvGrpSpPr/>
            <p:nvPr/>
          </p:nvGrpSpPr>
          <p:grpSpPr>
            <a:xfrm>
              <a:off x="5916493" y="12134418"/>
              <a:ext cx="4741495" cy="2131542"/>
              <a:chOff x="1504353" y="8801354"/>
              <a:chExt cx="4741495" cy="2131542"/>
            </a:xfrm>
          </p:grpSpPr>
          <p:sp>
            <p:nvSpPr>
              <p:cNvPr id="876" name="Freeform: Shape 875">
                <a:extLst>
                  <a:ext uri="{FF2B5EF4-FFF2-40B4-BE49-F238E27FC236}">
                    <a16:creationId xmlns:a16="http://schemas.microsoft.com/office/drawing/2014/main" id="{57912FF2-A057-43C4-B081-05D72B56971D}"/>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77" name="Group 876">
                <a:extLst>
                  <a:ext uri="{FF2B5EF4-FFF2-40B4-BE49-F238E27FC236}">
                    <a16:creationId xmlns:a16="http://schemas.microsoft.com/office/drawing/2014/main" id="{7BD43B6E-BE28-460C-B238-F297DB8E8315}"/>
                  </a:ext>
                </a:extLst>
              </p:cNvPr>
              <p:cNvGrpSpPr/>
              <p:nvPr/>
            </p:nvGrpSpPr>
            <p:grpSpPr>
              <a:xfrm>
                <a:off x="5289112" y="8801354"/>
                <a:ext cx="956736" cy="1301438"/>
                <a:chOff x="-2750419" y="1399884"/>
                <a:chExt cx="956736" cy="1301438"/>
              </a:xfrm>
            </p:grpSpPr>
            <p:pic>
              <p:nvPicPr>
                <p:cNvPr id="878" name="Graphic 877">
                  <a:extLst>
                    <a:ext uri="{FF2B5EF4-FFF2-40B4-BE49-F238E27FC236}">
                      <a16:creationId xmlns:a16="http://schemas.microsoft.com/office/drawing/2014/main" id="{23B2A0F2-C7BE-4B6C-99C7-FE0641E979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79" name="TextBox 878">
                  <a:extLst>
                    <a:ext uri="{FF2B5EF4-FFF2-40B4-BE49-F238E27FC236}">
                      <a16:creationId xmlns:a16="http://schemas.microsoft.com/office/drawing/2014/main" id="{21DB4E5E-5BAF-4322-9FBF-AB83DD61532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8" name="Group 777">
              <a:extLst>
                <a:ext uri="{FF2B5EF4-FFF2-40B4-BE49-F238E27FC236}">
                  <a16:creationId xmlns:a16="http://schemas.microsoft.com/office/drawing/2014/main" id="{6BACD02F-40EA-4817-B120-2B2C920A5DF6}"/>
                </a:ext>
              </a:extLst>
            </p:cNvPr>
            <p:cNvGrpSpPr/>
            <p:nvPr/>
          </p:nvGrpSpPr>
          <p:grpSpPr>
            <a:xfrm>
              <a:off x="5916493" y="14620794"/>
              <a:ext cx="4822721" cy="2105525"/>
              <a:chOff x="5835267" y="4052087"/>
              <a:chExt cx="4822721" cy="2105525"/>
            </a:xfrm>
          </p:grpSpPr>
          <p:sp>
            <p:nvSpPr>
              <p:cNvPr id="872" name="Freeform: Shape 871">
                <a:extLst>
                  <a:ext uri="{FF2B5EF4-FFF2-40B4-BE49-F238E27FC236}">
                    <a16:creationId xmlns:a16="http://schemas.microsoft.com/office/drawing/2014/main" id="{1D5BFD26-5811-4A31-B824-F05808D255A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73" name="Group 872">
                <a:extLst>
                  <a:ext uri="{FF2B5EF4-FFF2-40B4-BE49-F238E27FC236}">
                    <a16:creationId xmlns:a16="http://schemas.microsoft.com/office/drawing/2014/main" id="{35EC7088-B287-4813-9BCB-854892BD3F88}"/>
                  </a:ext>
                </a:extLst>
              </p:cNvPr>
              <p:cNvGrpSpPr/>
              <p:nvPr/>
            </p:nvGrpSpPr>
            <p:grpSpPr>
              <a:xfrm>
                <a:off x="9701252" y="4295484"/>
                <a:ext cx="956736" cy="1287968"/>
                <a:chOff x="-3862348" y="1399884"/>
                <a:chExt cx="956736" cy="1287968"/>
              </a:xfrm>
            </p:grpSpPr>
            <p:pic>
              <p:nvPicPr>
                <p:cNvPr id="874" name="Graphic 873">
                  <a:extLst>
                    <a:ext uri="{FF2B5EF4-FFF2-40B4-BE49-F238E27FC236}">
                      <a16:creationId xmlns:a16="http://schemas.microsoft.com/office/drawing/2014/main" id="{EF7EDE88-B8C8-4224-A6F6-9F11D1C357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75" name="TextBox 874">
                  <a:extLst>
                    <a:ext uri="{FF2B5EF4-FFF2-40B4-BE49-F238E27FC236}">
                      <a16:creationId xmlns:a16="http://schemas.microsoft.com/office/drawing/2014/main" id="{D30F0B91-F63F-4D50-B1A5-C72B965C274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79" name="Group 778">
              <a:extLst>
                <a:ext uri="{FF2B5EF4-FFF2-40B4-BE49-F238E27FC236}">
                  <a16:creationId xmlns:a16="http://schemas.microsoft.com/office/drawing/2014/main" id="{98578499-471D-4F15-8DEA-BF0E7FAF573D}"/>
                </a:ext>
              </a:extLst>
            </p:cNvPr>
            <p:cNvGrpSpPr/>
            <p:nvPr/>
          </p:nvGrpSpPr>
          <p:grpSpPr>
            <a:xfrm>
              <a:off x="5916493" y="17081153"/>
              <a:ext cx="4822721" cy="2105525"/>
              <a:chOff x="5835267" y="4052087"/>
              <a:chExt cx="4822721" cy="2105525"/>
            </a:xfrm>
          </p:grpSpPr>
          <p:sp>
            <p:nvSpPr>
              <p:cNvPr id="868" name="Freeform: Shape 867">
                <a:extLst>
                  <a:ext uri="{FF2B5EF4-FFF2-40B4-BE49-F238E27FC236}">
                    <a16:creationId xmlns:a16="http://schemas.microsoft.com/office/drawing/2014/main" id="{A3855A49-265E-4976-BB01-7D8AD19E45A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9" name="Group 868">
                <a:extLst>
                  <a:ext uri="{FF2B5EF4-FFF2-40B4-BE49-F238E27FC236}">
                    <a16:creationId xmlns:a16="http://schemas.microsoft.com/office/drawing/2014/main" id="{339A9C56-8DCD-4287-92FC-470F1FC1341D}"/>
                  </a:ext>
                </a:extLst>
              </p:cNvPr>
              <p:cNvGrpSpPr/>
              <p:nvPr/>
            </p:nvGrpSpPr>
            <p:grpSpPr>
              <a:xfrm>
                <a:off x="9701252" y="4295484"/>
                <a:ext cx="956736" cy="1287968"/>
                <a:chOff x="-3862348" y="1399884"/>
                <a:chExt cx="956736" cy="1287968"/>
              </a:xfrm>
            </p:grpSpPr>
            <p:pic>
              <p:nvPicPr>
                <p:cNvPr id="870" name="Graphic 869">
                  <a:extLst>
                    <a:ext uri="{FF2B5EF4-FFF2-40B4-BE49-F238E27FC236}">
                      <a16:creationId xmlns:a16="http://schemas.microsoft.com/office/drawing/2014/main" id="{8DB66DE0-C86B-473E-9C77-33C7E0E729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71" name="TextBox 870">
                  <a:extLst>
                    <a:ext uri="{FF2B5EF4-FFF2-40B4-BE49-F238E27FC236}">
                      <a16:creationId xmlns:a16="http://schemas.microsoft.com/office/drawing/2014/main" id="{15974C7F-9E29-44FB-A820-3698EAF57AAD}"/>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0" name="Group 779">
              <a:extLst>
                <a:ext uri="{FF2B5EF4-FFF2-40B4-BE49-F238E27FC236}">
                  <a16:creationId xmlns:a16="http://schemas.microsoft.com/office/drawing/2014/main" id="{D367FD25-C8DC-489C-939D-681EC9B67F63}"/>
                </a:ext>
              </a:extLst>
            </p:cNvPr>
            <p:cNvGrpSpPr/>
            <p:nvPr/>
          </p:nvGrpSpPr>
          <p:grpSpPr>
            <a:xfrm>
              <a:off x="5916493" y="19541512"/>
              <a:ext cx="4822721" cy="2105525"/>
              <a:chOff x="5835267" y="4052087"/>
              <a:chExt cx="4822721" cy="2105525"/>
            </a:xfrm>
          </p:grpSpPr>
          <p:sp>
            <p:nvSpPr>
              <p:cNvPr id="864" name="Freeform: Shape 863">
                <a:extLst>
                  <a:ext uri="{FF2B5EF4-FFF2-40B4-BE49-F238E27FC236}">
                    <a16:creationId xmlns:a16="http://schemas.microsoft.com/office/drawing/2014/main" id="{45BD911A-8067-4B2C-82C2-3E52FCB8C893}"/>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5" name="Group 864">
                <a:extLst>
                  <a:ext uri="{FF2B5EF4-FFF2-40B4-BE49-F238E27FC236}">
                    <a16:creationId xmlns:a16="http://schemas.microsoft.com/office/drawing/2014/main" id="{01960734-20EB-4B1A-B3F8-FD0CB8AEEE9A}"/>
                  </a:ext>
                </a:extLst>
              </p:cNvPr>
              <p:cNvGrpSpPr/>
              <p:nvPr/>
            </p:nvGrpSpPr>
            <p:grpSpPr>
              <a:xfrm>
                <a:off x="9701252" y="4295484"/>
                <a:ext cx="956736" cy="1287968"/>
                <a:chOff x="-3862348" y="1399884"/>
                <a:chExt cx="956736" cy="1287968"/>
              </a:xfrm>
            </p:grpSpPr>
            <p:pic>
              <p:nvPicPr>
                <p:cNvPr id="866" name="Graphic 865">
                  <a:extLst>
                    <a:ext uri="{FF2B5EF4-FFF2-40B4-BE49-F238E27FC236}">
                      <a16:creationId xmlns:a16="http://schemas.microsoft.com/office/drawing/2014/main" id="{989379C4-3F97-4556-8343-BB5E590144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67" name="TextBox 866">
                  <a:extLst>
                    <a:ext uri="{FF2B5EF4-FFF2-40B4-BE49-F238E27FC236}">
                      <a16:creationId xmlns:a16="http://schemas.microsoft.com/office/drawing/2014/main" id="{8AFAF08F-CE55-47CB-8374-AD130CD6B10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1" name="Group 780">
              <a:extLst>
                <a:ext uri="{FF2B5EF4-FFF2-40B4-BE49-F238E27FC236}">
                  <a16:creationId xmlns:a16="http://schemas.microsoft.com/office/drawing/2014/main" id="{3EB9A037-082C-4947-A1D4-D82FA98AA03F}"/>
                </a:ext>
              </a:extLst>
            </p:cNvPr>
            <p:cNvGrpSpPr/>
            <p:nvPr/>
          </p:nvGrpSpPr>
          <p:grpSpPr>
            <a:xfrm>
              <a:off x="1653284" y="22001871"/>
              <a:ext cx="5024592" cy="2105525"/>
              <a:chOff x="1653538" y="1750435"/>
              <a:chExt cx="5024592" cy="2105525"/>
            </a:xfrm>
          </p:grpSpPr>
          <p:sp>
            <p:nvSpPr>
              <p:cNvPr id="860" name="Freeform: Shape 859">
                <a:extLst>
                  <a:ext uri="{FF2B5EF4-FFF2-40B4-BE49-F238E27FC236}">
                    <a16:creationId xmlns:a16="http://schemas.microsoft.com/office/drawing/2014/main" id="{09AFAB24-6861-41F5-B7CC-DCEEFDA4DC7E}"/>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1" name="Group 860">
                <a:extLst>
                  <a:ext uri="{FF2B5EF4-FFF2-40B4-BE49-F238E27FC236}">
                    <a16:creationId xmlns:a16="http://schemas.microsoft.com/office/drawing/2014/main" id="{D66BC5CB-34C7-4039-9409-7CEBC0C1A466}"/>
                  </a:ext>
                </a:extLst>
              </p:cNvPr>
              <p:cNvGrpSpPr/>
              <p:nvPr/>
            </p:nvGrpSpPr>
            <p:grpSpPr>
              <a:xfrm>
                <a:off x="1653538" y="1757815"/>
                <a:ext cx="956736" cy="1301438"/>
                <a:chOff x="-1490164" y="1399884"/>
                <a:chExt cx="956736" cy="1301438"/>
              </a:xfrm>
            </p:grpSpPr>
            <p:pic>
              <p:nvPicPr>
                <p:cNvPr id="862" name="Graphic 861">
                  <a:extLst>
                    <a:ext uri="{FF2B5EF4-FFF2-40B4-BE49-F238E27FC236}">
                      <a16:creationId xmlns:a16="http://schemas.microsoft.com/office/drawing/2014/main" id="{4D5DABC7-F15F-4802-9C9A-B1C831F597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63" name="TextBox 862">
                  <a:extLst>
                    <a:ext uri="{FF2B5EF4-FFF2-40B4-BE49-F238E27FC236}">
                      <a16:creationId xmlns:a16="http://schemas.microsoft.com/office/drawing/2014/main" id="{EF281C85-C4AF-4CE2-A069-55071F7CBE0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82" name="Group 781">
              <a:extLst>
                <a:ext uri="{FF2B5EF4-FFF2-40B4-BE49-F238E27FC236}">
                  <a16:creationId xmlns:a16="http://schemas.microsoft.com/office/drawing/2014/main" id="{4EFC3FD3-DB62-453A-BD9B-5636C942E170}"/>
                </a:ext>
              </a:extLst>
            </p:cNvPr>
            <p:cNvGrpSpPr/>
            <p:nvPr/>
          </p:nvGrpSpPr>
          <p:grpSpPr>
            <a:xfrm>
              <a:off x="5916493" y="24462230"/>
              <a:ext cx="4741495" cy="2131542"/>
              <a:chOff x="1504353" y="8801354"/>
              <a:chExt cx="4741495" cy="2131542"/>
            </a:xfrm>
          </p:grpSpPr>
          <p:sp>
            <p:nvSpPr>
              <p:cNvPr id="856" name="Freeform: Shape 855">
                <a:extLst>
                  <a:ext uri="{FF2B5EF4-FFF2-40B4-BE49-F238E27FC236}">
                    <a16:creationId xmlns:a16="http://schemas.microsoft.com/office/drawing/2014/main" id="{0266ABC9-41B6-49EF-99E8-6699B11FD66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57" name="Group 856">
                <a:extLst>
                  <a:ext uri="{FF2B5EF4-FFF2-40B4-BE49-F238E27FC236}">
                    <a16:creationId xmlns:a16="http://schemas.microsoft.com/office/drawing/2014/main" id="{7141DB4F-46E4-4797-B78D-43B9ADAFDD6F}"/>
                  </a:ext>
                </a:extLst>
              </p:cNvPr>
              <p:cNvGrpSpPr/>
              <p:nvPr/>
            </p:nvGrpSpPr>
            <p:grpSpPr>
              <a:xfrm>
                <a:off x="5289112" y="8801354"/>
                <a:ext cx="956736" cy="1301438"/>
                <a:chOff x="-2750419" y="1399884"/>
                <a:chExt cx="956736" cy="1301438"/>
              </a:xfrm>
            </p:grpSpPr>
            <p:pic>
              <p:nvPicPr>
                <p:cNvPr id="858" name="Graphic 857">
                  <a:extLst>
                    <a:ext uri="{FF2B5EF4-FFF2-40B4-BE49-F238E27FC236}">
                      <a16:creationId xmlns:a16="http://schemas.microsoft.com/office/drawing/2014/main" id="{60346E0B-80C8-437F-8B2B-F33615469C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59" name="TextBox 858">
                  <a:extLst>
                    <a:ext uri="{FF2B5EF4-FFF2-40B4-BE49-F238E27FC236}">
                      <a16:creationId xmlns:a16="http://schemas.microsoft.com/office/drawing/2014/main" id="{265B227D-3114-4099-9310-D28B1400516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783" name="TextBox 782">
              <a:extLst>
                <a:ext uri="{FF2B5EF4-FFF2-40B4-BE49-F238E27FC236}">
                  <a16:creationId xmlns:a16="http://schemas.microsoft.com/office/drawing/2014/main" id="{FBAFFE7E-2B26-4F6F-9A67-6A5384BFB55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84" name="Group 783">
              <a:extLst>
                <a:ext uri="{FF2B5EF4-FFF2-40B4-BE49-F238E27FC236}">
                  <a16:creationId xmlns:a16="http://schemas.microsoft.com/office/drawing/2014/main" id="{3C57AA00-3487-41D6-B567-AC5707200C64}"/>
                </a:ext>
              </a:extLst>
            </p:cNvPr>
            <p:cNvGrpSpPr/>
            <p:nvPr/>
          </p:nvGrpSpPr>
          <p:grpSpPr>
            <a:xfrm>
              <a:off x="5916493" y="27143993"/>
              <a:ext cx="4741495" cy="2131542"/>
              <a:chOff x="1504353" y="8801354"/>
              <a:chExt cx="4741495" cy="2131542"/>
            </a:xfrm>
          </p:grpSpPr>
          <p:sp>
            <p:nvSpPr>
              <p:cNvPr id="852" name="Freeform: Shape 851">
                <a:extLst>
                  <a:ext uri="{FF2B5EF4-FFF2-40B4-BE49-F238E27FC236}">
                    <a16:creationId xmlns:a16="http://schemas.microsoft.com/office/drawing/2014/main" id="{08009D92-84F3-4B11-A68D-AC54F666043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53" name="Group 852">
                <a:extLst>
                  <a:ext uri="{FF2B5EF4-FFF2-40B4-BE49-F238E27FC236}">
                    <a16:creationId xmlns:a16="http://schemas.microsoft.com/office/drawing/2014/main" id="{45C255B8-2891-4CD7-AD62-1F85B358A6B4}"/>
                  </a:ext>
                </a:extLst>
              </p:cNvPr>
              <p:cNvGrpSpPr/>
              <p:nvPr/>
            </p:nvGrpSpPr>
            <p:grpSpPr>
              <a:xfrm>
                <a:off x="5289112" y="8801354"/>
                <a:ext cx="956736" cy="1301438"/>
                <a:chOff x="-2750419" y="1399884"/>
                <a:chExt cx="956736" cy="1301438"/>
              </a:xfrm>
            </p:grpSpPr>
            <p:pic>
              <p:nvPicPr>
                <p:cNvPr id="854" name="Graphic 853">
                  <a:extLst>
                    <a:ext uri="{FF2B5EF4-FFF2-40B4-BE49-F238E27FC236}">
                      <a16:creationId xmlns:a16="http://schemas.microsoft.com/office/drawing/2014/main" id="{61886CC6-342C-4869-8A79-26B59811BA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55" name="TextBox 854">
                  <a:extLst>
                    <a:ext uri="{FF2B5EF4-FFF2-40B4-BE49-F238E27FC236}">
                      <a16:creationId xmlns:a16="http://schemas.microsoft.com/office/drawing/2014/main" id="{535E406A-9E75-450A-A4FF-D09D0CC3790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85" name="Group 784">
              <a:extLst>
                <a:ext uri="{FF2B5EF4-FFF2-40B4-BE49-F238E27FC236}">
                  <a16:creationId xmlns:a16="http://schemas.microsoft.com/office/drawing/2014/main" id="{DD0F43B9-3C19-4C6E-B329-7AE7DB4202A0}"/>
                </a:ext>
              </a:extLst>
            </p:cNvPr>
            <p:cNvGrpSpPr/>
            <p:nvPr/>
          </p:nvGrpSpPr>
          <p:grpSpPr>
            <a:xfrm>
              <a:off x="1609989" y="29657184"/>
              <a:ext cx="5024592" cy="2105525"/>
              <a:chOff x="1653538" y="1750435"/>
              <a:chExt cx="5024592" cy="2105525"/>
            </a:xfrm>
          </p:grpSpPr>
          <p:sp>
            <p:nvSpPr>
              <p:cNvPr id="848" name="Freeform: Shape 847">
                <a:extLst>
                  <a:ext uri="{FF2B5EF4-FFF2-40B4-BE49-F238E27FC236}">
                    <a16:creationId xmlns:a16="http://schemas.microsoft.com/office/drawing/2014/main" id="{F51269EC-1547-42A3-B18A-E6CB8D4502A0}"/>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849" name="Group 848">
                <a:extLst>
                  <a:ext uri="{FF2B5EF4-FFF2-40B4-BE49-F238E27FC236}">
                    <a16:creationId xmlns:a16="http://schemas.microsoft.com/office/drawing/2014/main" id="{4222AB77-DFF0-43A9-831B-4498A862AF37}"/>
                  </a:ext>
                </a:extLst>
              </p:cNvPr>
              <p:cNvGrpSpPr/>
              <p:nvPr/>
            </p:nvGrpSpPr>
            <p:grpSpPr>
              <a:xfrm>
                <a:off x="1653538" y="1757815"/>
                <a:ext cx="956736" cy="1301438"/>
                <a:chOff x="-1490164" y="1399884"/>
                <a:chExt cx="956736" cy="1301438"/>
              </a:xfrm>
            </p:grpSpPr>
            <p:pic>
              <p:nvPicPr>
                <p:cNvPr id="850" name="Graphic 849">
                  <a:extLst>
                    <a:ext uri="{FF2B5EF4-FFF2-40B4-BE49-F238E27FC236}">
                      <a16:creationId xmlns:a16="http://schemas.microsoft.com/office/drawing/2014/main" id="{A4A99D41-5A01-4413-AFB9-E61F92A99E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51" name="TextBox 850">
                  <a:extLst>
                    <a:ext uri="{FF2B5EF4-FFF2-40B4-BE49-F238E27FC236}">
                      <a16:creationId xmlns:a16="http://schemas.microsoft.com/office/drawing/2014/main" id="{828C472F-ACBD-486B-8B91-1438BDC97320}"/>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86" name="Group 785">
              <a:extLst>
                <a:ext uri="{FF2B5EF4-FFF2-40B4-BE49-F238E27FC236}">
                  <a16:creationId xmlns:a16="http://schemas.microsoft.com/office/drawing/2014/main" id="{841877BE-5FE0-4ADB-A5A1-DA0C2D89CD52}"/>
                </a:ext>
              </a:extLst>
            </p:cNvPr>
            <p:cNvGrpSpPr/>
            <p:nvPr/>
          </p:nvGrpSpPr>
          <p:grpSpPr>
            <a:xfrm>
              <a:off x="6068893" y="32117015"/>
              <a:ext cx="4822721" cy="2105525"/>
              <a:chOff x="5835267" y="4052087"/>
              <a:chExt cx="4822721" cy="2105525"/>
            </a:xfrm>
          </p:grpSpPr>
          <p:sp>
            <p:nvSpPr>
              <p:cNvPr id="844" name="Freeform: Shape 843">
                <a:extLst>
                  <a:ext uri="{FF2B5EF4-FFF2-40B4-BE49-F238E27FC236}">
                    <a16:creationId xmlns:a16="http://schemas.microsoft.com/office/drawing/2014/main" id="{AF784A9E-A97D-43F1-858C-D0A3197E06C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5" name="Group 844">
                <a:extLst>
                  <a:ext uri="{FF2B5EF4-FFF2-40B4-BE49-F238E27FC236}">
                    <a16:creationId xmlns:a16="http://schemas.microsoft.com/office/drawing/2014/main" id="{F0CF8382-8D00-4467-B3EF-06471442B6B1}"/>
                  </a:ext>
                </a:extLst>
              </p:cNvPr>
              <p:cNvGrpSpPr/>
              <p:nvPr/>
            </p:nvGrpSpPr>
            <p:grpSpPr>
              <a:xfrm>
                <a:off x="9701252" y="4295484"/>
                <a:ext cx="956736" cy="1287968"/>
                <a:chOff x="-3862348" y="1399884"/>
                <a:chExt cx="956736" cy="1287968"/>
              </a:xfrm>
            </p:grpSpPr>
            <p:pic>
              <p:nvPicPr>
                <p:cNvPr id="846" name="Graphic 845">
                  <a:extLst>
                    <a:ext uri="{FF2B5EF4-FFF2-40B4-BE49-F238E27FC236}">
                      <a16:creationId xmlns:a16="http://schemas.microsoft.com/office/drawing/2014/main" id="{1421E789-3EBB-4D49-AEF3-A7930640BC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47" name="TextBox 846">
                  <a:extLst>
                    <a:ext uri="{FF2B5EF4-FFF2-40B4-BE49-F238E27FC236}">
                      <a16:creationId xmlns:a16="http://schemas.microsoft.com/office/drawing/2014/main" id="{325CB315-A1B0-4B14-B5BD-26FD75EDB4F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7" name="Group 786">
              <a:extLst>
                <a:ext uri="{FF2B5EF4-FFF2-40B4-BE49-F238E27FC236}">
                  <a16:creationId xmlns:a16="http://schemas.microsoft.com/office/drawing/2014/main" id="{8A315752-44F3-452A-A2AC-CA8EA5B3EFDA}"/>
                </a:ext>
              </a:extLst>
            </p:cNvPr>
            <p:cNvGrpSpPr/>
            <p:nvPr/>
          </p:nvGrpSpPr>
          <p:grpSpPr>
            <a:xfrm>
              <a:off x="5994916" y="37587954"/>
              <a:ext cx="4741495" cy="2131542"/>
              <a:chOff x="1504353" y="8801354"/>
              <a:chExt cx="4741495" cy="2131542"/>
            </a:xfrm>
          </p:grpSpPr>
          <p:sp>
            <p:nvSpPr>
              <p:cNvPr id="840" name="Freeform: Shape 839">
                <a:extLst>
                  <a:ext uri="{FF2B5EF4-FFF2-40B4-BE49-F238E27FC236}">
                    <a16:creationId xmlns:a16="http://schemas.microsoft.com/office/drawing/2014/main" id="{A4D4FB17-A693-476C-8B6F-795156A8FE9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1" name="Group 840">
                <a:extLst>
                  <a:ext uri="{FF2B5EF4-FFF2-40B4-BE49-F238E27FC236}">
                    <a16:creationId xmlns:a16="http://schemas.microsoft.com/office/drawing/2014/main" id="{5FE6FAAB-0C6A-4B69-9B4F-F9E720C2E19E}"/>
                  </a:ext>
                </a:extLst>
              </p:cNvPr>
              <p:cNvGrpSpPr/>
              <p:nvPr/>
            </p:nvGrpSpPr>
            <p:grpSpPr>
              <a:xfrm>
                <a:off x="5289112" y="8801354"/>
                <a:ext cx="956736" cy="1301438"/>
                <a:chOff x="-2750419" y="1399884"/>
                <a:chExt cx="956736" cy="1301438"/>
              </a:xfrm>
            </p:grpSpPr>
            <p:pic>
              <p:nvPicPr>
                <p:cNvPr id="842" name="Graphic 841">
                  <a:extLst>
                    <a:ext uri="{FF2B5EF4-FFF2-40B4-BE49-F238E27FC236}">
                      <a16:creationId xmlns:a16="http://schemas.microsoft.com/office/drawing/2014/main" id="{E2E8E2B1-845A-4905-9E33-CEC5F50DFF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43" name="TextBox 842">
                  <a:extLst>
                    <a:ext uri="{FF2B5EF4-FFF2-40B4-BE49-F238E27FC236}">
                      <a16:creationId xmlns:a16="http://schemas.microsoft.com/office/drawing/2014/main" id="{56774CFD-B2F6-462C-984E-0891C432472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788" name="TextBox 787">
              <a:extLst>
                <a:ext uri="{FF2B5EF4-FFF2-40B4-BE49-F238E27FC236}">
                  <a16:creationId xmlns:a16="http://schemas.microsoft.com/office/drawing/2014/main" id="{F584C4FD-864A-4AD9-8968-6DAEBEE64C3F}"/>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89" name="Group 788">
              <a:extLst>
                <a:ext uri="{FF2B5EF4-FFF2-40B4-BE49-F238E27FC236}">
                  <a16:creationId xmlns:a16="http://schemas.microsoft.com/office/drawing/2014/main" id="{BDB8C62B-826A-4D86-AA40-98C1E0129B7B}"/>
                </a:ext>
              </a:extLst>
            </p:cNvPr>
            <p:cNvGrpSpPr/>
            <p:nvPr/>
          </p:nvGrpSpPr>
          <p:grpSpPr>
            <a:xfrm>
              <a:off x="6096000" y="34798778"/>
              <a:ext cx="4741495" cy="2131542"/>
              <a:chOff x="1504353" y="8801354"/>
              <a:chExt cx="4741495" cy="2131542"/>
            </a:xfrm>
          </p:grpSpPr>
          <p:sp>
            <p:nvSpPr>
              <p:cNvPr id="836" name="Freeform: Shape 835">
                <a:extLst>
                  <a:ext uri="{FF2B5EF4-FFF2-40B4-BE49-F238E27FC236}">
                    <a16:creationId xmlns:a16="http://schemas.microsoft.com/office/drawing/2014/main" id="{A8D44927-9C41-45B6-BFC8-959D9B8C6C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37" name="Group 836">
                <a:extLst>
                  <a:ext uri="{FF2B5EF4-FFF2-40B4-BE49-F238E27FC236}">
                    <a16:creationId xmlns:a16="http://schemas.microsoft.com/office/drawing/2014/main" id="{B959BDA6-DB7A-4E17-BAF2-9F2D38C507B4}"/>
                  </a:ext>
                </a:extLst>
              </p:cNvPr>
              <p:cNvGrpSpPr/>
              <p:nvPr/>
            </p:nvGrpSpPr>
            <p:grpSpPr>
              <a:xfrm>
                <a:off x="5289112" y="8801354"/>
                <a:ext cx="956736" cy="1301438"/>
                <a:chOff x="-2750419" y="1399884"/>
                <a:chExt cx="956736" cy="1301438"/>
              </a:xfrm>
            </p:grpSpPr>
            <p:pic>
              <p:nvPicPr>
                <p:cNvPr id="838" name="Graphic 837">
                  <a:extLst>
                    <a:ext uri="{FF2B5EF4-FFF2-40B4-BE49-F238E27FC236}">
                      <a16:creationId xmlns:a16="http://schemas.microsoft.com/office/drawing/2014/main" id="{C3F3C489-E445-4200-B712-60CDBFC800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39" name="TextBox 838">
                  <a:extLst>
                    <a:ext uri="{FF2B5EF4-FFF2-40B4-BE49-F238E27FC236}">
                      <a16:creationId xmlns:a16="http://schemas.microsoft.com/office/drawing/2014/main" id="{3D007322-48A2-4F8E-B03A-39483C4CD21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0" name="Group 789">
              <a:extLst>
                <a:ext uri="{FF2B5EF4-FFF2-40B4-BE49-F238E27FC236}">
                  <a16:creationId xmlns:a16="http://schemas.microsoft.com/office/drawing/2014/main" id="{517A389A-D94B-4353-9EB0-9E0E62AA131D}"/>
                </a:ext>
              </a:extLst>
            </p:cNvPr>
            <p:cNvGrpSpPr/>
            <p:nvPr/>
          </p:nvGrpSpPr>
          <p:grpSpPr>
            <a:xfrm>
              <a:off x="1653284" y="39894656"/>
              <a:ext cx="5024592" cy="2105525"/>
              <a:chOff x="1653538" y="1750435"/>
              <a:chExt cx="5024592" cy="2105525"/>
            </a:xfrm>
          </p:grpSpPr>
          <p:sp>
            <p:nvSpPr>
              <p:cNvPr id="832" name="Freeform: Shape 831">
                <a:extLst>
                  <a:ext uri="{FF2B5EF4-FFF2-40B4-BE49-F238E27FC236}">
                    <a16:creationId xmlns:a16="http://schemas.microsoft.com/office/drawing/2014/main" id="{46EAEB18-37D6-4434-A50C-4626DB99EC5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33" name="Group 832">
                <a:extLst>
                  <a:ext uri="{FF2B5EF4-FFF2-40B4-BE49-F238E27FC236}">
                    <a16:creationId xmlns:a16="http://schemas.microsoft.com/office/drawing/2014/main" id="{4775A5AC-18C0-47D1-8E8A-F16C814FCE3A}"/>
                  </a:ext>
                </a:extLst>
              </p:cNvPr>
              <p:cNvGrpSpPr/>
              <p:nvPr/>
            </p:nvGrpSpPr>
            <p:grpSpPr>
              <a:xfrm>
                <a:off x="1653538" y="1757815"/>
                <a:ext cx="956736" cy="1301438"/>
                <a:chOff x="-1490164" y="1399884"/>
                <a:chExt cx="956736" cy="1301438"/>
              </a:xfrm>
            </p:grpSpPr>
            <p:pic>
              <p:nvPicPr>
                <p:cNvPr id="834" name="Graphic 833">
                  <a:extLst>
                    <a:ext uri="{FF2B5EF4-FFF2-40B4-BE49-F238E27FC236}">
                      <a16:creationId xmlns:a16="http://schemas.microsoft.com/office/drawing/2014/main" id="{8A9739FC-59CC-4DBB-BF6E-6659E6544E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35" name="TextBox 834">
                  <a:extLst>
                    <a:ext uri="{FF2B5EF4-FFF2-40B4-BE49-F238E27FC236}">
                      <a16:creationId xmlns:a16="http://schemas.microsoft.com/office/drawing/2014/main" id="{850FE097-D617-4E9D-838A-7D7883372A8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1" name="Group 790">
              <a:extLst>
                <a:ext uri="{FF2B5EF4-FFF2-40B4-BE49-F238E27FC236}">
                  <a16:creationId xmlns:a16="http://schemas.microsoft.com/office/drawing/2014/main" id="{7DC79BD6-34F6-44EE-8E00-501ABE965BDE}"/>
                </a:ext>
              </a:extLst>
            </p:cNvPr>
            <p:cNvGrpSpPr/>
            <p:nvPr/>
          </p:nvGrpSpPr>
          <p:grpSpPr>
            <a:xfrm>
              <a:off x="6014774" y="42175341"/>
              <a:ext cx="4822721" cy="2105525"/>
              <a:chOff x="5835267" y="4052087"/>
              <a:chExt cx="4822721" cy="2105525"/>
            </a:xfrm>
          </p:grpSpPr>
          <p:sp>
            <p:nvSpPr>
              <p:cNvPr id="828" name="Freeform: Shape 827">
                <a:extLst>
                  <a:ext uri="{FF2B5EF4-FFF2-40B4-BE49-F238E27FC236}">
                    <a16:creationId xmlns:a16="http://schemas.microsoft.com/office/drawing/2014/main" id="{2302BADE-AF15-483D-B8BE-F39BD0E1786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29" name="Group 828">
                <a:extLst>
                  <a:ext uri="{FF2B5EF4-FFF2-40B4-BE49-F238E27FC236}">
                    <a16:creationId xmlns:a16="http://schemas.microsoft.com/office/drawing/2014/main" id="{392AD0AD-BBEF-4C01-A332-CDA34CF4F42C}"/>
                  </a:ext>
                </a:extLst>
              </p:cNvPr>
              <p:cNvGrpSpPr/>
              <p:nvPr/>
            </p:nvGrpSpPr>
            <p:grpSpPr>
              <a:xfrm>
                <a:off x="9701252" y="4295484"/>
                <a:ext cx="956736" cy="1287968"/>
                <a:chOff x="-3862348" y="1399884"/>
                <a:chExt cx="956736" cy="1287968"/>
              </a:xfrm>
            </p:grpSpPr>
            <p:pic>
              <p:nvPicPr>
                <p:cNvPr id="830" name="Graphic 829">
                  <a:extLst>
                    <a:ext uri="{FF2B5EF4-FFF2-40B4-BE49-F238E27FC236}">
                      <a16:creationId xmlns:a16="http://schemas.microsoft.com/office/drawing/2014/main" id="{B6C0498B-97C3-447A-9BF8-32B2F513A1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31" name="TextBox 830">
                  <a:extLst>
                    <a:ext uri="{FF2B5EF4-FFF2-40B4-BE49-F238E27FC236}">
                      <a16:creationId xmlns:a16="http://schemas.microsoft.com/office/drawing/2014/main" id="{954C2E5C-5C87-4746-89A7-97BE589F5C8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792" name="TextBox 791">
              <a:extLst>
                <a:ext uri="{FF2B5EF4-FFF2-40B4-BE49-F238E27FC236}">
                  <a16:creationId xmlns:a16="http://schemas.microsoft.com/office/drawing/2014/main" id="{6056CFFA-46FA-4F3C-8A20-4B9C2BFCA126}"/>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793" name="Group 792">
              <a:extLst>
                <a:ext uri="{FF2B5EF4-FFF2-40B4-BE49-F238E27FC236}">
                  <a16:creationId xmlns:a16="http://schemas.microsoft.com/office/drawing/2014/main" id="{861320C4-8BAA-48BC-8010-9773DDD87918}"/>
                </a:ext>
              </a:extLst>
            </p:cNvPr>
            <p:cNvGrpSpPr/>
            <p:nvPr/>
          </p:nvGrpSpPr>
          <p:grpSpPr>
            <a:xfrm>
              <a:off x="6002911" y="45040054"/>
              <a:ext cx="4822721" cy="2105525"/>
              <a:chOff x="5835267" y="4052087"/>
              <a:chExt cx="4822721" cy="2105525"/>
            </a:xfrm>
          </p:grpSpPr>
          <p:sp>
            <p:nvSpPr>
              <p:cNvPr id="824" name="Freeform: Shape 823">
                <a:extLst>
                  <a:ext uri="{FF2B5EF4-FFF2-40B4-BE49-F238E27FC236}">
                    <a16:creationId xmlns:a16="http://schemas.microsoft.com/office/drawing/2014/main" id="{D435EBB2-3006-4ED5-9475-708CE8994D9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25" name="Group 824">
                <a:extLst>
                  <a:ext uri="{FF2B5EF4-FFF2-40B4-BE49-F238E27FC236}">
                    <a16:creationId xmlns:a16="http://schemas.microsoft.com/office/drawing/2014/main" id="{BB3FFA6B-43C2-40E0-A206-BE077C43E846}"/>
                  </a:ext>
                </a:extLst>
              </p:cNvPr>
              <p:cNvGrpSpPr/>
              <p:nvPr/>
            </p:nvGrpSpPr>
            <p:grpSpPr>
              <a:xfrm>
                <a:off x="9701252" y="4295484"/>
                <a:ext cx="956736" cy="1287968"/>
                <a:chOff x="-3862348" y="1399884"/>
                <a:chExt cx="956736" cy="1287968"/>
              </a:xfrm>
            </p:grpSpPr>
            <p:pic>
              <p:nvPicPr>
                <p:cNvPr id="826" name="Graphic 825">
                  <a:extLst>
                    <a:ext uri="{FF2B5EF4-FFF2-40B4-BE49-F238E27FC236}">
                      <a16:creationId xmlns:a16="http://schemas.microsoft.com/office/drawing/2014/main" id="{0CA2307C-D297-4ABA-95BD-AE8E8C5FCD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27" name="TextBox 826">
                  <a:extLst>
                    <a:ext uri="{FF2B5EF4-FFF2-40B4-BE49-F238E27FC236}">
                      <a16:creationId xmlns:a16="http://schemas.microsoft.com/office/drawing/2014/main" id="{27BDF387-4E36-461C-8C42-6EAE62620FA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94" name="Group 793">
              <a:extLst>
                <a:ext uri="{FF2B5EF4-FFF2-40B4-BE49-F238E27FC236}">
                  <a16:creationId xmlns:a16="http://schemas.microsoft.com/office/drawing/2014/main" id="{4357430B-E543-4F53-9054-BB5089D2F713}"/>
                </a:ext>
              </a:extLst>
            </p:cNvPr>
            <p:cNvGrpSpPr/>
            <p:nvPr/>
          </p:nvGrpSpPr>
          <p:grpSpPr>
            <a:xfrm>
              <a:off x="1609989" y="47323841"/>
              <a:ext cx="5024592" cy="2105525"/>
              <a:chOff x="1653538" y="1750435"/>
              <a:chExt cx="5024592" cy="2105525"/>
            </a:xfrm>
          </p:grpSpPr>
          <p:sp>
            <p:nvSpPr>
              <p:cNvPr id="820" name="Freeform: Shape 819">
                <a:extLst>
                  <a:ext uri="{FF2B5EF4-FFF2-40B4-BE49-F238E27FC236}">
                    <a16:creationId xmlns:a16="http://schemas.microsoft.com/office/drawing/2014/main" id="{BBA822C6-EA6A-4A03-A44E-3169FAD1C3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21" name="Group 820">
                <a:extLst>
                  <a:ext uri="{FF2B5EF4-FFF2-40B4-BE49-F238E27FC236}">
                    <a16:creationId xmlns:a16="http://schemas.microsoft.com/office/drawing/2014/main" id="{876F168C-7E0D-4F8F-B9D5-619929D61928}"/>
                  </a:ext>
                </a:extLst>
              </p:cNvPr>
              <p:cNvGrpSpPr/>
              <p:nvPr/>
            </p:nvGrpSpPr>
            <p:grpSpPr>
              <a:xfrm>
                <a:off x="1653538" y="1757815"/>
                <a:ext cx="956736" cy="1301438"/>
                <a:chOff x="-1490164" y="1399884"/>
                <a:chExt cx="956736" cy="1301438"/>
              </a:xfrm>
            </p:grpSpPr>
            <p:pic>
              <p:nvPicPr>
                <p:cNvPr id="822" name="Graphic 821">
                  <a:extLst>
                    <a:ext uri="{FF2B5EF4-FFF2-40B4-BE49-F238E27FC236}">
                      <a16:creationId xmlns:a16="http://schemas.microsoft.com/office/drawing/2014/main" id="{1373A015-CB51-459F-9B61-4841C6DCD2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23" name="TextBox 822">
                  <a:extLst>
                    <a:ext uri="{FF2B5EF4-FFF2-40B4-BE49-F238E27FC236}">
                      <a16:creationId xmlns:a16="http://schemas.microsoft.com/office/drawing/2014/main" id="{2590E435-412D-4B44-B771-2B8FE2AA5C9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5" name="Group 794">
              <a:extLst>
                <a:ext uri="{FF2B5EF4-FFF2-40B4-BE49-F238E27FC236}">
                  <a16:creationId xmlns:a16="http://schemas.microsoft.com/office/drawing/2014/main" id="{34F26F0C-FAE8-4C17-A0D6-CF1C04C79C63}"/>
                </a:ext>
              </a:extLst>
            </p:cNvPr>
            <p:cNvGrpSpPr/>
            <p:nvPr/>
          </p:nvGrpSpPr>
          <p:grpSpPr>
            <a:xfrm>
              <a:off x="6147316" y="49696254"/>
              <a:ext cx="4741495" cy="2131542"/>
              <a:chOff x="1504353" y="8801354"/>
              <a:chExt cx="4741495" cy="2131542"/>
            </a:xfrm>
          </p:grpSpPr>
          <p:sp>
            <p:nvSpPr>
              <p:cNvPr id="816" name="Freeform: Shape 815">
                <a:extLst>
                  <a:ext uri="{FF2B5EF4-FFF2-40B4-BE49-F238E27FC236}">
                    <a16:creationId xmlns:a16="http://schemas.microsoft.com/office/drawing/2014/main" id="{B1E43F85-B0A8-4405-81F8-34690578031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17" name="Group 816">
                <a:extLst>
                  <a:ext uri="{FF2B5EF4-FFF2-40B4-BE49-F238E27FC236}">
                    <a16:creationId xmlns:a16="http://schemas.microsoft.com/office/drawing/2014/main" id="{94DAF186-63D5-47A3-9CAC-F92194B38E76}"/>
                  </a:ext>
                </a:extLst>
              </p:cNvPr>
              <p:cNvGrpSpPr/>
              <p:nvPr/>
            </p:nvGrpSpPr>
            <p:grpSpPr>
              <a:xfrm>
                <a:off x="5289112" y="8801354"/>
                <a:ext cx="956736" cy="1301438"/>
                <a:chOff x="-2750419" y="1399884"/>
                <a:chExt cx="956736" cy="1301438"/>
              </a:xfrm>
            </p:grpSpPr>
            <p:pic>
              <p:nvPicPr>
                <p:cNvPr id="818" name="Graphic 817">
                  <a:extLst>
                    <a:ext uri="{FF2B5EF4-FFF2-40B4-BE49-F238E27FC236}">
                      <a16:creationId xmlns:a16="http://schemas.microsoft.com/office/drawing/2014/main" id="{91324906-2290-46BB-B6C1-729475EED8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19" name="TextBox 818">
                  <a:extLst>
                    <a:ext uri="{FF2B5EF4-FFF2-40B4-BE49-F238E27FC236}">
                      <a16:creationId xmlns:a16="http://schemas.microsoft.com/office/drawing/2014/main" id="{1B9CBFFF-603F-4D82-BB0A-E0CB74893CF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6" name="Group 795">
              <a:extLst>
                <a:ext uri="{FF2B5EF4-FFF2-40B4-BE49-F238E27FC236}">
                  <a16:creationId xmlns:a16="http://schemas.microsoft.com/office/drawing/2014/main" id="{FA394F67-E4FE-4E92-BE26-A3D95877F0B7}"/>
                </a:ext>
              </a:extLst>
            </p:cNvPr>
            <p:cNvGrpSpPr/>
            <p:nvPr/>
          </p:nvGrpSpPr>
          <p:grpSpPr>
            <a:xfrm>
              <a:off x="6096000" y="52120701"/>
              <a:ext cx="4822721" cy="2105525"/>
              <a:chOff x="5835267" y="4052087"/>
              <a:chExt cx="4822721" cy="2105525"/>
            </a:xfrm>
          </p:grpSpPr>
          <p:sp>
            <p:nvSpPr>
              <p:cNvPr id="812" name="Freeform: Shape 811">
                <a:extLst>
                  <a:ext uri="{FF2B5EF4-FFF2-40B4-BE49-F238E27FC236}">
                    <a16:creationId xmlns:a16="http://schemas.microsoft.com/office/drawing/2014/main" id="{70622B0A-AED3-42E0-A886-F1CE21E2B59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13" name="Group 812">
                <a:extLst>
                  <a:ext uri="{FF2B5EF4-FFF2-40B4-BE49-F238E27FC236}">
                    <a16:creationId xmlns:a16="http://schemas.microsoft.com/office/drawing/2014/main" id="{12AB9536-58C5-45DA-8041-9F9B9D6770A3}"/>
                  </a:ext>
                </a:extLst>
              </p:cNvPr>
              <p:cNvGrpSpPr/>
              <p:nvPr/>
            </p:nvGrpSpPr>
            <p:grpSpPr>
              <a:xfrm>
                <a:off x="9701252" y="4295484"/>
                <a:ext cx="956736" cy="1287968"/>
                <a:chOff x="-3862348" y="1399884"/>
                <a:chExt cx="956736" cy="1287968"/>
              </a:xfrm>
            </p:grpSpPr>
            <p:pic>
              <p:nvPicPr>
                <p:cNvPr id="814" name="Graphic 813">
                  <a:extLst>
                    <a:ext uri="{FF2B5EF4-FFF2-40B4-BE49-F238E27FC236}">
                      <a16:creationId xmlns:a16="http://schemas.microsoft.com/office/drawing/2014/main" id="{E16FF39B-5B20-40C8-9C80-6DFAC2C550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15" name="TextBox 814">
                  <a:extLst>
                    <a:ext uri="{FF2B5EF4-FFF2-40B4-BE49-F238E27FC236}">
                      <a16:creationId xmlns:a16="http://schemas.microsoft.com/office/drawing/2014/main" id="{69CE69A1-282A-4820-8FA8-EA056F25006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97" name="Group 796">
              <a:extLst>
                <a:ext uri="{FF2B5EF4-FFF2-40B4-BE49-F238E27FC236}">
                  <a16:creationId xmlns:a16="http://schemas.microsoft.com/office/drawing/2014/main" id="{C44F99F2-214B-44F7-9E76-801A286834FA}"/>
                </a:ext>
              </a:extLst>
            </p:cNvPr>
            <p:cNvGrpSpPr/>
            <p:nvPr/>
          </p:nvGrpSpPr>
          <p:grpSpPr>
            <a:xfrm>
              <a:off x="1494244" y="54519131"/>
              <a:ext cx="5024592" cy="2105525"/>
              <a:chOff x="1653538" y="1750435"/>
              <a:chExt cx="5024592" cy="2105525"/>
            </a:xfrm>
          </p:grpSpPr>
          <p:sp>
            <p:nvSpPr>
              <p:cNvPr id="808" name="Freeform: Shape 807">
                <a:extLst>
                  <a:ext uri="{FF2B5EF4-FFF2-40B4-BE49-F238E27FC236}">
                    <a16:creationId xmlns:a16="http://schemas.microsoft.com/office/drawing/2014/main" id="{34190712-8853-45DF-AA5A-8415BBEA173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09" name="Group 808">
                <a:extLst>
                  <a:ext uri="{FF2B5EF4-FFF2-40B4-BE49-F238E27FC236}">
                    <a16:creationId xmlns:a16="http://schemas.microsoft.com/office/drawing/2014/main" id="{D82A28C6-DD0C-41D7-9763-178E1D8BE59B}"/>
                  </a:ext>
                </a:extLst>
              </p:cNvPr>
              <p:cNvGrpSpPr/>
              <p:nvPr/>
            </p:nvGrpSpPr>
            <p:grpSpPr>
              <a:xfrm>
                <a:off x="1653538" y="1757815"/>
                <a:ext cx="956736" cy="1301438"/>
                <a:chOff x="-1490164" y="1399884"/>
                <a:chExt cx="956736" cy="1301438"/>
              </a:xfrm>
            </p:grpSpPr>
            <p:pic>
              <p:nvPicPr>
                <p:cNvPr id="810" name="Graphic 809">
                  <a:extLst>
                    <a:ext uri="{FF2B5EF4-FFF2-40B4-BE49-F238E27FC236}">
                      <a16:creationId xmlns:a16="http://schemas.microsoft.com/office/drawing/2014/main" id="{C1196AFF-F566-40A9-A72A-6EA124AE15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11" name="TextBox 810">
                  <a:extLst>
                    <a:ext uri="{FF2B5EF4-FFF2-40B4-BE49-F238E27FC236}">
                      <a16:creationId xmlns:a16="http://schemas.microsoft.com/office/drawing/2014/main" id="{37F4012C-7546-4E8A-9E01-3497B0A0775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8" name="Group 797">
              <a:extLst>
                <a:ext uri="{FF2B5EF4-FFF2-40B4-BE49-F238E27FC236}">
                  <a16:creationId xmlns:a16="http://schemas.microsoft.com/office/drawing/2014/main" id="{0320207B-2F13-48FA-A572-A27B70EF4A2B}"/>
                </a:ext>
              </a:extLst>
            </p:cNvPr>
            <p:cNvGrpSpPr/>
            <p:nvPr/>
          </p:nvGrpSpPr>
          <p:grpSpPr>
            <a:xfrm>
              <a:off x="6084137" y="56790697"/>
              <a:ext cx="4741495" cy="2131542"/>
              <a:chOff x="1504353" y="8801354"/>
              <a:chExt cx="4741495" cy="2131542"/>
            </a:xfrm>
          </p:grpSpPr>
          <p:sp>
            <p:nvSpPr>
              <p:cNvPr id="804" name="Freeform: Shape 803">
                <a:extLst>
                  <a:ext uri="{FF2B5EF4-FFF2-40B4-BE49-F238E27FC236}">
                    <a16:creationId xmlns:a16="http://schemas.microsoft.com/office/drawing/2014/main" id="{FA63EF2B-4268-43BE-8235-658389D005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05" name="Group 804">
                <a:extLst>
                  <a:ext uri="{FF2B5EF4-FFF2-40B4-BE49-F238E27FC236}">
                    <a16:creationId xmlns:a16="http://schemas.microsoft.com/office/drawing/2014/main" id="{EB79A155-9655-4E09-938B-BD555DB18E8A}"/>
                  </a:ext>
                </a:extLst>
              </p:cNvPr>
              <p:cNvGrpSpPr/>
              <p:nvPr/>
            </p:nvGrpSpPr>
            <p:grpSpPr>
              <a:xfrm>
                <a:off x="5289112" y="8801354"/>
                <a:ext cx="956736" cy="1301438"/>
                <a:chOff x="-2750419" y="1399884"/>
                <a:chExt cx="956736" cy="1301438"/>
              </a:xfrm>
            </p:grpSpPr>
            <p:pic>
              <p:nvPicPr>
                <p:cNvPr id="806" name="Graphic 805">
                  <a:extLst>
                    <a:ext uri="{FF2B5EF4-FFF2-40B4-BE49-F238E27FC236}">
                      <a16:creationId xmlns:a16="http://schemas.microsoft.com/office/drawing/2014/main" id="{5F42695E-DCCC-48E3-94D7-37362E983D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07" name="TextBox 806">
                  <a:extLst>
                    <a:ext uri="{FF2B5EF4-FFF2-40B4-BE49-F238E27FC236}">
                      <a16:creationId xmlns:a16="http://schemas.microsoft.com/office/drawing/2014/main" id="{0F9802E1-F1C8-44D3-BABC-4E3ED13F3B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9" name="Group 798">
              <a:extLst>
                <a:ext uri="{FF2B5EF4-FFF2-40B4-BE49-F238E27FC236}">
                  <a16:creationId xmlns:a16="http://schemas.microsoft.com/office/drawing/2014/main" id="{A71AE0DD-D0E9-44F8-9450-24EE9667E6F2}"/>
                </a:ext>
              </a:extLst>
            </p:cNvPr>
            <p:cNvGrpSpPr/>
            <p:nvPr/>
          </p:nvGrpSpPr>
          <p:grpSpPr>
            <a:xfrm>
              <a:off x="6068893" y="59220523"/>
              <a:ext cx="4822721" cy="2105525"/>
              <a:chOff x="5835267" y="4052087"/>
              <a:chExt cx="4822721" cy="2105525"/>
            </a:xfrm>
          </p:grpSpPr>
          <p:sp>
            <p:nvSpPr>
              <p:cNvPr id="800" name="Freeform: Shape 799">
                <a:extLst>
                  <a:ext uri="{FF2B5EF4-FFF2-40B4-BE49-F238E27FC236}">
                    <a16:creationId xmlns:a16="http://schemas.microsoft.com/office/drawing/2014/main" id="{1BCC9C27-E022-4948-99B0-9C0C42D30EB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01" name="Group 800">
                <a:extLst>
                  <a:ext uri="{FF2B5EF4-FFF2-40B4-BE49-F238E27FC236}">
                    <a16:creationId xmlns:a16="http://schemas.microsoft.com/office/drawing/2014/main" id="{D187F463-E41A-4B36-8D71-42F48513A257}"/>
                  </a:ext>
                </a:extLst>
              </p:cNvPr>
              <p:cNvGrpSpPr/>
              <p:nvPr/>
            </p:nvGrpSpPr>
            <p:grpSpPr>
              <a:xfrm>
                <a:off x="9701252" y="4295484"/>
                <a:ext cx="956736" cy="1287968"/>
                <a:chOff x="-3862348" y="1399884"/>
                <a:chExt cx="956736" cy="1287968"/>
              </a:xfrm>
            </p:grpSpPr>
            <p:pic>
              <p:nvPicPr>
                <p:cNvPr id="802" name="Graphic 801">
                  <a:extLst>
                    <a:ext uri="{FF2B5EF4-FFF2-40B4-BE49-F238E27FC236}">
                      <a16:creationId xmlns:a16="http://schemas.microsoft.com/office/drawing/2014/main" id="{B146EC91-8084-4955-B3A2-AFB8F5FB4C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03" name="TextBox 802">
                  <a:extLst>
                    <a:ext uri="{FF2B5EF4-FFF2-40B4-BE49-F238E27FC236}">
                      <a16:creationId xmlns:a16="http://schemas.microsoft.com/office/drawing/2014/main" id="{EDB47DB7-F6A2-4FC5-8B83-6FE3BD1E53E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424850941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C1505391-9C12-4658-A640-3B23BAF6C595}"/>
              </a:ext>
            </a:extLst>
          </p:cNvPr>
          <p:cNvGrpSpPr/>
          <p:nvPr/>
        </p:nvGrpSpPr>
        <p:grpSpPr>
          <a:xfrm>
            <a:off x="1088824" y="-33870367"/>
            <a:ext cx="9857515" cy="40578396"/>
            <a:chOff x="1088824" y="7267809"/>
            <a:chExt cx="9857515" cy="40578396"/>
          </a:xfrm>
        </p:grpSpPr>
        <p:grpSp>
          <p:nvGrpSpPr>
            <p:cNvPr id="146" name="Group 145">
              <a:extLst>
                <a:ext uri="{FF2B5EF4-FFF2-40B4-BE49-F238E27FC236}">
                  <a16:creationId xmlns:a16="http://schemas.microsoft.com/office/drawing/2014/main" id="{D7F72118-948E-487D-A3E6-D504F3567578}"/>
                </a:ext>
              </a:extLst>
            </p:cNvPr>
            <p:cNvGrpSpPr/>
            <p:nvPr/>
          </p:nvGrpSpPr>
          <p:grpSpPr>
            <a:xfrm>
              <a:off x="6118882" y="14058697"/>
              <a:ext cx="4741495" cy="2131542"/>
              <a:chOff x="1504353" y="8801354"/>
              <a:chExt cx="4741495" cy="2131542"/>
            </a:xfrm>
          </p:grpSpPr>
          <p:sp>
            <p:nvSpPr>
              <p:cNvPr id="232" name="Freeform: Shape 231">
                <a:extLst>
                  <a:ext uri="{FF2B5EF4-FFF2-40B4-BE49-F238E27FC236}">
                    <a16:creationId xmlns:a16="http://schemas.microsoft.com/office/drawing/2014/main" id="{82630721-89FE-42C4-9516-755F59702DD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33" name="Group 232">
                <a:extLst>
                  <a:ext uri="{FF2B5EF4-FFF2-40B4-BE49-F238E27FC236}">
                    <a16:creationId xmlns:a16="http://schemas.microsoft.com/office/drawing/2014/main" id="{3DA426AE-8DF7-4AA6-9FFE-92C5EB69327F}"/>
                  </a:ext>
                </a:extLst>
              </p:cNvPr>
              <p:cNvGrpSpPr/>
              <p:nvPr/>
            </p:nvGrpSpPr>
            <p:grpSpPr>
              <a:xfrm>
                <a:off x="5289112" y="8801354"/>
                <a:ext cx="956736" cy="1301438"/>
                <a:chOff x="-2750419" y="1399884"/>
                <a:chExt cx="956736" cy="1301438"/>
              </a:xfrm>
            </p:grpSpPr>
            <p:pic>
              <p:nvPicPr>
                <p:cNvPr id="234" name="Graphic 233">
                  <a:extLst>
                    <a:ext uri="{FF2B5EF4-FFF2-40B4-BE49-F238E27FC236}">
                      <a16:creationId xmlns:a16="http://schemas.microsoft.com/office/drawing/2014/main" id="{02B324C0-14B1-4E96-8F1B-B62253A999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35" name="TextBox 234">
                  <a:extLst>
                    <a:ext uri="{FF2B5EF4-FFF2-40B4-BE49-F238E27FC236}">
                      <a16:creationId xmlns:a16="http://schemas.microsoft.com/office/drawing/2014/main" id="{65655C91-88A0-4F33-A5F3-A3CDA2AACD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7" name="Group 146">
              <a:extLst>
                <a:ext uri="{FF2B5EF4-FFF2-40B4-BE49-F238E27FC236}">
                  <a16:creationId xmlns:a16="http://schemas.microsoft.com/office/drawing/2014/main" id="{A54634BD-4AF5-4FF3-A1E1-5DDA8FC73E40}"/>
                </a:ext>
              </a:extLst>
            </p:cNvPr>
            <p:cNvGrpSpPr/>
            <p:nvPr/>
          </p:nvGrpSpPr>
          <p:grpSpPr>
            <a:xfrm>
              <a:off x="6112211" y="9524245"/>
              <a:ext cx="4827457" cy="2131508"/>
              <a:chOff x="7523320" y="8589620"/>
              <a:chExt cx="4827457" cy="2131508"/>
            </a:xfrm>
          </p:grpSpPr>
          <p:sp>
            <p:nvSpPr>
              <p:cNvPr id="228" name="Freeform: Shape 227">
                <a:extLst>
                  <a:ext uri="{FF2B5EF4-FFF2-40B4-BE49-F238E27FC236}">
                    <a16:creationId xmlns:a16="http://schemas.microsoft.com/office/drawing/2014/main" id="{50EA1360-623A-40CD-ACC1-3E20D9668FA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9" name="Group 228">
                <a:extLst>
                  <a:ext uri="{FF2B5EF4-FFF2-40B4-BE49-F238E27FC236}">
                    <a16:creationId xmlns:a16="http://schemas.microsoft.com/office/drawing/2014/main" id="{B5FF22D1-2DF3-42E6-8F9D-7A979504923C}"/>
                  </a:ext>
                </a:extLst>
              </p:cNvPr>
              <p:cNvGrpSpPr/>
              <p:nvPr/>
            </p:nvGrpSpPr>
            <p:grpSpPr>
              <a:xfrm>
                <a:off x="11394041" y="8589620"/>
                <a:ext cx="956736" cy="1287968"/>
                <a:chOff x="-3862348" y="1399884"/>
                <a:chExt cx="956736" cy="1287968"/>
              </a:xfrm>
            </p:grpSpPr>
            <p:pic>
              <p:nvPicPr>
                <p:cNvPr id="230" name="Graphic 229">
                  <a:extLst>
                    <a:ext uri="{FF2B5EF4-FFF2-40B4-BE49-F238E27FC236}">
                      <a16:creationId xmlns:a16="http://schemas.microsoft.com/office/drawing/2014/main" id="{DC9BF049-6EDB-4C9F-AD14-9497D28B5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31" name="TextBox 230">
                  <a:extLst>
                    <a:ext uri="{FF2B5EF4-FFF2-40B4-BE49-F238E27FC236}">
                      <a16:creationId xmlns:a16="http://schemas.microsoft.com/office/drawing/2014/main" id="{938680C4-092A-445D-BA08-4233FB94E2B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48" name="Group 147">
              <a:extLst>
                <a:ext uri="{FF2B5EF4-FFF2-40B4-BE49-F238E27FC236}">
                  <a16:creationId xmlns:a16="http://schemas.microsoft.com/office/drawing/2014/main" id="{00F7B90B-1863-4673-93AA-8829552E50D5}"/>
                </a:ext>
              </a:extLst>
            </p:cNvPr>
            <p:cNvGrpSpPr/>
            <p:nvPr/>
          </p:nvGrpSpPr>
          <p:grpSpPr>
            <a:xfrm>
              <a:off x="1088824" y="7267809"/>
              <a:ext cx="5024592" cy="2105525"/>
              <a:chOff x="1653538" y="1750435"/>
              <a:chExt cx="5024592" cy="2105525"/>
            </a:xfrm>
          </p:grpSpPr>
          <p:sp>
            <p:nvSpPr>
              <p:cNvPr id="224" name="Freeform: Shape 223">
                <a:extLst>
                  <a:ext uri="{FF2B5EF4-FFF2-40B4-BE49-F238E27FC236}">
                    <a16:creationId xmlns:a16="http://schemas.microsoft.com/office/drawing/2014/main" id="{6EF47DE2-0D31-4B97-AE92-0B355EECEF6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5" name="Group 224">
                <a:extLst>
                  <a:ext uri="{FF2B5EF4-FFF2-40B4-BE49-F238E27FC236}">
                    <a16:creationId xmlns:a16="http://schemas.microsoft.com/office/drawing/2014/main" id="{361F4546-2985-417C-8825-5DDB4F063EB2}"/>
                  </a:ext>
                </a:extLst>
              </p:cNvPr>
              <p:cNvGrpSpPr/>
              <p:nvPr/>
            </p:nvGrpSpPr>
            <p:grpSpPr>
              <a:xfrm>
                <a:off x="1653538" y="1757815"/>
                <a:ext cx="956736" cy="1301438"/>
                <a:chOff x="-1490164" y="1399884"/>
                <a:chExt cx="956736" cy="1301438"/>
              </a:xfrm>
            </p:grpSpPr>
            <p:pic>
              <p:nvPicPr>
                <p:cNvPr id="226" name="Graphic 225">
                  <a:extLst>
                    <a:ext uri="{FF2B5EF4-FFF2-40B4-BE49-F238E27FC236}">
                      <a16:creationId xmlns:a16="http://schemas.microsoft.com/office/drawing/2014/main" id="{0EAE40A3-7341-44C9-9B6C-A1532C3A62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27" name="TextBox 226">
                  <a:extLst>
                    <a:ext uri="{FF2B5EF4-FFF2-40B4-BE49-F238E27FC236}">
                      <a16:creationId xmlns:a16="http://schemas.microsoft.com/office/drawing/2014/main" id="{EBC08E2C-FC95-41DF-82C7-57430623057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49" name="Group 148">
              <a:extLst>
                <a:ext uri="{FF2B5EF4-FFF2-40B4-BE49-F238E27FC236}">
                  <a16:creationId xmlns:a16="http://schemas.microsoft.com/office/drawing/2014/main" id="{4BD6870D-5507-44F7-930E-F4D4E7166E94}"/>
                </a:ext>
              </a:extLst>
            </p:cNvPr>
            <p:cNvGrpSpPr/>
            <p:nvPr/>
          </p:nvGrpSpPr>
          <p:grpSpPr>
            <a:xfrm>
              <a:off x="6118882" y="11780647"/>
              <a:ext cx="4741495" cy="2131542"/>
              <a:chOff x="1504353" y="8801354"/>
              <a:chExt cx="4741495" cy="2131542"/>
            </a:xfrm>
          </p:grpSpPr>
          <p:sp>
            <p:nvSpPr>
              <p:cNvPr id="220" name="Freeform: Shape 219">
                <a:extLst>
                  <a:ext uri="{FF2B5EF4-FFF2-40B4-BE49-F238E27FC236}">
                    <a16:creationId xmlns:a16="http://schemas.microsoft.com/office/drawing/2014/main" id="{95DCDEB3-53BA-4549-B496-9D158162683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1" name="Group 220">
                <a:extLst>
                  <a:ext uri="{FF2B5EF4-FFF2-40B4-BE49-F238E27FC236}">
                    <a16:creationId xmlns:a16="http://schemas.microsoft.com/office/drawing/2014/main" id="{1C9DED92-B78C-4C26-88F1-BA889325F850}"/>
                  </a:ext>
                </a:extLst>
              </p:cNvPr>
              <p:cNvGrpSpPr/>
              <p:nvPr/>
            </p:nvGrpSpPr>
            <p:grpSpPr>
              <a:xfrm>
                <a:off x="5289112" y="8801354"/>
                <a:ext cx="956736" cy="1301438"/>
                <a:chOff x="-2750419" y="1399884"/>
                <a:chExt cx="956736" cy="1301438"/>
              </a:xfrm>
            </p:grpSpPr>
            <p:pic>
              <p:nvPicPr>
                <p:cNvPr id="222" name="Graphic 221">
                  <a:extLst>
                    <a:ext uri="{FF2B5EF4-FFF2-40B4-BE49-F238E27FC236}">
                      <a16:creationId xmlns:a16="http://schemas.microsoft.com/office/drawing/2014/main" id="{EB83E1E4-5FE3-436F-95AF-31AA3FBDE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23" name="TextBox 222">
                  <a:extLst>
                    <a:ext uri="{FF2B5EF4-FFF2-40B4-BE49-F238E27FC236}">
                      <a16:creationId xmlns:a16="http://schemas.microsoft.com/office/drawing/2014/main" id="{2F240955-EACA-472F-954A-92B6AE2A19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0" name="Group 149">
              <a:extLst>
                <a:ext uri="{FF2B5EF4-FFF2-40B4-BE49-F238E27FC236}">
                  <a16:creationId xmlns:a16="http://schemas.microsoft.com/office/drawing/2014/main" id="{88D2302B-8E8D-4ED3-BDE0-0B6C64819A9D}"/>
                </a:ext>
              </a:extLst>
            </p:cNvPr>
            <p:cNvGrpSpPr/>
            <p:nvPr/>
          </p:nvGrpSpPr>
          <p:grpSpPr>
            <a:xfrm>
              <a:off x="1133672" y="16362764"/>
              <a:ext cx="5024592" cy="2105525"/>
              <a:chOff x="1653538" y="1750435"/>
              <a:chExt cx="5024592" cy="2105525"/>
            </a:xfrm>
          </p:grpSpPr>
          <p:sp>
            <p:nvSpPr>
              <p:cNvPr id="216" name="Freeform: Shape 215">
                <a:extLst>
                  <a:ext uri="{FF2B5EF4-FFF2-40B4-BE49-F238E27FC236}">
                    <a16:creationId xmlns:a16="http://schemas.microsoft.com/office/drawing/2014/main" id="{3BBBF97C-321E-4A26-BF51-4D3B577BC27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7" name="Group 216">
                <a:extLst>
                  <a:ext uri="{FF2B5EF4-FFF2-40B4-BE49-F238E27FC236}">
                    <a16:creationId xmlns:a16="http://schemas.microsoft.com/office/drawing/2014/main" id="{533D49DB-607C-4A43-8A3D-1586BB59E134}"/>
                  </a:ext>
                </a:extLst>
              </p:cNvPr>
              <p:cNvGrpSpPr/>
              <p:nvPr/>
            </p:nvGrpSpPr>
            <p:grpSpPr>
              <a:xfrm>
                <a:off x="1653538" y="1757815"/>
                <a:ext cx="956736" cy="1301438"/>
                <a:chOff x="-1490164" y="1399884"/>
                <a:chExt cx="956736" cy="1301438"/>
              </a:xfrm>
            </p:grpSpPr>
            <p:pic>
              <p:nvPicPr>
                <p:cNvPr id="218" name="Graphic 217">
                  <a:extLst>
                    <a:ext uri="{FF2B5EF4-FFF2-40B4-BE49-F238E27FC236}">
                      <a16:creationId xmlns:a16="http://schemas.microsoft.com/office/drawing/2014/main" id="{16D91C7A-8EEC-4076-A379-2B24777B6B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9" name="TextBox 218">
                  <a:extLst>
                    <a:ext uri="{FF2B5EF4-FFF2-40B4-BE49-F238E27FC236}">
                      <a16:creationId xmlns:a16="http://schemas.microsoft.com/office/drawing/2014/main" id="{8C285CD5-2B00-4F91-A6D7-97E1F4296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1" name="Group 150">
              <a:extLst>
                <a:ext uri="{FF2B5EF4-FFF2-40B4-BE49-F238E27FC236}">
                  <a16:creationId xmlns:a16="http://schemas.microsoft.com/office/drawing/2014/main" id="{E25D0D93-14FC-459C-9B22-A1DD6B27C273}"/>
                </a:ext>
              </a:extLst>
            </p:cNvPr>
            <p:cNvGrpSpPr/>
            <p:nvPr/>
          </p:nvGrpSpPr>
          <p:grpSpPr>
            <a:xfrm>
              <a:off x="1136574" y="18640814"/>
              <a:ext cx="5024592" cy="2105525"/>
              <a:chOff x="1653538" y="1750435"/>
              <a:chExt cx="5024592" cy="2105525"/>
            </a:xfrm>
          </p:grpSpPr>
          <p:sp>
            <p:nvSpPr>
              <p:cNvPr id="212" name="Freeform: Shape 211">
                <a:extLst>
                  <a:ext uri="{FF2B5EF4-FFF2-40B4-BE49-F238E27FC236}">
                    <a16:creationId xmlns:a16="http://schemas.microsoft.com/office/drawing/2014/main" id="{204D53B0-5A18-4A74-8C27-A78D3D9A94F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3" name="Group 212">
                <a:extLst>
                  <a:ext uri="{FF2B5EF4-FFF2-40B4-BE49-F238E27FC236}">
                    <a16:creationId xmlns:a16="http://schemas.microsoft.com/office/drawing/2014/main" id="{876FF9F1-1CA2-4E35-913B-4C8064600BBC}"/>
                  </a:ext>
                </a:extLst>
              </p:cNvPr>
              <p:cNvGrpSpPr/>
              <p:nvPr/>
            </p:nvGrpSpPr>
            <p:grpSpPr>
              <a:xfrm>
                <a:off x="1653538" y="1757815"/>
                <a:ext cx="956736" cy="1301438"/>
                <a:chOff x="-1490164" y="1399884"/>
                <a:chExt cx="956736" cy="1301438"/>
              </a:xfrm>
            </p:grpSpPr>
            <p:pic>
              <p:nvPicPr>
                <p:cNvPr id="214" name="Graphic 213">
                  <a:extLst>
                    <a:ext uri="{FF2B5EF4-FFF2-40B4-BE49-F238E27FC236}">
                      <a16:creationId xmlns:a16="http://schemas.microsoft.com/office/drawing/2014/main" id="{09B1C959-1EA2-4A73-8AF9-F49321F2D6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5" name="TextBox 214">
                  <a:extLst>
                    <a:ext uri="{FF2B5EF4-FFF2-40B4-BE49-F238E27FC236}">
                      <a16:creationId xmlns:a16="http://schemas.microsoft.com/office/drawing/2014/main" id="{7953E99D-4994-4CB8-A637-184690E260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2" name="Group 151">
              <a:extLst>
                <a:ext uri="{FF2B5EF4-FFF2-40B4-BE49-F238E27FC236}">
                  <a16:creationId xmlns:a16="http://schemas.microsoft.com/office/drawing/2014/main" id="{EA5326D3-3C88-48E2-8C8D-F3AFA93345C1}"/>
                </a:ext>
              </a:extLst>
            </p:cNvPr>
            <p:cNvGrpSpPr/>
            <p:nvPr/>
          </p:nvGrpSpPr>
          <p:grpSpPr>
            <a:xfrm>
              <a:off x="6032920" y="20466633"/>
              <a:ext cx="4827457" cy="2131508"/>
              <a:chOff x="7523320" y="8589620"/>
              <a:chExt cx="4827457" cy="2131508"/>
            </a:xfrm>
          </p:grpSpPr>
          <p:sp>
            <p:nvSpPr>
              <p:cNvPr id="208" name="Freeform: Shape 207">
                <a:extLst>
                  <a:ext uri="{FF2B5EF4-FFF2-40B4-BE49-F238E27FC236}">
                    <a16:creationId xmlns:a16="http://schemas.microsoft.com/office/drawing/2014/main" id="{360B3948-045A-400E-A5DD-448D0855CD7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9" name="Group 208">
                <a:extLst>
                  <a:ext uri="{FF2B5EF4-FFF2-40B4-BE49-F238E27FC236}">
                    <a16:creationId xmlns:a16="http://schemas.microsoft.com/office/drawing/2014/main" id="{0CFD7FAC-E54F-47E3-8D95-ABC5DA7212FE}"/>
                  </a:ext>
                </a:extLst>
              </p:cNvPr>
              <p:cNvGrpSpPr/>
              <p:nvPr/>
            </p:nvGrpSpPr>
            <p:grpSpPr>
              <a:xfrm>
                <a:off x="11394041" y="8589620"/>
                <a:ext cx="956736" cy="1287968"/>
                <a:chOff x="-3862348" y="1399884"/>
                <a:chExt cx="956736" cy="1287968"/>
              </a:xfrm>
            </p:grpSpPr>
            <p:pic>
              <p:nvPicPr>
                <p:cNvPr id="210" name="Graphic 209">
                  <a:extLst>
                    <a:ext uri="{FF2B5EF4-FFF2-40B4-BE49-F238E27FC236}">
                      <a16:creationId xmlns:a16="http://schemas.microsoft.com/office/drawing/2014/main" id="{4FF14ABD-2ABD-4019-8800-7E5C131ACF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11" name="TextBox 210">
                  <a:extLst>
                    <a:ext uri="{FF2B5EF4-FFF2-40B4-BE49-F238E27FC236}">
                      <a16:creationId xmlns:a16="http://schemas.microsoft.com/office/drawing/2014/main" id="{8F290D1E-8F8D-4440-A92B-8E971796C0C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3" name="Group 152">
              <a:extLst>
                <a:ext uri="{FF2B5EF4-FFF2-40B4-BE49-F238E27FC236}">
                  <a16:creationId xmlns:a16="http://schemas.microsoft.com/office/drawing/2014/main" id="{B66D9531-BC83-4F48-A941-810245212088}"/>
                </a:ext>
              </a:extLst>
            </p:cNvPr>
            <p:cNvGrpSpPr/>
            <p:nvPr/>
          </p:nvGrpSpPr>
          <p:grpSpPr>
            <a:xfrm>
              <a:off x="6032920" y="22753903"/>
              <a:ext cx="4827457" cy="2131508"/>
              <a:chOff x="7523320" y="8589620"/>
              <a:chExt cx="4827457" cy="2131508"/>
            </a:xfrm>
          </p:grpSpPr>
          <p:sp>
            <p:nvSpPr>
              <p:cNvPr id="204" name="Freeform: Shape 203">
                <a:extLst>
                  <a:ext uri="{FF2B5EF4-FFF2-40B4-BE49-F238E27FC236}">
                    <a16:creationId xmlns:a16="http://schemas.microsoft.com/office/drawing/2014/main" id="{C66AE3DD-EB37-4617-95F0-5F90183D203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5" name="Group 204">
                <a:extLst>
                  <a:ext uri="{FF2B5EF4-FFF2-40B4-BE49-F238E27FC236}">
                    <a16:creationId xmlns:a16="http://schemas.microsoft.com/office/drawing/2014/main" id="{D009C785-03BC-4BCC-8D8E-C2A8F3225A4A}"/>
                  </a:ext>
                </a:extLst>
              </p:cNvPr>
              <p:cNvGrpSpPr/>
              <p:nvPr/>
            </p:nvGrpSpPr>
            <p:grpSpPr>
              <a:xfrm>
                <a:off x="11394041" y="8589620"/>
                <a:ext cx="956736" cy="1287968"/>
                <a:chOff x="-3862348" y="1399884"/>
                <a:chExt cx="956736" cy="1287968"/>
              </a:xfrm>
            </p:grpSpPr>
            <p:pic>
              <p:nvPicPr>
                <p:cNvPr id="206" name="Graphic 205">
                  <a:extLst>
                    <a:ext uri="{FF2B5EF4-FFF2-40B4-BE49-F238E27FC236}">
                      <a16:creationId xmlns:a16="http://schemas.microsoft.com/office/drawing/2014/main" id="{876EC70A-5A16-487C-866D-BDCC10215B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07" name="TextBox 206">
                  <a:extLst>
                    <a:ext uri="{FF2B5EF4-FFF2-40B4-BE49-F238E27FC236}">
                      <a16:creationId xmlns:a16="http://schemas.microsoft.com/office/drawing/2014/main" id="{30973BEA-5A23-4EF3-8C22-8228B50DEFA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4" name="Group 153">
              <a:extLst>
                <a:ext uri="{FF2B5EF4-FFF2-40B4-BE49-F238E27FC236}">
                  <a16:creationId xmlns:a16="http://schemas.microsoft.com/office/drawing/2014/main" id="{3EE01934-DF18-49FE-8B8F-C003A224EADD}"/>
                </a:ext>
              </a:extLst>
            </p:cNvPr>
            <p:cNvGrpSpPr/>
            <p:nvPr/>
          </p:nvGrpSpPr>
          <p:grpSpPr>
            <a:xfrm>
              <a:off x="6096000" y="25041173"/>
              <a:ext cx="4741495" cy="2131542"/>
              <a:chOff x="1504353" y="8801354"/>
              <a:chExt cx="4741495" cy="2131542"/>
            </a:xfrm>
          </p:grpSpPr>
          <p:sp>
            <p:nvSpPr>
              <p:cNvPr id="200" name="Freeform: Shape 199">
                <a:extLst>
                  <a:ext uri="{FF2B5EF4-FFF2-40B4-BE49-F238E27FC236}">
                    <a16:creationId xmlns:a16="http://schemas.microsoft.com/office/drawing/2014/main" id="{BDE7E283-6447-46C3-942F-919BD13FA95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201" name="Group 200">
                <a:extLst>
                  <a:ext uri="{FF2B5EF4-FFF2-40B4-BE49-F238E27FC236}">
                    <a16:creationId xmlns:a16="http://schemas.microsoft.com/office/drawing/2014/main" id="{8B724A64-8D6C-4DC1-AA3F-B25C1DB242D4}"/>
                  </a:ext>
                </a:extLst>
              </p:cNvPr>
              <p:cNvGrpSpPr/>
              <p:nvPr/>
            </p:nvGrpSpPr>
            <p:grpSpPr>
              <a:xfrm>
                <a:off x="5289112" y="8801354"/>
                <a:ext cx="956736" cy="1301438"/>
                <a:chOff x="-2750419" y="1399884"/>
                <a:chExt cx="956736" cy="1301438"/>
              </a:xfrm>
            </p:grpSpPr>
            <p:pic>
              <p:nvPicPr>
                <p:cNvPr id="202" name="Graphic 201">
                  <a:extLst>
                    <a:ext uri="{FF2B5EF4-FFF2-40B4-BE49-F238E27FC236}">
                      <a16:creationId xmlns:a16="http://schemas.microsoft.com/office/drawing/2014/main" id="{728C7F9C-FBC3-4510-B176-2462329CD0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03" name="TextBox 202">
                  <a:extLst>
                    <a:ext uri="{FF2B5EF4-FFF2-40B4-BE49-F238E27FC236}">
                      <a16:creationId xmlns:a16="http://schemas.microsoft.com/office/drawing/2014/main" id="{F19F7FF9-1544-46DF-85B4-CB05AF625C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5" name="Group 154">
              <a:extLst>
                <a:ext uri="{FF2B5EF4-FFF2-40B4-BE49-F238E27FC236}">
                  <a16:creationId xmlns:a16="http://schemas.microsoft.com/office/drawing/2014/main" id="{F7FAB0EF-6E3E-4C84-A05B-DFAD374398B2}"/>
                </a:ext>
              </a:extLst>
            </p:cNvPr>
            <p:cNvGrpSpPr/>
            <p:nvPr/>
          </p:nvGrpSpPr>
          <p:grpSpPr>
            <a:xfrm>
              <a:off x="6112211" y="27345240"/>
              <a:ext cx="4827457" cy="2131508"/>
              <a:chOff x="7523320" y="8589620"/>
              <a:chExt cx="4827457" cy="2131508"/>
            </a:xfrm>
          </p:grpSpPr>
          <p:sp>
            <p:nvSpPr>
              <p:cNvPr id="196" name="Freeform: Shape 195">
                <a:extLst>
                  <a:ext uri="{FF2B5EF4-FFF2-40B4-BE49-F238E27FC236}">
                    <a16:creationId xmlns:a16="http://schemas.microsoft.com/office/drawing/2014/main" id="{0E1E64D2-97BD-4778-8B53-DE04592696F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7" name="Group 196">
                <a:extLst>
                  <a:ext uri="{FF2B5EF4-FFF2-40B4-BE49-F238E27FC236}">
                    <a16:creationId xmlns:a16="http://schemas.microsoft.com/office/drawing/2014/main" id="{A95A9BDB-0A2C-49D5-A9E7-9C33793720AE}"/>
                  </a:ext>
                </a:extLst>
              </p:cNvPr>
              <p:cNvGrpSpPr/>
              <p:nvPr/>
            </p:nvGrpSpPr>
            <p:grpSpPr>
              <a:xfrm>
                <a:off x="11394041" y="8589620"/>
                <a:ext cx="956736" cy="1287968"/>
                <a:chOff x="-3862348" y="1399884"/>
                <a:chExt cx="956736" cy="1287968"/>
              </a:xfrm>
            </p:grpSpPr>
            <p:pic>
              <p:nvPicPr>
                <p:cNvPr id="198" name="Graphic 197">
                  <a:extLst>
                    <a:ext uri="{FF2B5EF4-FFF2-40B4-BE49-F238E27FC236}">
                      <a16:creationId xmlns:a16="http://schemas.microsoft.com/office/drawing/2014/main" id="{090DC63C-E994-46E2-9085-188C1BCAC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9" name="TextBox 198">
                  <a:extLst>
                    <a:ext uri="{FF2B5EF4-FFF2-40B4-BE49-F238E27FC236}">
                      <a16:creationId xmlns:a16="http://schemas.microsoft.com/office/drawing/2014/main" id="{626E62D8-6A3F-421F-B972-A14B5FEC11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6" name="Group 155">
              <a:extLst>
                <a:ext uri="{FF2B5EF4-FFF2-40B4-BE49-F238E27FC236}">
                  <a16:creationId xmlns:a16="http://schemas.microsoft.com/office/drawing/2014/main" id="{8BC0F682-FDBB-48DA-A390-6E8708B1BE8C}"/>
                </a:ext>
              </a:extLst>
            </p:cNvPr>
            <p:cNvGrpSpPr/>
            <p:nvPr/>
          </p:nvGrpSpPr>
          <p:grpSpPr>
            <a:xfrm>
              <a:off x="6112211" y="29615713"/>
              <a:ext cx="4827457" cy="2131508"/>
              <a:chOff x="7523320" y="8589620"/>
              <a:chExt cx="4827457" cy="2131508"/>
            </a:xfrm>
          </p:grpSpPr>
          <p:sp>
            <p:nvSpPr>
              <p:cNvPr id="192" name="Freeform: Shape 191">
                <a:extLst>
                  <a:ext uri="{FF2B5EF4-FFF2-40B4-BE49-F238E27FC236}">
                    <a16:creationId xmlns:a16="http://schemas.microsoft.com/office/drawing/2014/main" id="{39FF6B75-A2AA-467D-A013-8EEC283263B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3" name="Group 192">
                <a:extLst>
                  <a:ext uri="{FF2B5EF4-FFF2-40B4-BE49-F238E27FC236}">
                    <a16:creationId xmlns:a16="http://schemas.microsoft.com/office/drawing/2014/main" id="{7B5C1B23-E257-44A4-BB61-D8604BC0F811}"/>
                  </a:ext>
                </a:extLst>
              </p:cNvPr>
              <p:cNvGrpSpPr/>
              <p:nvPr/>
            </p:nvGrpSpPr>
            <p:grpSpPr>
              <a:xfrm>
                <a:off x="11394041" y="8589620"/>
                <a:ext cx="956736" cy="1287968"/>
                <a:chOff x="-3862348" y="1399884"/>
                <a:chExt cx="956736" cy="1287968"/>
              </a:xfrm>
            </p:grpSpPr>
            <p:pic>
              <p:nvPicPr>
                <p:cNvPr id="194" name="Graphic 193">
                  <a:extLst>
                    <a:ext uri="{FF2B5EF4-FFF2-40B4-BE49-F238E27FC236}">
                      <a16:creationId xmlns:a16="http://schemas.microsoft.com/office/drawing/2014/main" id="{5A9DCA39-30E0-46EF-AF60-773B1B799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5" name="TextBox 194">
                  <a:extLst>
                    <a:ext uri="{FF2B5EF4-FFF2-40B4-BE49-F238E27FC236}">
                      <a16:creationId xmlns:a16="http://schemas.microsoft.com/office/drawing/2014/main" id="{B70FA512-58E1-4DD4-BCD5-2E2B4454893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7" name="Group 156">
              <a:extLst>
                <a:ext uri="{FF2B5EF4-FFF2-40B4-BE49-F238E27FC236}">
                  <a16:creationId xmlns:a16="http://schemas.microsoft.com/office/drawing/2014/main" id="{D52662BC-5576-45AD-8631-E4651A68237B}"/>
                </a:ext>
              </a:extLst>
            </p:cNvPr>
            <p:cNvGrpSpPr/>
            <p:nvPr/>
          </p:nvGrpSpPr>
          <p:grpSpPr>
            <a:xfrm>
              <a:off x="6096000" y="31912169"/>
              <a:ext cx="4741495" cy="2131542"/>
              <a:chOff x="1504353" y="8801354"/>
              <a:chExt cx="4741495" cy="2131542"/>
            </a:xfrm>
          </p:grpSpPr>
          <p:sp>
            <p:nvSpPr>
              <p:cNvPr id="188" name="Freeform: Shape 187">
                <a:extLst>
                  <a:ext uri="{FF2B5EF4-FFF2-40B4-BE49-F238E27FC236}">
                    <a16:creationId xmlns:a16="http://schemas.microsoft.com/office/drawing/2014/main" id="{A06D4882-6B6C-4EB2-A4E3-0F665449ED1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189" name="Group 188">
                <a:extLst>
                  <a:ext uri="{FF2B5EF4-FFF2-40B4-BE49-F238E27FC236}">
                    <a16:creationId xmlns:a16="http://schemas.microsoft.com/office/drawing/2014/main" id="{012427F7-5956-4EC6-B3B1-5BF8A2476306}"/>
                  </a:ext>
                </a:extLst>
              </p:cNvPr>
              <p:cNvGrpSpPr/>
              <p:nvPr/>
            </p:nvGrpSpPr>
            <p:grpSpPr>
              <a:xfrm>
                <a:off x="5289112" y="8801354"/>
                <a:ext cx="956736" cy="1301438"/>
                <a:chOff x="-2750419" y="1399884"/>
                <a:chExt cx="956736" cy="1301438"/>
              </a:xfrm>
            </p:grpSpPr>
            <p:pic>
              <p:nvPicPr>
                <p:cNvPr id="190" name="Graphic 189">
                  <a:extLst>
                    <a:ext uri="{FF2B5EF4-FFF2-40B4-BE49-F238E27FC236}">
                      <a16:creationId xmlns:a16="http://schemas.microsoft.com/office/drawing/2014/main" id="{AE0E574F-0403-4F3B-B692-27ECB609AF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91" name="TextBox 190">
                  <a:extLst>
                    <a:ext uri="{FF2B5EF4-FFF2-40B4-BE49-F238E27FC236}">
                      <a16:creationId xmlns:a16="http://schemas.microsoft.com/office/drawing/2014/main" id="{4ACD2338-C74E-4F71-9323-CE5FAA47032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8" name="Group 157">
              <a:extLst>
                <a:ext uri="{FF2B5EF4-FFF2-40B4-BE49-F238E27FC236}">
                  <a16:creationId xmlns:a16="http://schemas.microsoft.com/office/drawing/2014/main" id="{FB81A210-33CE-4BCC-8007-BC4526687203}"/>
                </a:ext>
              </a:extLst>
            </p:cNvPr>
            <p:cNvGrpSpPr/>
            <p:nvPr/>
          </p:nvGrpSpPr>
          <p:grpSpPr>
            <a:xfrm>
              <a:off x="6118882" y="34223847"/>
              <a:ext cx="4741495" cy="2131542"/>
              <a:chOff x="1504353" y="8801354"/>
              <a:chExt cx="4741495" cy="2131542"/>
            </a:xfrm>
          </p:grpSpPr>
          <p:sp>
            <p:nvSpPr>
              <p:cNvPr id="184" name="Freeform: Shape 183">
                <a:extLst>
                  <a:ext uri="{FF2B5EF4-FFF2-40B4-BE49-F238E27FC236}">
                    <a16:creationId xmlns:a16="http://schemas.microsoft.com/office/drawing/2014/main" id="{7BBDFB02-A115-42D7-A609-26AE1D862F9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185" name="Group 184">
                <a:extLst>
                  <a:ext uri="{FF2B5EF4-FFF2-40B4-BE49-F238E27FC236}">
                    <a16:creationId xmlns:a16="http://schemas.microsoft.com/office/drawing/2014/main" id="{25DECF9D-E1D0-43EB-87FA-87D6FE0A7672}"/>
                  </a:ext>
                </a:extLst>
              </p:cNvPr>
              <p:cNvGrpSpPr/>
              <p:nvPr/>
            </p:nvGrpSpPr>
            <p:grpSpPr>
              <a:xfrm>
                <a:off x="5289112" y="8801354"/>
                <a:ext cx="956736" cy="1301438"/>
                <a:chOff x="-2750419" y="1399884"/>
                <a:chExt cx="956736" cy="1301438"/>
              </a:xfrm>
            </p:grpSpPr>
            <p:pic>
              <p:nvPicPr>
                <p:cNvPr id="186" name="Graphic 185">
                  <a:extLst>
                    <a:ext uri="{FF2B5EF4-FFF2-40B4-BE49-F238E27FC236}">
                      <a16:creationId xmlns:a16="http://schemas.microsoft.com/office/drawing/2014/main" id="{D5E9F883-C891-475B-9945-3178F6B858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7" name="TextBox 186">
                  <a:extLst>
                    <a:ext uri="{FF2B5EF4-FFF2-40B4-BE49-F238E27FC236}">
                      <a16:creationId xmlns:a16="http://schemas.microsoft.com/office/drawing/2014/main" id="{0A3C3519-D1B2-4D21-B2BF-B82581B668C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9" name="Group 158">
              <a:extLst>
                <a:ext uri="{FF2B5EF4-FFF2-40B4-BE49-F238E27FC236}">
                  <a16:creationId xmlns:a16="http://schemas.microsoft.com/office/drawing/2014/main" id="{DA808AB2-BEBF-44D8-B24C-E24492D89290}"/>
                </a:ext>
              </a:extLst>
            </p:cNvPr>
            <p:cNvGrpSpPr/>
            <p:nvPr/>
          </p:nvGrpSpPr>
          <p:grpSpPr>
            <a:xfrm>
              <a:off x="6096000" y="36512613"/>
              <a:ext cx="4741495" cy="2131542"/>
              <a:chOff x="1504353" y="8801354"/>
              <a:chExt cx="4741495" cy="2131542"/>
            </a:xfrm>
          </p:grpSpPr>
          <p:sp>
            <p:nvSpPr>
              <p:cNvPr id="180" name="Freeform: Shape 179">
                <a:extLst>
                  <a:ext uri="{FF2B5EF4-FFF2-40B4-BE49-F238E27FC236}">
                    <a16:creationId xmlns:a16="http://schemas.microsoft.com/office/drawing/2014/main" id="{2C55C880-45C4-4A0C-B304-8BCDE71639D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181" name="Group 180">
                <a:extLst>
                  <a:ext uri="{FF2B5EF4-FFF2-40B4-BE49-F238E27FC236}">
                    <a16:creationId xmlns:a16="http://schemas.microsoft.com/office/drawing/2014/main" id="{F103FA1A-AC41-46AA-BD55-5860C59B0069}"/>
                  </a:ext>
                </a:extLst>
              </p:cNvPr>
              <p:cNvGrpSpPr/>
              <p:nvPr/>
            </p:nvGrpSpPr>
            <p:grpSpPr>
              <a:xfrm>
                <a:off x="5289112" y="8801354"/>
                <a:ext cx="956736" cy="1301438"/>
                <a:chOff x="-2750419" y="1399884"/>
                <a:chExt cx="956736" cy="1301438"/>
              </a:xfrm>
            </p:grpSpPr>
            <p:pic>
              <p:nvPicPr>
                <p:cNvPr id="182" name="Graphic 181">
                  <a:extLst>
                    <a:ext uri="{FF2B5EF4-FFF2-40B4-BE49-F238E27FC236}">
                      <a16:creationId xmlns:a16="http://schemas.microsoft.com/office/drawing/2014/main" id="{455D9453-92E1-4197-9D5A-5ABCEDBC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3" name="TextBox 182">
                  <a:extLst>
                    <a:ext uri="{FF2B5EF4-FFF2-40B4-BE49-F238E27FC236}">
                      <a16:creationId xmlns:a16="http://schemas.microsoft.com/office/drawing/2014/main" id="{9257F57E-B455-4F24-BCEC-754DB681A28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0" name="Group 159">
              <a:extLst>
                <a:ext uri="{FF2B5EF4-FFF2-40B4-BE49-F238E27FC236}">
                  <a16:creationId xmlns:a16="http://schemas.microsoft.com/office/drawing/2014/main" id="{44D32F08-3737-42B0-BE64-6D8F0840CE3E}"/>
                </a:ext>
              </a:extLst>
            </p:cNvPr>
            <p:cNvGrpSpPr/>
            <p:nvPr/>
          </p:nvGrpSpPr>
          <p:grpSpPr>
            <a:xfrm>
              <a:off x="6118882" y="38783165"/>
              <a:ext cx="4741495" cy="2131542"/>
              <a:chOff x="1504353" y="8801354"/>
              <a:chExt cx="4741495" cy="2131542"/>
            </a:xfrm>
          </p:grpSpPr>
          <p:sp>
            <p:nvSpPr>
              <p:cNvPr id="176" name="Freeform: Shape 175">
                <a:extLst>
                  <a:ext uri="{FF2B5EF4-FFF2-40B4-BE49-F238E27FC236}">
                    <a16:creationId xmlns:a16="http://schemas.microsoft.com/office/drawing/2014/main" id="{24A64990-6E9C-4807-8937-30DCB9CEF80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177" name="Group 176">
                <a:extLst>
                  <a:ext uri="{FF2B5EF4-FFF2-40B4-BE49-F238E27FC236}">
                    <a16:creationId xmlns:a16="http://schemas.microsoft.com/office/drawing/2014/main" id="{2392E1DD-0AA0-4E70-B4E7-7C3AA1CFE8CF}"/>
                  </a:ext>
                </a:extLst>
              </p:cNvPr>
              <p:cNvGrpSpPr/>
              <p:nvPr/>
            </p:nvGrpSpPr>
            <p:grpSpPr>
              <a:xfrm>
                <a:off x="5289112" y="8801354"/>
                <a:ext cx="956736" cy="1301438"/>
                <a:chOff x="-2750419" y="1399884"/>
                <a:chExt cx="956736" cy="1301438"/>
              </a:xfrm>
            </p:grpSpPr>
            <p:pic>
              <p:nvPicPr>
                <p:cNvPr id="178" name="Graphic 177">
                  <a:extLst>
                    <a:ext uri="{FF2B5EF4-FFF2-40B4-BE49-F238E27FC236}">
                      <a16:creationId xmlns:a16="http://schemas.microsoft.com/office/drawing/2014/main" id="{0EF47485-8679-4824-A92E-18A28FD1FA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79" name="TextBox 178">
                  <a:extLst>
                    <a:ext uri="{FF2B5EF4-FFF2-40B4-BE49-F238E27FC236}">
                      <a16:creationId xmlns:a16="http://schemas.microsoft.com/office/drawing/2014/main" id="{75972623-264C-4D09-9C7B-D53A3700F0C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1" name="Group 160">
              <a:extLst>
                <a:ext uri="{FF2B5EF4-FFF2-40B4-BE49-F238E27FC236}">
                  <a16:creationId xmlns:a16="http://schemas.microsoft.com/office/drawing/2014/main" id="{BCD8FC28-928E-4B97-BE49-0951DFBA5CA1}"/>
                </a:ext>
              </a:extLst>
            </p:cNvPr>
            <p:cNvGrpSpPr/>
            <p:nvPr/>
          </p:nvGrpSpPr>
          <p:grpSpPr>
            <a:xfrm>
              <a:off x="6118882" y="41111148"/>
              <a:ext cx="4827457" cy="2131508"/>
              <a:chOff x="7523320" y="8589620"/>
              <a:chExt cx="4827457" cy="2131508"/>
            </a:xfrm>
          </p:grpSpPr>
          <p:sp>
            <p:nvSpPr>
              <p:cNvPr id="172" name="Freeform: Shape 171">
                <a:extLst>
                  <a:ext uri="{FF2B5EF4-FFF2-40B4-BE49-F238E27FC236}">
                    <a16:creationId xmlns:a16="http://schemas.microsoft.com/office/drawing/2014/main" id="{68AB5F2B-82EB-40C2-A953-C79CC87036D4}"/>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73" name="Group 172">
                <a:extLst>
                  <a:ext uri="{FF2B5EF4-FFF2-40B4-BE49-F238E27FC236}">
                    <a16:creationId xmlns:a16="http://schemas.microsoft.com/office/drawing/2014/main" id="{A376CF0C-F7FB-4EE5-A609-3CA88F43B94D}"/>
                  </a:ext>
                </a:extLst>
              </p:cNvPr>
              <p:cNvGrpSpPr/>
              <p:nvPr/>
            </p:nvGrpSpPr>
            <p:grpSpPr>
              <a:xfrm>
                <a:off x="11394041" y="8589620"/>
                <a:ext cx="956736" cy="1287968"/>
                <a:chOff x="-3862348" y="1399884"/>
                <a:chExt cx="956736" cy="1287968"/>
              </a:xfrm>
            </p:grpSpPr>
            <p:pic>
              <p:nvPicPr>
                <p:cNvPr id="174" name="Graphic 173">
                  <a:extLst>
                    <a:ext uri="{FF2B5EF4-FFF2-40B4-BE49-F238E27FC236}">
                      <a16:creationId xmlns:a16="http://schemas.microsoft.com/office/drawing/2014/main" id="{23FDD3F6-E366-462B-BD44-AD8039F4D1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5" name="TextBox 174">
                  <a:extLst>
                    <a:ext uri="{FF2B5EF4-FFF2-40B4-BE49-F238E27FC236}">
                      <a16:creationId xmlns:a16="http://schemas.microsoft.com/office/drawing/2014/main" id="{4ECB64CD-8FB9-47E6-80A6-C96550388E8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2" name="Group 161">
              <a:extLst>
                <a:ext uri="{FF2B5EF4-FFF2-40B4-BE49-F238E27FC236}">
                  <a16:creationId xmlns:a16="http://schemas.microsoft.com/office/drawing/2014/main" id="{33E22FC2-0ABB-4C7C-8D15-AC033D9D4C29}"/>
                </a:ext>
              </a:extLst>
            </p:cNvPr>
            <p:cNvGrpSpPr/>
            <p:nvPr/>
          </p:nvGrpSpPr>
          <p:grpSpPr>
            <a:xfrm>
              <a:off x="6118882" y="43399914"/>
              <a:ext cx="4827457" cy="2131508"/>
              <a:chOff x="7523320" y="8589620"/>
              <a:chExt cx="4827457" cy="2131508"/>
            </a:xfrm>
          </p:grpSpPr>
          <p:sp>
            <p:nvSpPr>
              <p:cNvPr id="168" name="Freeform: Shape 167">
                <a:extLst>
                  <a:ext uri="{FF2B5EF4-FFF2-40B4-BE49-F238E27FC236}">
                    <a16:creationId xmlns:a16="http://schemas.microsoft.com/office/drawing/2014/main" id="{11843D23-D775-4317-8E9C-D35160492C0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9" name="Group 168">
                <a:extLst>
                  <a:ext uri="{FF2B5EF4-FFF2-40B4-BE49-F238E27FC236}">
                    <a16:creationId xmlns:a16="http://schemas.microsoft.com/office/drawing/2014/main" id="{32207418-6B69-453A-8B21-072C8D6BFB7F}"/>
                  </a:ext>
                </a:extLst>
              </p:cNvPr>
              <p:cNvGrpSpPr/>
              <p:nvPr/>
            </p:nvGrpSpPr>
            <p:grpSpPr>
              <a:xfrm>
                <a:off x="11394041" y="8589620"/>
                <a:ext cx="956736" cy="1287968"/>
                <a:chOff x="-3862348" y="1399884"/>
                <a:chExt cx="956736" cy="1287968"/>
              </a:xfrm>
            </p:grpSpPr>
            <p:pic>
              <p:nvPicPr>
                <p:cNvPr id="170" name="Graphic 169">
                  <a:extLst>
                    <a:ext uri="{FF2B5EF4-FFF2-40B4-BE49-F238E27FC236}">
                      <a16:creationId xmlns:a16="http://schemas.microsoft.com/office/drawing/2014/main" id="{E235D6BD-36F1-4EB8-9B41-35EC19021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1" name="TextBox 170">
                  <a:extLst>
                    <a:ext uri="{FF2B5EF4-FFF2-40B4-BE49-F238E27FC236}">
                      <a16:creationId xmlns:a16="http://schemas.microsoft.com/office/drawing/2014/main" id="{BC87B503-6A76-475C-B25A-CCA010321DB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3" name="Group 162">
              <a:extLst>
                <a:ext uri="{FF2B5EF4-FFF2-40B4-BE49-F238E27FC236}">
                  <a16:creationId xmlns:a16="http://schemas.microsoft.com/office/drawing/2014/main" id="{18D505DF-7C44-46F5-B5E3-119AD7110B1C}"/>
                </a:ext>
              </a:extLst>
            </p:cNvPr>
            <p:cNvGrpSpPr/>
            <p:nvPr/>
          </p:nvGrpSpPr>
          <p:grpSpPr>
            <a:xfrm>
              <a:off x="6118882" y="45714663"/>
              <a:ext cx="4741495" cy="2131542"/>
              <a:chOff x="1504353" y="8801354"/>
              <a:chExt cx="4741495" cy="2131542"/>
            </a:xfrm>
          </p:grpSpPr>
          <p:sp>
            <p:nvSpPr>
              <p:cNvPr id="164" name="Freeform: Shape 163">
                <a:extLst>
                  <a:ext uri="{FF2B5EF4-FFF2-40B4-BE49-F238E27FC236}">
                    <a16:creationId xmlns:a16="http://schemas.microsoft.com/office/drawing/2014/main" id="{B11888C9-18C4-4C3A-8A72-44B7CFABC24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5" name="Group 164">
                <a:extLst>
                  <a:ext uri="{FF2B5EF4-FFF2-40B4-BE49-F238E27FC236}">
                    <a16:creationId xmlns:a16="http://schemas.microsoft.com/office/drawing/2014/main" id="{52FE19DE-69E6-4C7E-B42D-FFFFD89771ED}"/>
                  </a:ext>
                </a:extLst>
              </p:cNvPr>
              <p:cNvGrpSpPr/>
              <p:nvPr/>
            </p:nvGrpSpPr>
            <p:grpSpPr>
              <a:xfrm>
                <a:off x="5289112" y="8801354"/>
                <a:ext cx="956736" cy="1301438"/>
                <a:chOff x="-2750419" y="1399884"/>
                <a:chExt cx="956736" cy="1301438"/>
              </a:xfrm>
            </p:grpSpPr>
            <p:pic>
              <p:nvPicPr>
                <p:cNvPr id="166" name="Graphic 165">
                  <a:extLst>
                    <a:ext uri="{FF2B5EF4-FFF2-40B4-BE49-F238E27FC236}">
                      <a16:creationId xmlns:a16="http://schemas.microsoft.com/office/drawing/2014/main" id="{9648E9F5-459E-4F10-B046-2755E2726C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67" name="TextBox 166">
                  <a:extLst>
                    <a:ext uri="{FF2B5EF4-FFF2-40B4-BE49-F238E27FC236}">
                      <a16:creationId xmlns:a16="http://schemas.microsoft.com/office/drawing/2014/main" id="{6527618F-6512-436E-BDDB-A5742050FD6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327" name="Group 326">
            <a:extLst>
              <a:ext uri="{FF2B5EF4-FFF2-40B4-BE49-F238E27FC236}">
                <a16:creationId xmlns:a16="http://schemas.microsoft.com/office/drawing/2014/main" id="{0719478A-9A9A-4637-A06C-9F9F3DA9AC8E}"/>
              </a:ext>
            </a:extLst>
          </p:cNvPr>
          <p:cNvGrpSpPr/>
          <p:nvPr/>
        </p:nvGrpSpPr>
        <p:grpSpPr>
          <a:xfrm>
            <a:off x="-11604057" y="-6806917"/>
            <a:ext cx="10426151" cy="62295240"/>
            <a:chOff x="492570" y="-969192"/>
            <a:chExt cx="10426151" cy="62295240"/>
          </a:xfrm>
        </p:grpSpPr>
        <p:sp>
          <p:nvSpPr>
            <p:cNvPr id="328" name="Rectangle: Rounded Corners 327">
              <a:extLst>
                <a:ext uri="{FF2B5EF4-FFF2-40B4-BE49-F238E27FC236}">
                  <a16:creationId xmlns:a16="http://schemas.microsoft.com/office/drawing/2014/main" id="{0E19E8E2-4A46-41BA-ABF3-317FF2C4A5DE}"/>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332" name="Freeform: Shape 331">
              <a:extLst>
                <a:ext uri="{FF2B5EF4-FFF2-40B4-BE49-F238E27FC236}">
                  <a16:creationId xmlns:a16="http://schemas.microsoft.com/office/drawing/2014/main" id="{9A3CED91-42F5-4A3B-97AA-DCAF342975E1}"/>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333" name="Group 332">
              <a:extLst>
                <a:ext uri="{FF2B5EF4-FFF2-40B4-BE49-F238E27FC236}">
                  <a16:creationId xmlns:a16="http://schemas.microsoft.com/office/drawing/2014/main" id="{2EC82998-453B-4299-A450-6F89772B20E4}"/>
                </a:ext>
              </a:extLst>
            </p:cNvPr>
            <p:cNvGrpSpPr/>
            <p:nvPr/>
          </p:nvGrpSpPr>
          <p:grpSpPr>
            <a:xfrm>
              <a:off x="1501138" y="1605415"/>
              <a:ext cx="956736" cy="1301438"/>
              <a:chOff x="-1490164" y="1399884"/>
              <a:chExt cx="956736" cy="1301438"/>
            </a:xfrm>
          </p:grpSpPr>
          <p:pic>
            <p:nvPicPr>
              <p:cNvPr id="452" name="Graphic 451">
                <a:extLst>
                  <a:ext uri="{FF2B5EF4-FFF2-40B4-BE49-F238E27FC236}">
                    <a16:creationId xmlns:a16="http://schemas.microsoft.com/office/drawing/2014/main" id="{30958404-7678-4B21-A3A4-2180434B875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53" name="TextBox 452">
                <a:extLst>
                  <a:ext uri="{FF2B5EF4-FFF2-40B4-BE49-F238E27FC236}">
                    <a16:creationId xmlns:a16="http://schemas.microsoft.com/office/drawing/2014/main" id="{45137B54-B3B7-45BB-B195-6599DB8C269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334" name="Group 333">
              <a:extLst>
                <a:ext uri="{FF2B5EF4-FFF2-40B4-BE49-F238E27FC236}">
                  <a16:creationId xmlns:a16="http://schemas.microsoft.com/office/drawing/2014/main" id="{58F739D5-E25A-4A15-BA0C-4679ABF5B6F5}"/>
                </a:ext>
              </a:extLst>
            </p:cNvPr>
            <p:cNvGrpSpPr/>
            <p:nvPr/>
          </p:nvGrpSpPr>
          <p:grpSpPr>
            <a:xfrm>
              <a:off x="5835267" y="4052087"/>
              <a:ext cx="4822721" cy="2105525"/>
              <a:chOff x="5835267" y="4052087"/>
              <a:chExt cx="4822721" cy="2105525"/>
            </a:xfrm>
          </p:grpSpPr>
          <p:sp>
            <p:nvSpPr>
              <p:cNvPr id="448" name="Freeform: Shape 447">
                <a:extLst>
                  <a:ext uri="{FF2B5EF4-FFF2-40B4-BE49-F238E27FC236}">
                    <a16:creationId xmlns:a16="http://schemas.microsoft.com/office/drawing/2014/main" id="{E78C02E8-4C8D-4FA8-86B5-6232EC22C17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9" name="Group 448">
                <a:extLst>
                  <a:ext uri="{FF2B5EF4-FFF2-40B4-BE49-F238E27FC236}">
                    <a16:creationId xmlns:a16="http://schemas.microsoft.com/office/drawing/2014/main" id="{E6E8735F-EA60-4EC1-B518-8575F40122AF}"/>
                  </a:ext>
                </a:extLst>
              </p:cNvPr>
              <p:cNvGrpSpPr/>
              <p:nvPr/>
            </p:nvGrpSpPr>
            <p:grpSpPr>
              <a:xfrm>
                <a:off x="9701252" y="4295484"/>
                <a:ext cx="956736" cy="1287968"/>
                <a:chOff x="-3862348" y="1399884"/>
                <a:chExt cx="956736" cy="1287968"/>
              </a:xfrm>
            </p:grpSpPr>
            <p:pic>
              <p:nvPicPr>
                <p:cNvPr id="450" name="Graphic 449">
                  <a:extLst>
                    <a:ext uri="{FF2B5EF4-FFF2-40B4-BE49-F238E27FC236}">
                      <a16:creationId xmlns:a16="http://schemas.microsoft.com/office/drawing/2014/main" id="{1811616D-1777-4DA9-85ED-0D871C484EA6}"/>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51" name="TextBox 450">
                  <a:extLst>
                    <a:ext uri="{FF2B5EF4-FFF2-40B4-BE49-F238E27FC236}">
                      <a16:creationId xmlns:a16="http://schemas.microsoft.com/office/drawing/2014/main" id="{ABC98E50-E32C-4BB5-A8CC-51D414A415E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5" name="Group 334">
              <a:extLst>
                <a:ext uri="{FF2B5EF4-FFF2-40B4-BE49-F238E27FC236}">
                  <a16:creationId xmlns:a16="http://schemas.microsoft.com/office/drawing/2014/main" id="{B4F7725A-C1EC-4B16-8340-23194C76DCCC}"/>
                </a:ext>
              </a:extLst>
            </p:cNvPr>
            <p:cNvGrpSpPr/>
            <p:nvPr/>
          </p:nvGrpSpPr>
          <p:grpSpPr>
            <a:xfrm>
              <a:off x="5916493" y="7076248"/>
              <a:ext cx="4741495" cy="2131542"/>
              <a:chOff x="1504353" y="8801354"/>
              <a:chExt cx="4741495" cy="2131542"/>
            </a:xfrm>
          </p:grpSpPr>
          <p:sp>
            <p:nvSpPr>
              <p:cNvPr id="444" name="Freeform: Shape 443">
                <a:extLst>
                  <a:ext uri="{FF2B5EF4-FFF2-40B4-BE49-F238E27FC236}">
                    <a16:creationId xmlns:a16="http://schemas.microsoft.com/office/drawing/2014/main" id="{AEDDC38B-6221-4216-9666-956D51B56E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5" name="Group 444">
                <a:extLst>
                  <a:ext uri="{FF2B5EF4-FFF2-40B4-BE49-F238E27FC236}">
                    <a16:creationId xmlns:a16="http://schemas.microsoft.com/office/drawing/2014/main" id="{BC0956E1-B426-4107-AF54-D04B8FFFEC29}"/>
                  </a:ext>
                </a:extLst>
              </p:cNvPr>
              <p:cNvGrpSpPr/>
              <p:nvPr/>
            </p:nvGrpSpPr>
            <p:grpSpPr>
              <a:xfrm>
                <a:off x="5289112" y="8801354"/>
                <a:ext cx="956736" cy="1301438"/>
                <a:chOff x="-2750419" y="1399884"/>
                <a:chExt cx="956736" cy="1301438"/>
              </a:xfrm>
            </p:grpSpPr>
            <p:pic>
              <p:nvPicPr>
                <p:cNvPr id="446" name="Graphic 445">
                  <a:extLst>
                    <a:ext uri="{FF2B5EF4-FFF2-40B4-BE49-F238E27FC236}">
                      <a16:creationId xmlns:a16="http://schemas.microsoft.com/office/drawing/2014/main" id="{7134F6FD-40E1-4784-8927-E36F6DF5C63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47" name="TextBox 446">
                  <a:extLst>
                    <a:ext uri="{FF2B5EF4-FFF2-40B4-BE49-F238E27FC236}">
                      <a16:creationId xmlns:a16="http://schemas.microsoft.com/office/drawing/2014/main" id="{35E977CB-53CD-4CE3-8A39-0C3200E19B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6" name="Group 335">
              <a:extLst>
                <a:ext uri="{FF2B5EF4-FFF2-40B4-BE49-F238E27FC236}">
                  <a16:creationId xmlns:a16="http://schemas.microsoft.com/office/drawing/2014/main" id="{4F5E9830-B352-4F94-93B1-F3D11AB12AF4}"/>
                </a:ext>
              </a:extLst>
            </p:cNvPr>
            <p:cNvGrpSpPr/>
            <p:nvPr/>
          </p:nvGrpSpPr>
          <p:grpSpPr>
            <a:xfrm>
              <a:off x="1494244" y="9700076"/>
              <a:ext cx="5024592" cy="2105525"/>
              <a:chOff x="1653538" y="1750435"/>
              <a:chExt cx="5024592" cy="2105525"/>
            </a:xfrm>
          </p:grpSpPr>
          <p:sp>
            <p:nvSpPr>
              <p:cNvPr id="440" name="Freeform: Shape 439">
                <a:extLst>
                  <a:ext uri="{FF2B5EF4-FFF2-40B4-BE49-F238E27FC236}">
                    <a16:creationId xmlns:a16="http://schemas.microsoft.com/office/drawing/2014/main" id="{A4429134-0009-487E-A7F0-0D91BB15BFC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1" name="Group 440">
                <a:extLst>
                  <a:ext uri="{FF2B5EF4-FFF2-40B4-BE49-F238E27FC236}">
                    <a16:creationId xmlns:a16="http://schemas.microsoft.com/office/drawing/2014/main" id="{280F0929-2349-4B55-BE5B-953C627DE585}"/>
                  </a:ext>
                </a:extLst>
              </p:cNvPr>
              <p:cNvGrpSpPr/>
              <p:nvPr/>
            </p:nvGrpSpPr>
            <p:grpSpPr>
              <a:xfrm>
                <a:off x="1653538" y="1757815"/>
                <a:ext cx="956736" cy="1301438"/>
                <a:chOff x="-1490164" y="1399884"/>
                <a:chExt cx="956736" cy="1301438"/>
              </a:xfrm>
            </p:grpSpPr>
            <p:pic>
              <p:nvPicPr>
                <p:cNvPr id="442" name="Graphic 441">
                  <a:extLst>
                    <a:ext uri="{FF2B5EF4-FFF2-40B4-BE49-F238E27FC236}">
                      <a16:creationId xmlns:a16="http://schemas.microsoft.com/office/drawing/2014/main" id="{4406B54D-88BA-44CC-A4A0-70F2458605F4}"/>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43" name="TextBox 442">
                  <a:extLst>
                    <a:ext uri="{FF2B5EF4-FFF2-40B4-BE49-F238E27FC236}">
                      <a16:creationId xmlns:a16="http://schemas.microsoft.com/office/drawing/2014/main" id="{02142C57-14B4-45AC-AD0A-1C7C760E13E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37" name="Group 336">
              <a:extLst>
                <a:ext uri="{FF2B5EF4-FFF2-40B4-BE49-F238E27FC236}">
                  <a16:creationId xmlns:a16="http://schemas.microsoft.com/office/drawing/2014/main" id="{E6AC6B89-6001-4A97-B9E0-A7E2C22D3400}"/>
                </a:ext>
              </a:extLst>
            </p:cNvPr>
            <p:cNvGrpSpPr/>
            <p:nvPr/>
          </p:nvGrpSpPr>
          <p:grpSpPr>
            <a:xfrm>
              <a:off x="5916493" y="12134418"/>
              <a:ext cx="4741495" cy="2131542"/>
              <a:chOff x="1504353" y="8801354"/>
              <a:chExt cx="4741495" cy="2131542"/>
            </a:xfrm>
          </p:grpSpPr>
          <p:sp>
            <p:nvSpPr>
              <p:cNvPr id="436" name="Freeform: Shape 435">
                <a:extLst>
                  <a:ext uri="{FF2B5EF4-FFF2-40B4-BE49-F238E27FC236}">
                    <a16:creationId xmlns:a16="http://schemas.microsoft.com/office/drawing/2014/main" id="{39BDB283-E884-4FC3-9CDF-9763E81B004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7" name="Group 436">
                <a:extLst>
                  <a:ext uri="{FF2B5EF4-FFF2-40B4-BE49-F238E27FC236}">
                    <a16:creationId xmlns:a16="http://schemas.microsoft.com/office/drawing/2014/main" id="{0D20726A-ACFD-4211-AB96-D9ED26728DA0}"/>
                  </a:ext>
                </a:extLst>
              </p:cNvPr>
              <p:cNvGrpSpPr/>
              <p:nvPr/>
            </p:nvGrpSpPr>
            <p:grpSpPr>
              <a:xfrm>
                <a:off x="5289112" y="8801354"/>
                <a:ext cx="956736" cy="1301438"/>
                <a:chOff x="-2750419" y="1399884"/>
                <a:chExt cx="956736" cy="1301438"/>
              </a:xfrm>
            </p:grpSpPr>
            <p:pic>
              <p:nvPicPr>
                <p:cNvPr id="438" name="Graphic 437">
                  <a:extLst>
                    <a:ext uri="{FF2B5EF4-FFF2-40B4-BE49-F238E27FC236}">
                      <a16:creationId xmlns:a16="http://schemas.microsoft.com/office/drawing/2014/main" id="{BC0F911D-2573-48A9-8254-AA8A33C770E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39" name="TextBox 438">
                  <a:extLst>
                    <a:ext uri="{FF2B5EF4-FFF2-40B4-BE49-F238E27FC236}">
                      <a16:creationId xmlns:a16="http://schemas.microsoft.com/office/drawing/2014/main" id="{DA340408-A7A7-4ECF-AA5A-841CB7848B3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8" name="Group 337">
              <a:extLst>
                <a:ext uri="{FF2B5EF4-FFF2-40B4-BE49-F238E27FC236}">
                  <a16:creationId xmlns:a16="http://schemas.microsoft.com/office/drawing/2014/main" id="{1308BECC-0F7D-43B0-8439-F312A8928917}"/>
                </a:ext>
              </a:extLst>
            </p:cNvPr>
            <p:cNvGrpSpPr/>
            <p:nvPr/>
          </p:nvGrpSpPr>
          <p:grpSpPr>
            <a:xfrm>
              <a:off x="5916493" y="14620794"/>
              <a:ext cx="4822721" cy="2105525"/>
              <a:chOff x="5835267" y="4052087"/>
              <a:chExt cx="4822721" cy="2105525"/>
            </a:xfrm>
          </p:grpSpPr>
          <p:sp>
            <p:nvSpPr>
              <p:cNvPr id="432" name="Freeform: Shape 431">
                <a:extLst>
                  <a:ext uri="{FF2B5EF4-FFF2-40B4-BE49-F238E27FC236}">
                    <a16:creationId xmlns:a16="http://schemas.microsoft.com/office/drawing/2014/main" id="{6B5FCF08-C28D-48E2-B346-3399E2FF496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3" name="Group 432">
                <a:extLst>
                  <a:ext uri="{FF2B5EF4-FFF2-40B4-BE49-F238E27FC236}">
                    <a16:creationId xmlns:a16="http://schemas.microsoft.com/office/drawing/2014/main" id="{7F3DE97D-BA89-4C81-A260-71309CC21092}"/>
                  </a:ext>
                </a:extLst>
              </p:cNvPr>
              <p:cNvGrpSpPr/>
              <p:nvPr/>
            </p:nvGrpSpPr>
            <p:grpSpPr>
              <a:xfrm>
                <a:off x="9701252" y="4295484"/>
                <a:ext cx="956736" cy="1287968"/>
                <a:chOff x="-3862348" y="1399884"/>
                <a:chExt cx="956736" cy="1287968"/>
              </a:xfrm>
            </p:grpSpPr>
            <p:pic>
              <p:nvPicPr>
                <p:cNvPr id="434" name="Graphic 433">
                  <a:extLst>
                    <a:ext uri="{FF2B5EF4-FFF2-40B4-BE49-F238E27FC236}">
                      <a16:creationId xmlns:a16="http://schemas.microsoft.com/office/drawing/2014/main" id="{DCF2893E-C367-4DEB-84E2-FBE2D6B102A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5" name="TextBox 434">
                  <a:extLst>
                    <a:ext uri="{FF2B5EF4-FFF2-40B4-BE49-F238E27FC236}">
                      <a16:creationId xmlns:a16="http://schemas.microsoft.com/office/drawing/2014/main" id="{D2D8694E-6E0F-4B18-95CB-CCB2762AAF6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9" name="Group 338">
              <a:extLst>
                <a:ext uri="{FF2B5EF4-FFF2-40B4-BE49-F238E27FC236}">
                  <a16:creationId xmlns:a16="http://schemas.microsoft.com/office/drawing/2014/main" id="{CF6D7AAC-D3E7-4184-9EB1-27982A02BC2C}"/>
                </a:ext>
              </a:extLst>
            </p:cNvPr>
            <p:cNvGrpSpPr/>
            <p:nvPr/>
          </p:nvGrpSpPr>
          <p:grpSpPr>
            <a:xfrm>
              <a:off x="5916493" y="17081153"/>
              <a:ext cx="4822721" cy="2105525"/>
              <a:chOff x="5835267" y="4052087"/>
              <a:chExt cx="4822721" cy="2105525"/>
            </a:xfrm>
          </p:grpSpPr>
          <p:sp>
            <p:nvSpPr>
              <p:cNvPr id="428" name="Freeform: Shape 427">
                <a:extLst>
                  <a:ext uri="{FF2B5EF4-FFF2-40B4-BE49-F238E27FC236}">
                    <a16:creationId xmlns:a16="http://schemas.microsoft.com/office/drawing/2014/main" id="{206CBAFC-1655-403E-A16B-03914E25C9B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9" name="Group 428">
                <a:extLst>
                  <a:ext uri="{FF2B5EF4-FFF2-40B4-BE49-F238E27FC236}">
                    <a16:creationId xmlns:a16="http://schemas.microsoft.com/office/drawing/2014/main" id="{938839D9-2754-42E1-8F14-1437E98808D7}"/>
                  </a:ext>
                </a:extLst>
              </p:cNvPr>
              <p:cNvGrpSpPr/>
              <p:nvPr/>
            </p:nvGrpSpPr>
            <p:grpSpPr>
              <a:xfrm>
                <a:off x="9701252" y="4295484"/>
                <a:ext cx="956736" cy="1287968"/>
                <a:chOff x="-3862348" y="1399884"/>
                <a:chExt cx="956736" cy="1287968"/>
              </a:xfrm>
            </p:grpSpPr>
            <p:pic>
              <p:nvPicPr>
                <p:cNvPr id="430" name="Graphic 429">
                  <a:extLst>
                    <a:ext uri="{FF2B5EF4-FFF2-40B4-BE49-F238E27FC236}">
                      <a16:creationId xmlns:a16="http://schemas.microsoft.com/office/drawing/2014/main" id="{7F226EDE-DD23-42E8-BB98-3ACB0FF94CD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1" name="TextBox 430">
                  <a:extLst>
                    <a:ext uri="{FF2B5EF4-FFF2-40B4-BE49-F238E27FC236}">
                      <a16:creationId xmlns:a16="http://schemas.microsoft.com/office/drawing/2014/main" id="{5D62DA87-CD13-40F2-BD7C-A43B225A3EE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0" name="Group 339">
              <a:extLst>
                <a:ext uri="{FF2B5EF4-FFF2-40B4-BE49-F238E27FC236}">
                  <a16:creationId xmlns:a16="http://schemas.microsoft.com/office/drawing/2014/main" id="{069EB611-0E55-4655-A07D-30E6536897CB}"/>
                </a:ext>
              </a:extLst>
            </p:cNvPr>
            <p:cNvGrpSpPr/>
            <p:nvPr/>
          </p:nvGrpSpPr>
          <p:grpSpPr>
            <a:xfrm>
              <a:off x="5916493" y="19541512"/>
              <a:ext cx="4822721" cy="2105525"/>
              <a:chOff x="5835267" y="4052087"/>
              <a:chExt cx="4822721" cy="2105525"/>
            </a:xfrm>
          </p:grpSpPr>
          <p:sp>
            <p:nvSpPr>
              <p:cNvPr id="424" name="Freeform: Shape 423">
                <a:extLst>
                  <a:ext uri="{FF2B5EF4-FFF2-40B4-BE49-F238E27FC236}">
                    <a16:creationId xmlns:a16="http://schemas.microsoft.com/office/drawing/2014/main" id="{64FC437C-929A-43E4-AF47-50F98B0881A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5" name="Group 424">
                <a:extLst>
                  <a:ext uri="{FF2B5EF4-FFF2-40B4-BE49-F238E27FC236}">
                    <a16:creationId xmlns:a16="http://schemas.microsoft.com/office/drawing/2014/main" id="{556B2697-458A-412A-9FAB-D47D72C91C27}"/>
                  </a:ext>
                </a:extLst>
              </p:cNvPr>
              <p:cNvGrpSpPr/>
              <p:nvPr/>
            </p:nvGrpSpPr>
            <p:grpSpPr>
              <a:xfrm>
                <a:off x="9701252" y="4295484"/>
                <a:ext cx="956736" cy="1287968"/>
                <a:chOff x="-3862348" y="1399884"/>
                <a:chExt cx="956736" cy="1287968"/>
              </a:xfrm>
            </p:grpSpPr>
            <p:pic>
              <p:nvPicPr>
                <p:cNvPr id="426" name="Graphic 425">
                  <a:extLst>
                    <a:ext uri="{FF2B5EF4-FFF2-40B4-BE49-F238E27FC236}">
                      <a16:creationId xmlns:a16="http://schemas.microsoft.com/office/drawing/2014/main" id="{1FC41E09-1D59-4FCF-A64F-BBD28147C80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27" name="TextBox 426">
                  <a:extLst>
                    <a:ext uri="{FF2B5EF4-FFF2-40B4-BE49-F238E27FC236}">
                      <a16:creationId xmlns:a16="http://schemas.microsoft.com/office/drawing/2014/main" id="{0A5C7605-9E1A-4573-8927-CDE7AF91F1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1" name="Group 340">
              <a:extLst>
                <a:ext uri="{FF2B5EF4-FFF2-40B4-BE49-F238E27FC236}">
                  <a16:creationId xmlns:a16="http://schemas.microsoft.com/office/drawing/2014/main" id="{5DA51EEF-BC10-4815-B832-D79DE064FBEC}"/>
                </a:ext>
              </a:extLst>
            </p:cNvPr>
            <p:cNvGrpSpPr/>
            <p:nvPr/>
          </p:nvGrpSpPr>
          <p:grpSpPr>
            <a:xfrm>
              <a:off x="1653284" y="22001871"/>
              <a:ext cx="5024592" cy="2105525"/>
              <a:chOff x="1653538" y="1750435"/>
              <a:chExt cx="5024592" cy="2105525"/>
            </a:xfrm>
          </p:grpSpPr>
          <p:sp>
            <p:nvSpPr>
              <p:cNvPr id="420" name="Freeform: Shape 419">
                <a:extLst>
                  <a:ext uri="{FF2B5EF4-FFF2-40B4-BE49-F238E27FC236}">
                    <a16:creationId xmlns:a16="http://schemas.microsoft.com/office/drawing/2014/main" id="{EF582F67-4D20-4F8E-A456-C9927601A9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1" name="Group 420">
                <a:extLst>
                  <a:ext uri="{FF2B5EF4-FFF2-40B4-BE49-F238E27FC236}">
                    <a16:creationId xmlns:a16="http://schemas.microsoft.com/office/drawing/2014/main" id="{3185BACE-C7F5-4303-B9C1-2F6D34D6CC25}"/>
                  </a:ext>
                </a:extLst>
              </p:cNvPr>
              <p:cNvGrpSpPr/>
              <p:nvPr/>
            </p:nvGrpSpPr>
            <p:grpSpPr>
              <a:xfrm>
                <a:off x="1653538" y="1757815"/>
                <a:ext cx="956736" cy="1301438"/>
                <a:chOff x="-1490164" y="1399884"/>
                <a:chExt cx="956736" cy="1301438"/>
              </a:xfrm>
            </p:grpSpPr>
            <p:pic>
              <p:nvPicPr>
                <p:cNvPr id="422" name="Graphic 421">
                  <a:extLst>
                    <a:ext uri="{FF2B5EF4-FFF2-40B4-BE49-F238E27FC236}">
                      <a16:creationId xmlns:a16="http://schemas.microsoft.com/office/drawing/2014/main" id="{505F844E-6289-401B-B6EC-A138CECE1514}"/>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23" name="TextBox 422">
                  <a:extLst>
                    <a:ext uri="{FF2B5EF4-FFF2-40B4-BE49-F238E27FC236}">
                      <a16:creationId xmlns:a16="http://schemas.microsoft.com/office/drawing/2014/main" id="{86147C3D-ED25-4322-AE42-AA422DAC206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2" name="Group 341">
              <a:extLst>
                <a:ext uri="{FF2B5EF4-FFF2-40B4-BE49-F238E27FC236}">
                  <a16:creationId xmlns:a16="http://schemas.microsoft.com/office/drawing/2014/main" id="{184B88B3-0BEB-4BEF-AF79-02E94F36FE9C}"/>
                </a:ext>
              </a:extLst>
            </p:cNvPr>
            <p:cNvGrpSpPr/>
            <p:nvPr/>
          </p:nvGrpSpPr>
          <p:grpSpPr>
            <a:xfrm>
              <a:off x="5916493" y="24462230"/>
              <a:ext cx="4741495" cy="2131542"/>
              <a:chOff x="1504353" y="8801354"/>
              <a:chExt cx="4741495" cy="2131542"/>
            </a:xfrm>
          </p:grpSpPr>
          <p:sp>
            <p:nvSpPr>
              <p:cNvPr id="416" name="Freeform: Shape 415">
                <a:extLst>
                  <a:ext uri="{FF2B5EF4-FFF2-40B4-BE49-F238E27FC236}">
                    <a16:creationId xmlns:a16="http://schemas.microsoft.com/office/drawing/2014/main" id="{12995D90-43DD-4FF0-A217-1DA80877EAF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7" name="Group 416">
                <a:extLst>
                  <a:ext uri="{FF2B5EF4-FFF2-40B4-BE49-F238E27FC236}">
                    <a16:creationId xmlns:a16="http://schemas.microsoft.com/office/drawing/2014/main" id="{9A37921B-0AFE-417D-B8E7-31EE1BC73F20}"/>
                  </a:ext>
                </a:extLst>
              </p:cNvPr>
              <p:cNvGrpSpPr/>
              <p:nvPr/>
            </p:nvGrpSpPr>
            <p:grpSpPr>
              <a:xfrm>
                <a:off x="5289112" y="8801354"/>
                <a:ext cx="956736" cy="1301438"/>
                <a:chOff x="-2750419" y="1399884"/>
                <a:chExt cx="956736" cy="1301438"/>
              </a:xfrm>
            </p:grpSpPr>
            <p:pic>
              <p:nvPicPr>
                <p:cNvPr id="418" name="Graphic 417">
                  <a:extLst>
                    <a:ext uri="{FF2B5EF4-FFF2-40B4-BE49-F238E27FC236}">
                      <a16:creationId xmlns:a16="http://schemas.microsoft.com/office/drawing/2014/main" id="{4FEB6BC6-3D48-4D0E-9C92-6681F97DE4D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9" name="TextBox 418">
                  <a:extLst>
                    <a:ext uri="{FF2B5EF4-FFF2-40B4-BE49-F238E27FC236}">
                      <a16:creationId xmlns:a16="http://schemas.microsoft.com/office/drawing/2014/main" id="{74CB94A7-11EE-41F0-9D2A-25B9B254093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3" name="TextBox 342">
              <a:extLst>
                <a:ext uri="{FF2B5EF4-FFF2-40B4-BE49-F238E27FC236}">
                  <a16:creationId xmlns:a16="http://schemas.microsoft.com/office/drawing/2014/main" id="{C8549864-068C-4B52-9DA5-8FB28CD0AAE2}"/>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4" name="Group 343">
              <a:extLst>
                <a:ext uri="{FF2B5EF4-FFF2-40B4-BE49-F238E27FC236}">
                  <a16:creationId xmlns:a16="http://schemas.microsoft.com/office/drawing/2014/main" id="{F39111C2-BE7C-42F9-A608-04E2740856A1}"/>
                </a:ext>
              </a:extLst>
            </p:cNvPr>
            <p:cNvGrpSpPr/>
            <p:nvPr/>
          </p:nvGrpSpPr>
          <p:grpSpPr>
            <a:xfrm>
              <a:off x="5916493" y="27143993"/>
              <a:ext cx="4741495" cy="2131542"/>
              <a:chOff x="1504353" y="8801354"/>
              <a:chExt cx="4741495" cy="2131542"/>
            </a:xfrm>
          </p:grpSpPr>
          <p:sp>
            <p:nvSpPr>
              <p:cNvPr id="412" name="Freeform: Shape 411">
                <a:extLst>
                  <a:ext uri="{FF2B5EF4-FFF2-40B4-BE49-F238E27FC236}">
                    <a16:creationId xmlns:a16="http://schemas.microsoft.com/office/drawing/2014/main" id="{7810BECB-4588-4CF8-A19C-A8F9850F963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3" name="Group 412">
                <a:extLst>
                  <a:ext uri="{FF2B5EF4-FFF2-40B4-BE49-F238E27FC236}">
                    <a16:creationId xmlns:a16="http://schemas.microsoft.com/office/drawing/2014/main" id="{B885EC6B-6675-46AF-B4B3-2C6E8F490983}"/>
                  </a:ext>
                </a:extLst>
              </p:cNvPr>
              <p:cNvGrpSpPr/>
              <p:nvPr/>
            </p:nvGrpSpPr>
            <p:grpSpPr>
              <a:xfrm>
                <a:off x="5289112" y="8801354"/>
                <a:ext cx="956736" cy="1301438"/>
                <a:chOff x="-2750419" y="1399884"/>
                <a:chExt cx="956736" cy="1301438"/>
              </a:xfrm>
            </p:grpSpPr>
            <p:pic>
              <p:nvPicPr>
                <p:cNvPr id="414" name="Graphic 413">
                  <a:extLst>
                    <a:ext uri="{FF2B5EF4-FFF2-40B4-BE49-F238E27FC236}">
                      <a16:creationId xmlns:a16="http://schemas.microsoft.com/office/drawing/2014/main" id="{1CAC977D-438E-42F1-BAEB-EB9489FEB0E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5" name="TextBox 414">
                  <a:extLst>
                    <a:ext uri="{FF2B5EF4-FFF2-40B4-BE49-F238E27FC236}">
                      <a16:creationId xmlns:a16="http://schemas.microsoft.com/office/drawing/2014/main" id="{CC8C2659-C7EA-4B22-BBEC-1F932C3D38F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45" name="Group 344">
              <a:extLst>
                <a:ext uri="{FF2B5EF4-FFF2-40B4-BE49-F238E27FC236}">
                  <a16:creationId xmlns:a16="http://schemas.microsoft.com/office/drawing/2014/main" id="{A5FF4E91-9650-430E-8884-DA6639639C3E}"/>
                </a:ext>
              </a:extLst>
            </p:cNvPr>
            <p:cNvGrpSpPr/>
            <p:nvPr/>
          </p:nvGrpSpPr>
          <p:grpSpPr>
            <a:xfrm>
              <a:off x="1609989" y="29657184"/>
              <a:ext cx="5024592" cy="2105525"/>
              <a:chOff x="1653538" y="1750435"/>
              <a:chExt cx="5024592" cy="2105525"/>
            </a:xfrm>
          </p:grpSpPr>
          <p:sp>
            <p:nvSpPr>
              <p:cNvPr id="408" name="Freeform: Shape 407">
                <a:extLst>
                  <a:ext uri="{FF2B5EF4-FFF2-40B4-BE49-F238E27FC236}">
                    <a16:creationId xmlns:a16="http://schemas.microsoft.com/office/drawing/2014/main" id="{E8077896-ED04-4340-9A3B-C42B83AAA95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409" name="Group 408">
                <a:extLst>
                  <a:ext uri="{FF2B5EF4-FFF2-40B4-BE49-F238E27FC236}">
                    <a16:creationId xmlns:a16="http://schemas.microsoft.com/office/drawing/2014/main" id="{26A82CD2-5703-49D5-ADCE-C885C62256DD}"/>
                  </a:ext>
                </a:extLst>
              </p:cNvPr>
              <p:cNvGrpSpPr/>
              <p:nvPr/>
            </p:nvGrpSpPr>
            <p:grpSpPr>
              <a:xfrm>
                <a:off x="1653538" y="1757815"/>
                <a:ext cx="956736" cy="1301438"/>
                <a:chOff x="-1490164" y="1399884"/>
                <a:chExt cx="956736" cy="1301438"/>
              </a:xfrm>
            </p:grpSpPr>
            <p:pic>
              <p:nvPicPr>
                <p:cNvPr id="410" name="Graphic 409">
                  <a:extLst>
                    <a:ext uri="{FF2B5EF4-FFF2-40B4-BE49-F238E27FC236}">
                      <a16:creationId xmlns:a16="http://schemas.microsoft.com/office/drawing/2014/main" id="{BDB20B8E-89E7-46D0-847F-646F6169F45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11" name="TextBox 410">
                  <a:extLst>
                    <a:ext uri="{FF2B5EF4-FFF2-40B4-BE49-F238E27FC236}">
                      <a16:creationId xmlns:a16="http://schemas.microsoft.com/office/drawing/2014/main" id="{F05B65D4-B2BE-49CC-BB18-05D50A4579C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6" name="Group 345">
              <a:extLst>
                <a:ext uri="{FF2B5EF4-FFF2-40B4-BE49-F238E27FC236}">
                  <a16:creationId xmlns:a16="http://schemas.microsoft.com/office/drawing/2014/main" id="{BE17590E-0C82-40CA-BD62-F3F20C293D9D}"/>
                </a:ext>
              </a:extLst>
            </p:cNvPr>
            <p:cNvGrpSpPr/>
            <p:nvPr/>
          </p:nvGrpSpPr>
          <p:grpSpPr>
            <a:xfrm>
              <a:off x="6068893" y="32117015"/>
              <a:ext cx="4822721" cy="2105525"/>
              <a:chOff x="5835267" y="4052087"/>
              <a:chExt cx="4822721" cy="2105525"/>
            </a:xfrm>
          </p:grpSpPr>
          <p:sp>
            <p:nvSpPr>
              <p:cNvPr id="404" name="Freeform: Shape 403">
                <a:extLst>
                  <a:ext uri="{FF2B5EF4-FFF2-40B4-BE49-F238E27FC236}">
                    <a16:creationId xmlns:a16="http://schemas.microsoft.com/office/drawing/2014/main" id="{9F122DD6-742E-4058-9913-2A85CBB86B3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5" name="Group 404">
                <a:extLst>
                  <a:ext uri="{FF2B5EF4-FFF2-40B4-BE49-F238E27FC236}">
                    <a16:creationId xmlns:a16="http://schemas.microsoft.com/office/drawing/2014/main" id="{E33ED2A3-C85C-489A-9DA7-74AB9E7C0BBF}"/>
                  </a:ext>
                </a:extLst>
              </p:cNvPr>
              <p:cNvGrpSpPr/>
              <p:nvPr/>
            </p:nvGrpSpPr>
            <p:grpSpPr>
              <a:xfrm>
                <a:off x="9701252" y="4295484"/>
                <a:ext cx="956736" cy="1287968"/>
                <a:chOff x="-3862348" y="1399884"/>
                <a:chExt cx="956736" cy="1287968"/>
              </a:xfrm>
            </p:grpSpPr>
            <p:pic>
              <p:nvPicPr>
                <p:cNvPr id="406" name="Graphic 405">
                  <a:extLst>
                    <a:ext uri="{FF2B5EF4-FFF2-40B4-BE49-F238E27FC236}">
                      <a16:creationId xmlns:a16="http://schemas.microsoft.com/office/drawing/2014/main" id="{C0387A5A-0CBA-44C6-AD65-85DF6DB821B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07" name="TextBox 406">
                  <a:extLst>
                    <a:ext uri="{FF2B5EF4-FFF2-40B4-BE49-F238E27FC236}">
                      <a16:creationId xmlns:a16="http://schemas.microsoft.com/office/drawing/2014/main" id="{79F4D3F5-3875-484B-9051-2C47CE63EA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7" name="Group 346">
              <a:extLst>
                <a:ext uri="{FF2B5EF4-FFF2-40B4-BE49-F238E27FC236}">
                  <a16:creationId xmlns:a16="http://schemas.microsoft.com/office/drawing/2014/main" id="{FFD13677-C93B-4861-8258-14AA6A908DEA}"/>
                </a:ext>
              </a:extLst>
            </p:cNvPr>
            <p:cNvGrpSpPr/>
            <p:nvPr/>
          </p:nvGrpSpPr>
          <p:grpSpPr>
            <a:xfrm>
              <a:off x="5994916" y="37587954"/>
              <a:ext cx="4741495" cy="2131542"/>
              <a:chOff x="1504353" y="8801354"/>
              <a:chExt cx="4741495" cy="2131542"/>
            </a:xfrm>
          </p:grpSpPr>
          <p:sp>
            <p:nvSpPr>
              <p:cNvPr id="400" name="Freeform: Shape 399">
                <a:extLst>
                  <a:ext uri="{FF2B5EF4-FFF2-40B4-BE49-F238E27FC236}">
                    <a16:creationId xmlns:a16="http://schemas.microsoft.com/office/drawing/2014/main" id="{11608954-17F6-46F3-B21F-E0B1FBCBF5F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1" name="Group 400">
                <a:extLst>
                  <a:ext uri="{FF2B5EF4-FFF2-40B4-BE49-F238E27FC236}">
                    <a16:creationId xmlns:a16="http://schemas.microsoft.com/office/drawing/2014/main" id="{81AFA2B5-800A-4DEC-9FA4-4BD50041CF74}"/>
                  </a:ext>
                </a:extLst>
              </p:cNvPr>
              <p:cNvGrpSpPr/>
              <p:nvPr/>
            </p:nvGrpSpPr>
            <p:grpSpPr>
              <a:xfrm>
                <a:off x="5289112" y="8801354"/>
                <a:ext cx="956736" cy="1301438"/>
                <a:chOff x="-2750419" y="1399884"/>
                <a:chExt cx="956736" cy="1301438"/>
              </a:xfrm>
            </p:grpSpPr>
            <p:pic>
              <p:nvPicPr>
                <p:cNvPr id="402" name="Graphic 401">
                  <a:extLst>
                    <a:ext uri="{FF2B5EF4-FFF2-40B4-BE49-F238E27FC236}">
                      <a16:creationId xmlns:a16="http://schemas.microsoft.com/office/drawing/2014/main" id="{0F9DC36B-86F4-4771-811C-979EFAD5E1B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03" name="TextBox 402">
                  <a:extLst>
                    <a:ext uri="{FF2B5EF4-FFF2-40B4-BE49-F238E27FC236}">
                      <a16:creationId xmlns:a16="http://schemas.microsoft.com/office/drawing/2014/main" id="{EAA2802B-9BC2-4521-A28B-EC5985E23E5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8" name="TextBox 347">
              <a:extLst>
                <a:ext uri="{FF2B5EF4-FFF2-40B4-BE49-F238E27FC236}">
                  <a16:creationId xmlns:a16="http://schemas.microsoft.com/office/drawing/2014/main" id="{DA2FC96D-0C4A-4ECC-84C7-858ACE26F7F5}"/>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9" name="Group 348">
              <a:extLst>
                <a:ext uri="{FF2B5EF4-FFF2-40B4-BE49-F238E27FC236}">
                  <a16:creationId xmlns:a16="http://schemas.microsoft.com/office/drawing/2014/main" id="{CE803BFE-46F1-4A3A-8AE0-6580AA992DF7}"/>
                </a:ext>
              </a:extLst>
            </p:cNvPr>
            <p:cNvGrpSpPr/>
            <p:nvPr/>
          </p:nvGrpSpPr>
          <p:grpSpPr>
            <a:xfrm>
              <a:off x="6096000" y="34798778"/>
              <a:ext cx="4741495" cy="2131542"/>
              <a:chOff x="1504353" y="8801354"/>
              <a:chExt cx="4741495" cy="2131542"/>
            </a:xfrm>
          </p:grpSpPr>
          <p:sp>
            <p:nvSpPr>
              <p:cNvPr id="396" name="Freeform: Shape 395">
                <a:extLst>
                  <a:ext uri="{FF2B5EF4-FFF2-40B4-BE49-F238E27FC236}">
                    <a16:creationId xmlns:a16="http://schemas.microsoft.com/office/drawing/2014/main" id="{77DF058C-7E7A-4015-A4F2-FD1F1329D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7" name="Group 396">
                <a:extLst>
                  <a:ext uri="{FF2B5EF4-FFF2-40B4-BE49-F238E27FC236}">
                    <a16:creationId xmlns:a16="http://schemas.microsoft.com/office/drawing/2014/main" id="{51680D71-3FF6-4B91-B550-89BC8DA55391}"/>
                  </a:ext>
                </a:extLst>
              </p:cNvPr>
              <p:cNvGrpSpPr/>
              <p:nvPr/>
            </p:nvGrpSpPr>
            <p:grpSpPr>
              <a:xfrm>
                <a:off x="5289112" y="8801354"/>
                <a:ext cx="956736" cy="1301438"/>
                <a:chOff x="-2750419" y="1399884"/>
                <a:chExt cx="956736" cy="1301438"/>
              </a:xfrm>
            </p:grpSpPr>
            <p:pic>
              <p:nvPicPr>
                <p:cNvPr id="398" name="Graphic 397">
                  <a:extLst>
                    <a:ext uri="{FF2B5EF4-FFF2-40B4-BE49-F238E27FC236}">
                      <a16:creationId xmlns:a16="http://schemas.microsoft.com/office/drawing/2014/main" id="{9E5CDFBC-19F7-4A23-826C-F22E6AFA272B}"/>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99" name="TextBox 398">
                  <a:extLst>
                    <a:ext uri="{FF2B5EF4-FFF2-40B4-BE49-F238E27FC236}">
                      <a16:creationId xmlns:a16="http://schemas.microsoft.com/office/drawing/2014/main" id="{564F9E0E-AC6F-40A3-A160-B04930C78C6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0" name="Group 349">
              <a:extLst>
                <a:ext uri="{FF2B5EF4-FFF2-40B4-BE49-F238E27FC236}">
                  <a16:creationId xmlns:a16="http://schemas.microsoft.com/office/drawing/2014/main" id="{D1963B27-C4FE-42CF-92FE-8A7106680F4E}"/>
                </a:ext>
              </a:extLst>
            </p:cNvPr>
            <p:cNvGrpSpPr/>
            <p:nvPr/>
          </p:nvGrpSpPr>
          <p:grpSpPr>
            <a:xfrm>
              <a:off x="1653284" y="39894656"/>
              <a:ext cx="5024592" cy="2105525"/>
              <a:chOff x="1653538" y="1750435"/>
              <a:chExt cx="5024592" cy="2105525"/>
            </a:xfrm>
          </p:grpSpPr>
          <p:sp>
            <p:nvSpPr>
              <p:cNvPr id="392" name="Freeform: Shape 391">
                <a:extLst>
                  <a:ext uri="{FF2B5EF4-FFF2-40B4-BE49-F238E27FC236}">
                    <a16:creationId xmlns:a16="http://schemas.microsoft.com/office/drawing/2014/main" id="{897308E3-F49E-4C33-943E-24B153D0EA1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93" name="Group 392">
                <a:extLst>
                  <a:ext uri="{FF2B5EF4-FFF2-40B4-BE49-F238E27FC236}">
                    <a16:creationId xmlns:a16="http://schemas.microsoft.com/office/drawing/2014/main" id="{BF581CA5-A4A9-410E-8591-9360102C3659}"/>
                  </a:ext>
                </a:extLst>
              </p:cNvPr>
              <p:cNvGrpSpPr/>
              <p:nvPr/>
            </p:nvGrpSpPr>
            <p:grpSpPr>
              <a:xfrm>
                <a:off x="1653538" y="1757815"/>
                <a:ext cx="956736" cy="1301438"/>
                <a:chOff x="-1490164" y="1399884"/>
                <a:chExt cx="956736" cy="1301438"/>
              </a:xfrm>
            </p:grpSpPr>
            <p:pic>
              <p:nvPicPr>
                <p:cNvPr id="394" name="Graphic 393">
                  <a:extLst>
                    <a:ext uri="{FF2B5EF4-FFF2-40B4-BE49-F238E27FC236}">
                      <a16:creationId xmlns:a16="http://schemas.microsoft.com/office/drawing/2014/main" id="{5BCE6EBF-A767-4D0B-8A42-06DA8F88E60F}"/>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95" name="TextBox 394">
                  <a:extLst>
                    <a:ext uri="{FF2B5EF4-FFF2-40B4-BE49-F238E27FC236}">
                      <a16:creationId xmlns:a16="http://schemas.microsoft.com/office/drawing/2014/main" id="{E2FDB939-D16A-47AC-BFC9-4F6CC02EAC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1" name="Group 350">
              <a:extLst>
                <a:ext uri="{FF2B5EF4-FFF2-40B4-BE49-F238E27FC236}">
                  <a16:creationId xmlns:a16="http://schemas.microsoft.com/office/drawing/2014/main" id="{E3928A95-96DC-44D9-88ED-62AC317F9201}"/>
                </a:ext>
              </a:extLst>
            </p:cNvPr>
            <p:cNvGrpSpPr/>
            <p:nvPr/>
          </p:nvGrpSpPr>
          <p:grpSpPr>
            <a:xfrm>
              <a:off x="6014774" y="42175341"/>
              <a:ext cx="4822721" cy="2105525"/>
              <a:chOff x="5835267" y="4052087"/>
              <a:chExt cx="4822721" cy="2105525"/>
            </a:xfrm>
          </p:grpSpPr>
          <p:sp>
            <p:nvSpPr>
              <p:cNvPr id="388" name="Freeform: Shape 387">
                <a:extLst>
                  <a:ext uri="{FF2B5EF4-FFF2-40B4-BE49-F238E27FC236}">
                    <a16:creationId xmlns:a16="http://schemas.microsoft.com/office/drawing/2014/main" id="{215B1737-08F2-4DAA-AE45-67377257FD8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9" name="Group 388">
                <a:extLst>
                  <a:ext uri="{FF2B5EF4-FFF2-40B4-BE49-F238E27FC236}">
                    <a16:creationId xmlns:a16="http://schemas.microsoft.com/office/drawing/2014/main" id="{688DA27C-F293-498C-8F24-671C95BE14B2}"/>
                  </a:ext>
                </a:extLst>
              </p:cNvPr>
              <p:cNvGrpSpPr/>
              <p:nvPr/>
            </p:nvGrpSpPr>
            <p:grpSpPr>
              <a:xfrm>
                <a:off x="9701252" y="4295484"/>
                <a:ext cx="956736" cy="1287968"/>
                <a:chOff x="-3862348" y="1399884"/>
                <a:chExt cx="956736" cy="1287968"/>
              </a:xfrm>
            </p:grpSpPr>
            <p:pic>
              <p:nvPicPr>
                <p:cNvPr id="390" name="Graphic 389">
                  <a:extLst>
                    <a:ext uri="{FF2B5EF4-FFF2-40B4-BE49-F238E27FC236}">
                      <a16:creationId xmlns:a16="http://schemas.microsoft.com/office/drawing/2014/main" id="{A498BC12-DD7A-431B-84A7-A3D02EEDFFE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91" name="TextBox 390">
                  <a:extLst>
                    <a:ext uri="{FF2B5EF4-FFF2-40B4-BE49-F238E27FC236}">
                      <a16:creationId xmlns:a16="http://schemas.microsoft.com/office/drawing/2014/main" id="{A959876F-0A5C-4942-8EDB-76696818A0B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352" name="TextBox 351">
              <a:extLst>
                <a:ext uri="{FF2B5EF4-FFF2-40B4-BE49-F238E27FC236}">
                  <a16:creationId xmlns:a16="http://schemas.microsoft.com/office/drawing/2014/main" id="{51E88272-32D3-4B50-B177-71A5B3055DA5}"/>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353" name="Group 352">
              <a:extLst>
                <a:ext uri="{FF2B5EF4-FFF2-40B4-BE49-F238E27FC236}">
                  <a16:creationId xmlns:a16="http://schemas.microsoft.com/office/drawing/2014/main" id="{896D9AE0-D5F1-412A-BEA6-FC1EC514A5D8}"/>
                </a:ext>
              </a:extLst>
            </p:cNvPr>
            <p:cNvGrpSpPr/>
            <p:nvPr/>
          </p:nvGrpSpPr>
          <p:grpSpPr>
            <a:xfrm>
              <a:off x="6002911" y="45040054"/>
              <a:ext cx="4822721" cy="2105525"/>
              <a:chOff x="5835267" y="4052087"/>
              <a:chExt cx="4822721" cy="2105525"/>
            </a:xfrm>
          </p:grpSpPr>
          <p:sp>
            <p:nvSpPr>
              <p:cNvPr id="384" name="Freeform: Shape 383">
                <a:extLst>
                  <a:ext uri="{FF2B5EF4-FFF2-40B4-BE49-F238E27FC236}">
                    <a16:creationId xmlns:a16="http://schemas.microsoft.com/office/drawing/2014/main" id="{BF23A895-2B43-42F4-B6DC-5203B5029A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5" name="Group 384">
                <a:extLst>
                  <a:ext uri="{FF2B5EF4-FFF2-40B4-BE49-F238E27FC236}">
                    <a16:creationId xmlns:a16="http://schemas.microsoft.com/office/drawing/2014/main" id="{78F6296D-CC50-4196-956F-46EB1B59854E}"/>
                  </a:ext>
                </a:extLst>
              </p:cNvPr>
              <p:cNvGrpSpPr/>
              <p:nvPr/>
            </p:nvGrpSpPr>
            <p:grpSpPr>
              <a:xfrm>
                <a:off x="9701252" y="4295484"/>
                <a:ext cx="956736" cy="1287968"/>
                <a:chOff x="-3862348" y="1399884"/>
                <a:chExt cx="956736" cy="1287968"/>
              </a:xfrm>
            </p:grpSpPr>
            <p:pic>
              <p:nvPicPr>
                <p:cNvPr id="386" name="Graphic 385">
                  <a:extLst>
                    <a:ext uri="{FF2B5EF4-FFF2-40B4-BE49-F238E27FC236}">
                      <a16:creationId xmlns:a16="http://schemas.microsoft.com/office/drawing/2014/main" id="{A02B9080-751E-439C-8AF9-52EDBA2A24E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87" name="TextBox 386">
                  <a:extLst>
                    <a:ext uri="{FF2B5EF4-FFF2-40B4-BE49-F238E27FC236}">
                      <a16:creationId xmlns:a16="http://schemas.microsoft.com/office/drawing/2014/main" id="{F067D2C3-6901-4F4E-9B5A-35907889BED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4" name="Group 353">
              <a:extLst>
                <a:ext uri="{FF2B5EF4-FFF2-40B4-BE49-F238E27FC236}">
                  <a16:creationId xmlns:a16="http://schemas.microsoft.com/office/drawing/2014/main" id="{12C2BAD6-6F34-4554-8993-25FDD366D0BA}"/>
                </a:ext>
              </a:extLst>
            </p:cNvPr>
            <p:cNvGrpSpPr/>
            <p:nvPr/>
          </p:nvGrpSpPr>
          <p:grpSpPr>
            <a:xfrm>
              <a:off x="1609989" y="47323841"/>
              <a:ext cx="5024592" cy="2105525"/>
              <a:chOff x="1653538" y="1750435"/>
              <a:chExt cx="5024592" cy="2105525"/>
            </a:xfrm>
          </p:grpSpPr>
          <p:sp>
            <p:nvSpPr>
              <p:cNvPr id="380" name="Freeform: Shape 379">
                <a:extLst>
                  <a:ext uri="{FF2B5EF4-FFF2-40B4-BE49-F238E27FC236}">
                    <a16:creationId xmlns:a16="http://schemas.microsoft.com/office/drawing/2014/main" id="{56F7E040-81A7-4AA3-BCE5-4D7429EB079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81" name="Group 380">
                <a:extLst>
                  <a:ext uri="{FF2B5EF4-FFF2-40B4-BE49-F238E27FC236}">
                    <a16:creationId xmlns:a16="http://schemas.microsoft.com/office/drawing/2014/main" id="{27E18405-6AF8-4969-AAF9-62CB2741CB98}"/>
                  </a:ext>
                </a:extLst>
              </p:cNvPr>
              <p:cNvGrpSpPr/>
              <p:nvPr/>
            </p:nvGrpSpPr>
            <p:grpSpPr>
              <a:xfrm>
                <a:off x="1653538" y="1757815"/>
                <a:ext cx="956736" cy="1301438"/>
                <a:chOff x="-1490164" y="1399884"/>
                <a:chExt cx="956736" cy="1301438"/>
              </a:xfrm>
            </p:grpSpPr>
            <p:pic>
              <p:nvPicPr>
                <p:cNvPr id="382" name="Graphic 381">
                  <a:extLst>
                    <a:ext uri="{FF2B5EF4-FFF2-40B4-BE49-F238E27FC236}">
                      <a16:creationId xmlns:a16="http://schemas.microsoft.com/office/drawing/2014/main" id="{FB7477E7-97E7-409A-94ED-A60ABEF24087}"/>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83" name="TextBox 382">
                  <a:extLst>
                    <a:ext uri="{FF2B5EF4-FFF2-40B4-BE49-F238E27FC236}">
                      <a16:creationId xmlns:a16="http://schemas.microsoft.com/office/drawing/2014/main" id="{B7B3FFC7-BA52-4F06-8439-D968C85FCAE1}"/>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5" name="Group 354">
              <a:extLst>
                <a:ext uri="{FF2B5EF4-FFF2-40B4-BE49-F238E27FC236}">
                  <a16:creationId xmlns:a16="http://schemas.microsoft.com/office/drawing/2014/main" id="{64A53466-5075-476B-8AA3-79851A0422F2}"/>
                </a:ext>
              </a:extLst>
            </p:cNvPr>
            <p:cNvGrpSpPr/>
            <p:nvPr/>
          </p:nvGrpSpPr>
          <p:grpSpPr>
            <a:xfrm>
              <a:off x="6147316" y="49696254"/>
              <a:ext cx="4741495" cy="2131542"/>
              <a:chOff x="1504353" y="8801354"/>
              <a:chExt cx="4741495" cy="2131542"/>
            </a:xfrm>
          </p:grpSpPr>
          <p:sp>
            <p:nvSpPr>
              <p:cNvPr id="376" name="Freeform: Shape 375">
                <a:extLst>
                  <a:ext uri="{FF2B5EF4-FFF2-40B4-BE49-F238E27FC236}">
                    <a16:creationId xmlns:a16="http://schemas.microsoft.com/office/drawing/2014/main" id="{B4CAE47D-ED63-4C4C-A242-0D6DB78B1D1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7" name="Group 376">
                <a:extLst>
                  <a:ext uri="{FF2B5EF4-FFF2-40B4-BE49-F238E27FC236}">
                    <a16:creationId xmlns:a16="http://schemas.microsoft.com/office/drawing/2014/main" id="{8AE6E787-26AD-40D3-A218-DFE08109FA1C}"/>
                  </a:ext>
                </a:extLst>
              </p:cNvPr>
              <p:cNvGrpSpPr/>
              <p:nvPr/>
            </p:nvGrpSpPr>
            <p:grpSpPr>
              <a:xfrm>
                <a:off x="5289112" y="8801354"/>
                <a:ext cx="956736" cy="1301438"/>
                <a:chOff x="-2750419" y="1399884"/>
                <a:chExt cx="956736" cy="1301438"/>
              </a:xfrm>
            </p:grpSpPr>
            <p:pic>
              <p:nvPicPr>
                <p:cNvPr id="378" name="Graphic 377">
                  <a:extLst>
                    <a:ext uri="{FF2B5EF4-FFF2-40B4-BE49-F238E27FC236}">
                      <a16:creationId xmlns:a16="http://schemas.microsoft.com/office/drawing/2014/main" id="{C93D5EA7-5235-44CF-9CFE-55849BD75222}"/>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79" name="TextBox 378">
                  <a:extLst>
                    <a:ext uri="{FF2B5EF4-FFF2-40B4-BE49-F238E27FC236}">
                      <a16:creationId xmlns:a16="http://schemas.microsoft.com/office/drawing/2014/main" id="{889E28AA-2568-496A-BF6F-9F2CB95442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6" name="Group 355">
              <a:extLst>
                <a:ext uri="{FF2B5EF4-FFF2-40B4-BE49-F238E27FC236}">
                  <a16:creationId xmlns:a16="http://schemas.microsoft.com/office/drawing/2014/main" id="{A60FA71E-48BB-49CF-9736-CA8A758E3850}"/>
                </a:ext>
              </a:extLst>
            </p:cNvPr>
            <p:cNvGrpSpPr/>
            <p:nvPr/>
          </p:nvGrpSpPr>
          <p:grpSpPr>
            <a:xfrm>
              <a:off x="6096000" y="52120701"/>
              <a:ext cx="4822721" cy="2105525"/>
              <a:chOff x="5835267" y="4052087"/>
              <a:chExt cx="4822721" cy="2105525"/>
            </a:xfrm>
          </p:grpSpPr>
          <p:sp>
            <p:nvSpPr>
              <p:cNvPr id="372" name="Freeform: Shape 371">
                <a:extLst>
                  <a:ext uri="{FF2B5EF4-FFF2-40B4-BE49-F238E27FC236}">
                    <a16:creationId xmlns:a16="http://schemas.microsoft.com/office/drawing/2014/main" id="{6D6CA6D0-76BB-4C17-8555-1039C1D2B0F0}"/>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3" name="Group 372">
                <a:extLst>
                  <a:ext uri="{FF2B5EF4-FFF2-40B4-BE49-F238E27FC236}">
                    <a16:creationId xmlns:a16="http://schemas.microsoft.com/office/drawing/2014/main" id="{BB2142CC-BFF8-4850-AEEC-B4B2540997B8}"/>
                  </a:ext>
                </a:extLst>
              </p:cNvPr>
              <p:cNvGrpSpPr/>
              <p:nvPr/>
            </p:nvGrpSpPr>
            <p:grpSpPr>
              <a:xfrm>
                <a:off x="9701252" y="4295484"/>
                <a:ext cx="956736" cy="1287968"/>
                <a:chOff x="-3862348" y="1399884"/>
                <a:chExt cx="956736" cy="1287968"/>
              </a:xfrm>
            </p:grpSpPr>
            <p:pic>
              <p:nvPicPr>
                <p:cNvPr id="374" name="Graphic 373">
                  <a:extLst>
                    <a:ext uri="{FF2B5EF4-FFF2-40B4-BE49-F238E27FC236}">
                      <a16:creationId xmlns:a16="http://schemas.microsoft.com/office/drawing/2014/main" id="{1BE8F194-22EC-4C43-B935-9A2502DDDFA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75" name="TextBox 374">
                  <a:extLst>
                    <a:ext uri="{FF2B5EF4-FFF2-40B4-BE49-F238E27FC236}">
                      <a16:creationId xmlns:a16="http://schemas.microsoft.com/office/drawing/2014/main" id="{3AE3257E-F921-4509-B71F-61BB36141B0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7" name="Group 356">
              <a:extLst>
                <a:ext uri="{FF2B5EF4-FFF2-40B4-BE49-F238E27FC236}">
                  <a16:creationId xmlns:a16="http://schemas.microsoft.com/office/drawing/2014/main" id="{3641C85D-6638-461B-90D6-003011EB939B}"/>
                </a:ext>
              </a:extLst>
            </p:cNvPr>
            <p:cNvGrpSpPr/>
            <p:nvPr/>
          </p:nvGrpSpPr>
          <p:grpSpPr>
            <a:xfrm>
              <a:off x="1494244" y="54519131"/>
              <a:ext cx="5024592" cy="2105525"/>
              <a:chOff x="1653538" y="1750435"/>
              <a:chExt cx="5024592" cy="2105525"/>
            </a:xfrm>
          </p:grpSpPr>
          <p:sp>
            <p:nvSpPr>
              <p:cNvPr id="368" name="Freeform: Shape 367">
                <a:extLst>
                  <a:ext uri="{FF2B5EF4-FFF2-40B4-BE49-F238E27FC236}">
                    <a16:creationId xmlns:a16="http://schemas.microsoft.com/office/drawing/2014/main" id="{3A15FD5C-7535-499E-84B6-198F3C4B41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69" name="Group 368">
                <a:extLst>
                  <a:ext uri="{FF2B5EF4-FFF2-40B4-BE49-F238E27FC236}">
                    <a16:creationId xmlns:a16="http://schemas.microsoft.com/office/drawing/2014/main" id="{26BF7BDE-D8C0-488E-BDEA-F0C6037E1D24}"/>
                  </a:ext>
                </a:extLst>
              </p:cNvPr>
              <p:cNvGrpSpPr/>
              <p:nvPr/>
            </p:nvGrpSpPr>
            <p:grpSpPr>
              <a:xfrm>
                <a:off x="1653538" y="1757815"/>
                <a:ext cx="956736" cy="1301438"/>
                <a:chOff x="-1490164" y="1399884"/>
                <a:chExt cx="956736" cy="1301438"/>
              </a:xfrm>
            </p:grpSpPr>
            <p:pic>
              <p:nvPicPr>
                <p:cNvPr id="370" name="Graphic 369">
                  <a:extLst>
                    <a:ext uri="{FF2B5EF4-FFF2-40B4-BE49-F238E27FC236}">
                      <a16:creationId xmlns:a16="http://schemas.microsoft.com/office/drawing/2014/main" id="{47726E47-ACCF-4576-BDBA-01D2ABD54B9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71" name="TextBox 370">
                  <a:extLst>
                    <a:ext uri="{FF2B5EF4-FFF2-40B4-BE49-F238E27FC236}">
                      <a16:creationId xmlns:a16="http://schemas.microsoft.com/office/drawing/2014/main" id="{1248EC64-6982-4054-A4FE-FFC4D81E6AE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8" name="Group 357">
              <a:extLst>
                <a:ext uri="{FF2B5EF4-FFF2-40B4-BE49-F238E27FC236}">
                  <a16:creationId xmlns:a16="http://schemas.microsoft.com/office/drawing/2014/main" id="{9293E866-A312-41AA-A709-6B3DB8CA4BC1}"/>
                </a:ext>
              </a:extLst>
            </p:cNvPr>
            <p:cNvGrpSpPr/>
            <p:nvPr/>
          </p:nvGrpSpPr>
          <p:grpSpPr>
            <a:xfrm>
              <a:off x="6084137" y="56790697"/>
              <a:ext cx="4741495" cy="2131542"/>
              <a:chOff x="1504353" y="8801354"/>
              <a:chExt cx="4741495" cy="2131542"/>
            </a:xfrm>
          </p:grpSpPr>
          <p:sp>
            <p:nvSpPr>
              <p:cNvPr id="364" name="Freeform: Shape 363">
                <a:extLst>
                  <a:ext uri="{FF2B5EF4-FFF2-40B4-BE49-F238E27FC236}">
                    <a16:creationId xmlns:a16="http://schemas.microsoft.com/office/drawing/2014/main" id="{2A4D147A-389B-4FE4-B79C-17596FCF2B9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5" name="Group 364">
                <a:extLst>
                  <a:ext uri="{FF2B5EF4-FFF2-40B4-BE49-F238E27FC236}">
                    <a16:creationId xmlns:a16="http://schemas.microsoft.com/office/drawing/2014/main" id="{E0E00B52-4E2F-474D-9A09-AF6DE34C039F}"/>
                  </a:ext>
                </a:extLst>
              </p:cNvPr>
              <p:cNvGrpSpPr/>
              <p:nvPr/>
            </p:nvGrpSpPr>
            <p:grpSpPr>
              <a:xfrm>
                <a:off x="5289112" y="8801354"/>
                <a:ext cx="956736" cy="1301438"/>
                <a:chOff x="-2750419" y="1399884"/>
                <a:chExt cx="956736" cy="1301438"/>
              </a:xfrm>
            </p:grpSpPr>
            <p:pic>
              <p:nvPicPr>
                <p:cNvPr id="366" name="Graphic 365">
                  <a:extLst>
                    <a:ext uri="{FF2B5EF4-FFF2-40B4-BE49-F238E27FC236}">
                      <a16:creationId xmlns:a16="http://schemas.microsoft.com/office/drawing/2014/main" id="{F32A67B2-4498-4618-84A5-4012DDA5806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67" name="TextBox 366">
                  <a:extLst>
                    <a:ext uri="{FF2B5EF4-FFF2-40B4-BE49-F238E27FC236}">
                      <a16:creationId xmlns:a16="http://schemas.microsoft.com/office/drawing/2014/main" id="{698C6574-93E4-42F3-8158-850CFBD2885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9" name="Group 358">
              <a:extLst>
                <a:ext uri="{FF2B5EF4-FFF2-40B4-BE49-F238E27FC236}">
                  <a16:creationId xmlns:a16="http://schemas.microsoft.com/office/drawing/2014/main" id="{C047EB9B-97E9-4361-A529-6E96AE257CD1}"/>
                </a:ext>
              </a:extLst>
            </p:cNvPr>
            <p:cNvGrpSpPr/>
            <p:nvPr/>
          </p:nvGrpSpPr>
          <p:grpSpPr>
            <a:xfrm>
              <a:off x="6068893" y="59220523"/>
              <a:ext cx="4822721" cy="2105525"/>
              <a:chOff x="5835267" y="4052087"/>
              <a:chExt cx="4822721" cy="2105525"/>
            </a:xfrm>
          </p:grpSpPr>
          <p:sp>
            <p:nvSpPr>
              <p:cNvPr id="360" name="Freeform: Shape 359">
                <a:extLst>
                  <a:ext uri="{FF2B5EF4-FFF2-40B4-BE49-F238E27FC236}">
                    <a16:creationId xmlns:a16="http://schemas.microsoft.com/office/drawing/2014/main" id="{C06D3EFE-FC11-425A-B104-051CCFD6140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1" name="Group 360">
                <a:extLst>
                  <a:ext uri="{FF2B5EF4-FFF2-40B4-BE49-F238E27FC236}">
                    <a16:creationId xmlns:a16="http://schemas.microsoft.com/office/drawing/2014/main" id="{54827CAB-4A3C-4655-BF7D-F7B4C98A53F0}"/>
                  </a:ext>
                </a:extLst>
              </p:cNvPr>
              <p:cNvGrpSpPr/>
              <p:nvPr/>
            </p:nvGrpSpPr>
            <p:grpSpPr>
              <a:xfrm>
                <a:off x="9701252" y="4295484"/>
                <a:ext cx="956736" cy="1287968"/>
                <a:chOff x="-3862348" y="1399884"/>
                <a:chExt cx="956736" cy="1287968"/>
              </a:xfrm>
            </p:grpSpPr>
            <p:pic>
              <p:nvPicPr>
                <p:cNvPr id="362" name="Graphic 361">
                  <a:extLst>
                    <a:ext uri="{FF2B5EF4-FFF2-40B4-BE49-F238E27FC236}">
                      <a16:creationId xmlns:a16="http://schemas.microsoft.com/office/drawing/2014/main" id="{FD942976-EBA3-45D9-A6C2-1012F633E0A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63" name="TextBox 362">
                  <a:extLst>
                    <a:ext uri="{FF2B5EF4-FFF2-40B4-BE49-F238E27FC236}">
                      <a16:creationId xmlns:a16="http://schemas.microsoft.com/office/drawing/2014/main" id="{04F14BD4-47EA-4AC5-A107-CE3B243D8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456" name="Group 455">
            <a:extLst>
              <a:ext uri="{FF2B5EF4-FFF2-40B4-BE49-F238E27FC236}">
                <a16:creationId xmlns:a16="http://schemas.microsoft.com/office/drawing/2014/main" id="{FCC4505A-45FE-4266-98DE-E12EB33EEB94}"/>
              </a:ext>
            </a:extLst>
          </p:cNvPr>
          <p:cNvGrpSpPr/>
          <p:nvPr/>
        </p:nvGrpSpPr>
        <p:grpSpPr>
          <a:xfrm>
            <a:off x="-11508814" y="-48497754"/>
            <a:ext cx="9857515" cy="40578396"/>
            <a:chOff x="1088824" y="7267809"/>
            <a:chExt cx="9857515" cy="40578396"/>
          </a:xfrm>
        </p:grpSpPr>
        <p:grpSp>
          <p:nvGrpSpPr>
            <p:cNvPr id="457" name="Group 456">
              <a:extLst>
                <a:ext uri="{FF2B5EF4-FFF2-40B4-BE49-F238E27FC236}">
                  <a16:creationId xmlns:a16="http://schemas.microsoft.com/office/drawing/2014/main" id="{E92B19CD-E401-4D7B-99C4-F3394C4FE706}"/>
                </a:ext>
              </a:extLst>
            </p:cNvPr>
            <p:cNvGrpSpPr/>
            <p:nvPr/>
          </p:nvGrpSpPr>
          <p:grpSpPr>
            <a:xfrm>
              <a:off x="6118882" y="14058697"/>
              <a:ext cx="4741495" cy="2131542"/>
              <a:chOff x="1504353" y="8801354"/>
              <a:chExt cx="4741495" cy="2131542"/>
            </a:xfrm>
          </p:grpSpPr>
          <p:sp>
            <p:nvSpPr>
              <p:cNvPr id="543" name="Freeform: Shape 542">
                <a:extLst>
                  <a:ext uri="{FF2B5EF4-FFF2-40B4-BE49-F238E27FC236}">
                    <a16:creationId xmlns:a16="http://schemas.microsoft.com/office/drawing/2014/main" id="{AC58F1B6-753F-4DCB-9FAD-467FB7ABE46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4" name="Group 543">
                <a:extLst>
                  <a:ext uri="{FF2B5EF4-FFF2-40B4-BE49-F238E27FC236}">
                    <a16:creationId xmlns:a16="http://schemas.microsoft.com/office/drawing/2014/main" id="{DB07FB9E-B5D2-4917-9984-025BB195C57E}"/>
                  </a:ext>
                </a:extLst>
              </p:cNvPr>
              <p:cNvGrpSpPr/>
              <p:nvPr/>
            </p:nvGrpSpPr>
            <p:grpSpPr>
              <a:xfrm>
                <a:off x="5289112" y="8801354"/>
                <a:ext cx="956736" cy="1301438"/>
                <a:chOff x="-2750419" y="1399884"/>
                <a:chExt cx="956736" cy="1301438"/>
              </a:xfrm>
            </p:grpSpPr>
            <p:pic>
              <p:nvPicPr>
                <p:cNvPr id="545" name="Graphic 544">
                  <a:extLst>
                    <a:ext uri="{FF2B5EF4-FFF2-40B4-BE49-F238E27FC236}">
                      <a16:creationId xmlns:a16="http://schemas.microsoft.com/office/drawing/2014/main" id="{277D2074-F24B-4FE2-ADEB-81F6B999F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46" name="TextBox 545">
                  <a:extLst>
                    <a:ext uri="{FF2B5EF4-FFF2-40B4-BE49-F238E27FC236}">
                      <a16:creationId xmlns:a16="http://schemas.microsoft.com/office/drawing/2014/main" id="{62530C48-467F-4CE6-BD7F-1034FF38D2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58" name="Group 457">
              <a:extLst>
                <a:ext uri="{FF2B5EF4-FFF2-40B4-BE49-F238E27FC236}">
                  <a16:creationId xmlns:a16="http://schemas.microsoft.com/office/drawing/2014/main" id="{19E2CA65-EF1C-4A66-AC68-DC537A8DF792}"/>
                </a:ext>
              </a:extLst>
            </p:cNvPr>
            <p:cNvGrpSpPr/>
            <p:nvPr/>
          </p:nvGrpSpPr>
          <p:grpSpPr>
            <a:xfrm>
              <a:off x="6112211" y="9524245"/>
              <a:ext cx="4827457" cy="2131508"/>
              <a:chOff x="7523320" y="8589620"/>
              <a:chExt cx="4827457" cy="2131508"/>
            </a:xfrm>
          </p:grpSpPr>
          <p:sp>
            <p:nvSpPr>
              <p:cNvPr id="539" name="Freeform: Shape 538">
                <a:extLst>
                  <a:ext uri="{FF2B5EF4-FFF2-40B4-BE49-F238E27FC236}">
                    <a16:creationId xmlns:a16="http://schemas.microsoft.com/office/drawing/2014/main" id="{04E3AC93-BEE5-4805-965E-45BABE68D478}"/>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0" name="Group 539">
                <a:extLst>
                  <a:ext uri="{FF2B5EF4-FFF2-40B4-BE49-F238E27FC236}">
                    <a16:creationId xmlns:a16="http://schemas.microsoft.com/office/drawing/2014/main" id="{B9AF0568-6A92-42ED-BBCF-263111164BB2}"/>
                  </a:ext>
                </a:extLst>
              </p:cNvPr>
              <p:cNvGrpSpPr/>
              <p:nvPr/>
            </p:nvGrpSpPr>
            <p:grpSpPr>
              <a:xfrm>
                <a:off x="11394041" y="8589620"/>
                <a:ext cx="956736" cy="1287968"/>
                <a:chOff x="-3862348" y="1399884"/>
                <a:chExt cx="956736" cy="1287968"/>
              </a:xfrm>
            </p:grpSpPr>
            <p:pic>
              <p:nvPicPr>
                <p:cNvPr id="541" name="Graphic 540">
                  <a:extLst>
                    <a:ext uri="{FF2B5EF4-FFF2-40B4-BE49-F238E27FC236}">
                      <a16:creationId xmlns:a16="http://schemas.microsoft.com/office/drawing/2014/main" id="{70E3819C-FD60-464B-A664-B5ABF7D702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42" name="TextBox 541">
                  <a:extLst>
                    <a:ext uri="{FF2B5EF4-FFF2-40B4-BE49-F238E27FC236}">
                      <a16:creationId xmlns:a16="http://schemas.microsoft.com/office/drawing/2014/main" id="{77B9FB1F-1014-41F5-8973-969BED49BC3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59" name="Group 458">
              <a:extLst>
                <a:ext uri="{FF2B5EF4-FFF2-40B4-BE49-F238E27FC236}">
                  <a16:creationId xmlns:a16="http://schemas.microsoft.com/office/drawing/2014/main" id="{51BE7D58-322B-4319-9F1E-236098AA2EB6}"/>
                </a:ext>
              </a:extLst>
            </p:cNvPr>
            <p:cNvGrpSpPr/>
            <p:nvPr/>
          </p:nvGrpSpPr>
          <p:grpSpPr>
            <a:xfrm>
              <a:off x="1088824" y="7267809"/>
              <a:ext cx="5024592" cy="2105525"/>
              <a:chOff x="1653538" y="1750435"/>
              <a:chExt cx="5024592" cy="2105525"/>
            </a:xfrm>
          </p:grpSpPr>
          <p:sp>
            <p:nvSpPr>
              <p:cNvPr id="535" name="Freeform: Shape 534">
                <a:extLst>
                  <a:ext uri="{FF2B5EF4-FFF2-40B4-BE49-F238E27FC236}">
                    <a16:creationId xmlns:a16="http://schemas.microsoft.com/office/drawing/2014/main" id="{C08CDA6D-46C4-4FC3-9BE5-316E11F90E9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6" name="Group 535">
                <a:extLst>
                  <a:ext uri="{FF2B5EF4-FFF2-40B4-BE49-F238E27FC236}">
                    <a16:creationId xmlns:a16="http://schemas.microsoft.com/office/drawing/2014/main" id="{2C990E4C-5ABB-40A0-9E88-9CB11F3895D5}"/>
                  </a:ext>
                </a:extLst>
              </p:cNvPr>
              <p:cNvGrpSpPr/>
              <p:nvPr/>
            </p:nvGrpSpPr>
            <p:grpSpPr>
              <a:xfrm>
                <a:off x="1653538" y="1757815"/>
                <a:ext cx="956736" cy="1301438"/>
                <a:chOff x="-1490164" y="1399884"/>
                <a:chExt cx="956736" cy="1301438"/>
              </a:xfrm>
            </p:grpSpPr>
            <p:pic>
              <p:nvPicPr>
                <p:cNvPr id="537" name="Graphic 536">
                  <a:extLst>
                    <a:ext uri="{FF2B5EF4-FFF2-40B4-BE49-F238E27FC236}">
                      <a16:creationId xmlns:a16="http://schemas.microsoft.com/office/drawing/2014/main" id="{8BFE5125-1967-4715-8D59-8B9DD8DBEF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8" name="TextBox 537">
                  <a:extLst>
                    <a:ext uri="{FF2B5EF4-FFF2-40B4-BE49-F238E27FC236}">
                      <a16:creationId xmlns:a16="http://schemas.microsoft.com/office/drawing/2014/main" id="{468BCA75-828A-4F45-8E48-B8116BE6AF7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0" name="Group 459">
              <a:extLst>
                <a:ext uri="{FF2B5EF4-FFF2-40B4-BE49-F238E27FC236}">
                  <a16:creationId xmlns:a16="http://schemas.microsoft.com/office/drawing/2014/main" id="{A1FB5BDF-46E2-4A8E-9E81-E69728484E29}"/>
                </a:ext>
              </a:extLst>
            </p:cNvPr>
            <p:cNvGrpSpPr/>
            <p:nvPr/>
          </p:nvGrpSpPr>
          <p:grpSpPr>
            <a:xfrm>
              <a:off x="6118882" y="11780647"/>
              <a:ext cx="4741495" cy="2131542"/>
              <a:chOff x="1504353" y="8801354"/>
              <a:chExt cx="4741495" cy="2131542"/>
            </a:xfrm>
          </p:grpSpPr>
          <p:sp>
            <p:nvSpPr>
              <p:cNvPr id="531" name="Freeform: Shape 530">
                <a:extLst>
                  <a:ext uri="{FF2B5EF4-FFF2-40B4-BE49-F238E27FC236}">
                    <a16:creationId xmlns:a16="http://schemas.microsoft.com/office/drawing/2014/main" id="{7AE1D04D-55E1-48C1-A35B-395C111DD80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2" name="Group 531">
                <a:extLst>
                  <a:ext uri="{FF2B5EF4-FFF2-40B4-BE49-F238E27FC236}">
                    <a16:creationId xmlns:a16="http://schemas.microsoft.com/office/drawing/2014/main" id="{40AEF72A-2316-45FE-886C-E44F35C04E75}"/>
                  </a:ext>
                </a:extLst>
              </p:cNvPr>
              <p:cNvGrpSpPr/>
              <p:nvPr/>
            </p:nvGrpSpPr>
            <p:grpSpPr>
              <a:xfrm>
                <a:off x="5289112" y="8801354"/>
                <a:ext cx="956736" cy="1301438"/>
                <a:chOff x="-2750419" y="1399884"/>
                <a:chExt cx="956736" cy="1301438"/>
              </a:xfrm>
            </p:grpSpPr>
            <p:pic>
              <p:nvPicPr>
                <p:cNvPr id="533" name="Graphic 532">
                  <a:extLst>
                    <a:ext uri="{FF2B5EF4-FFF2-40B4-BE49-F238E27FC236}">
                      <a16:creationId xmlns:a16="http://schemas.microsoft.com/office/drawing/2014/main" id="{98C44E9E-6266-47B0-9B47-CBF116A888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34" name="TextBox 533">
                  <a:extLst>
                    <a:ext uri="{FF2B5EF4-FFF2-40B4-BE49-F238E27FC236}">
                      <a16:creationId xmlns:a16="http://schemas.microsoft.com/office/drawing/2014/main" id="{C87C78D1-CE0A-41BA-8B1E-45BBF4A3D19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1" name="Group 460">
              <a:extLst>
                <a:ext uri="{FF2B5EF4-FFF2-40B4-BE49-F238E27FC236}">
                  <a16:creationId xmlns:a16="http://schemas.microsoft.com/office/drawing/2014/main" id="{83944B82-D774-4918-B655-682BC0FA2335}"/>
                </a:ext>
              </a:extLst>
            </p:cNvPr>
            <p:cNvGrpSpPr/>
            <p:nvPr/>
          </p:nvGrpSpPr>
          <p:grpSpPr>
            <a:xfrm>
              <a:off x="1133672" y="16362764"/>
              <a:ext cx="5024592" cy="2105525"/>
              <a:chOff x="1653538" y="1750435"/>
              <a:chExt cx="5024592" cy="2105525"/>
            </a:xfrm>
          </p:grpSpPr>
          <p:sp>
            <p:nvSpPr>
              <p:cNvPr id="527" name="Freeform: Shape 526">
                <a:extLst>
                  <a:ext uri="{FF2B5EF4-FFF2-40B4-BE49-F238E27FC236}">
                    <a16:creationId xmlns:a16="http://schemas.microsoft.com/office/drawing/2014/main" id="{5003E6E7-7347-42AD-99E4-B279B1E66CD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8" name="Group 527">
                <a:extLst>
                  <a:ext uri="{FF2B5EF4-FFF2-40B4-BE49-F238E27FC236}">
                    <a16:creationId xmlns:a16="http://schemas.microsoft.com/office/drawing/2014/main" id="{649DE0EF-C432-43D7-8BE4-B6481F80E6D2}"/>
                  </a:ext>
                </a:extLst>
              </p:cNvPr>
              <p:cNvGrpSpPr/>
              <p:nvPr/>
            </p:nvGrpSpPr>
            <p:grpSpPr>
              <a:xfrm>
                <a:off x="1653538" y="1757815"/>
                <a:ext cx="956736" cy="1301438"/>
                <a:chOff x="-1490164" y="1399884"/>
                <a:chExt cx="956736" cy="1301438"/>
              </a:xfrm>
            </p:grpSpPr>
            <p:pic>
              <p:nvPicPr>
                <p:cNvPr id="529" name="Graphic 528">
                  <a:extLst>
                    <a:ext uri="{FF2B5EF4-FFF2-40B4-BE49-F238E27FC236}">
                      <a16:creationId xmlns:a16="http://schemas.microsoft.com/office/drawing/2014/main" id="{F0D092F9-9CE6-4857-9EC0-7EF36F8682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0" name="TextBox 529">
                  <a:extLst>
                    <a:ext uri="{FF2B5EF4-FFF2-40B4-BE49-F238E27FC236}">
                      <a16:creationId xmlns:a16="http://schemas.microsoft.com/office/drawing/2014/main" id="{51072B1E-0752-4FC2-B19B-98873DDCC0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2" name="Group 461">
              <a:extLst>
                <a:ext uri="{FF2B5EF4-FFF2-40B4-BE49-F238E27FC236}">
                  <a16:creationId xmlns:a16="http://schemas.microsoft.com/office/drawing/2014/main" id="{9EA25031-C5E4-4091-A0CD-F31B8F672FCE}"/>
                </a:ext>
              </a:extLst>
            </p:cNvPr>
            <p:cNvGrpSpPr/>
            <p:nvPr/>
          </p:nvGrpSpPr>
          <p:grpSpPr>
            <a:xfrm>
              <a:off x="1136574" y="18640814"/>
              <a:ext cx="5024592" cy="2105525"/>
              <a:chOff x="1653538" y="1750435"/>
              <a:chExt cx="5024592" cy="2105525"/>
            </a:xfrm>
          </p:grpSpPr>
          <p:sp>
            <p:nvSpPr>
              <p:cNvPr id="523" name="Freeform: Shape 522">
                <a:extLst>
                  <a:ext uri="{FF2B5EF4-FFF2-40B4-BE49-F238E27FC236}">
                    <a16:creationId xmlns:a16="http://schemas.microsoft.com/office/drawing/2014/main" id="{187A2DB4-3138-4E5B-B2F8-02A41D1405E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4" name="Group 523">
                <a:extLst>
                  <a:ext uri="{FF2B5EF4-FFF2-40B4-BE49-F238E27FC236}">
                    <a16:creationId xmlns:a16="http://schemas.microsoft.com/office/drawing/2014/main" id="{1A6E722A-2DB4-45D3-8E5E-119193AB91BA}"/>
                  </a:ext>
                </a:extLst>
              </p:cNvPr>
              <p:cNvGrpSpPr/>
              <p:nvPr/>
            </p:nvGrpSpPr>
            <p:grpSpPr>
              <a:xfrm>
                <a:off x="1653538" y="1757815"/>
                <a:ext cx="956736" cy="1301438"/>
                <a:chOff x="-1490164" y="1399884"/>
                <a:chExt cx="956736" cy="1301438"/>
              </a:xfrm>
            </p:grpSpPr>
            <p:pic>
              <p:nvPicPr>
                <p:cNvPr id="525" name="Graphic 524">
                  <a:extLst>
                    <a:ext uri="{FF2B5EF4-FFF2-40B4-BE49-F238E27FC236}">
                      <a16:creationId xmlns:a16="http://schemas.microsoft.com/office/drawing/2014/main" id="{CC8D375C-4E3E-46FF-9FFD-E97DB875EF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26" name="TextBox 525">
                  <a:extLst>
                    <a:ext uri="{FF2B5EF4-FFF2-40B4-BE49-F238E27FC236}">
                      <a16:creationId xmlns:a16="http://schemas.microsoft.com/office/drawing/2014/main" id="{08D9E26E-958F-4383-B862-0D933828579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3" name="Group 462">
              <a:extLst>
                <a:ext uri="{FF2B5EF4-FFF2-40B4-BE49-F238E27FC236}">
                  <a16:creationId xmlns:a16="http://schemas.microsoft.com/office/drawing/2014/main" id="{CC1764AC-770E-46A6-8FDE-A35479324DFC}"/>
                </a:ext>
              </a:extLst>
            </p:cNvPr>
            <p:cNvGrpSpPr/>
            <p:nvPr/>
          </p:nvGrpSpPr>
          <p:grpSpPr>
            <a:xfrm>
              <a:off x="6032920" y="20466633"/>
              <a:ext cx="4827457" cy="2131508"/>
              <a:chOff x="7523320" y="8589620"/>
              <a:chExt cx="4827457" cy="2131508"/>
            </a:xfrm>
          </p:grpSpPr>
          <p:sp>
            <p:nvSpPr>
              <p:cNvPr id="519" name="Freeform: Shape 518">
                <a:extLst>
                  <a:ext uri="{FF2B5EF4-FFF2-40B4-BE49-F238E27FC236}">
                    <a16:creationId xmlns:a16="http://schemas.microsoft.com/office/drawing/2014/main" id="{5756B898-E791-4928-A263-E4079A4ABB8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0" name="Group 519">
                <a:extLst>
                  <a:ext uri="{FF2B5EF4-FFF2-40B4-BE49-F238E27FC236}">
                    <a16:creationId xmlns:a16="http://schemas.microsoft.com/office/drawing/2014/main" id="{0BB19C95-A3BA-459B-B53F-878250E285E2}"/>
                  </a:ext>
                </a:extLst>
              </p:cNvPr>
              <p:cNvGrpSpPr/>
              <p:nvPr/>
            </p:nvGrpSpPr>
            <p:grpSpPr>
              <a:xfrm>
                <a:off x="11394041" y="8589620"/>
                <a:ext cx="956736" cy="1287968"/>
                <a:chOff x="-3862348" y="1399884"/>
                <a:chExt cx="956736" cy="1287968"/>
              </a:xfrm>
            </p:grpSpPr>
            <p:pic>
              <p:nvPicPr>
                <p:cNvPr id="521" name="Graphic 520">
                  <a:extLst>
                    <a:ext uri="{FF2B5EF4-FFF2-40B4-BE49-F238E27FC236}">
                      <a16:creationId xmlns:a16="http://schemas.microsoft.com/office/drawing/2014/main" id="{A4FB3252-F82E-4C96-BE01-6B8E9C11C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22" name="TextBox 521">
                  <a:extLst>
                    <a:ext uri="{FF2B5EF4-FFF2-40B4-BE49-F238E27FC236}">
                      <a16:creationId xmlns:a16="http://schemas.microsoft.com/office/drawing/2014/main" id="{32A5301E-866B-4175-9297-F5455D7B7B2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4" name="Group 463">
              <a:extLst>
                <a:ext uri="{FF2B5EF4-FFF2-40B4-BE49-F238E27FC236}">
                  <a16:creationId xmlns:a16="http://schemas.microsoft.com/office/drawing/2014/main" id="{1FC29BAE-FE4E-4F1B-A000-294EBCC89C40}"/>
                </a:ext>
              </a:extLst>
            </p:cNvPr>
            <p:cNvGrpSpPr/>
            <p:nvPr/>
          </p:nvGrpSpPr>
          <p:grpSpPr>
            <a:xfrm>
              <a:off x="6032920" y="22753903"/>
              <a:ext cx="4827457" cy="2131508"/>
              <a:chOff x="7523320" y="8589620"/>
              <a:chExt cx="4827457" cy="2131508"/>
            </a:xfrm>
          </p:grpSpPr>
          <p:sp>
            <p:nvSpPr>
              <p:cNvPr id="515" name="Freeform: Shape 514">
                <a:extLst>
                  <a:ext uri="{FF2B5EF4-FFF2-40B4-BE49-F238E27FC236}">
                    <a16:creationId xmlns:a16="http://schemas.microsoft.com/office/drawing/2014/main" id="{8910D2E7-9187-4724-9B66-3025A5B1F3E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16" name="Group 515">
                <a:extLst>
                  <a:ext uri="{FF2B5EF4-FFF2-40B4-BE49-F238E27FC236}">
                    <a16:creationId xmlns:a16="http://schemas.microsoft.com/office/drawing/2014/main" id="{051FA34F-B8E3-4EF3-8F9A-219BBB52FD87}"/>
                  </a:ext>
                </a:extLst>
              </p:cNvPr>
              <p:cNvGrpSpPr/>
              <p:nvPr/>
            </p:nvGrpSpPr>
            <p:grpSpPr>
              <a:xfrm>
                <a:off x="11394041" y="8589620"/>
                <a:ext cx="956736" cy="1287968"/>
                <a:chOff x="-3862348" y="1399884"/>
                <a:chExt cx="956736" cy="1287968"/>
              </a:xfrm>
            </p:grpSpPr>
            <p:pic>
              <p:nvPicPr>
                <p:cNvPr id="517" name="Graphic 516">
                  <a:extLst>
                    <a:ext uri="{FF2B5EF4-FFF2-40B4-BE49-F238E27FC236}">
                      <a16:creationId xmlns:a16="http://schemas.microsoft.com/office/drawing/2014/main" id="{BDB286F4-9219-4111-ADA0-760A48D534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8" name="TextBox 517">
                  <a:extLst>
                    <a:ext uri="{FF2B5EF4-FFF2-40B4-BE49-F238E27FC236}">
                      <a16:creationId xmlns:a16="http://schemas.microsoft.com/office/drawing/2014/main" id="{B6DB3266-071A-40D9-B88C-5314E17EED9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5" name="Group 464">
              <a:extLst>
                <a:ext uri="{FF2B5EF4-FFF2-40B4-BE49-F238E27FC236}">
                  <a16:creationId xmlns:a16="http://schemas.microsoft.com/office/drawing/2014/main" id="{8FDCA2C2-3853-45EE-B22A-1C03E44B517B}"/>
                </a:ext>
              </a:extLst>
            </p:cNvPr>
            <p:cNvGrpSpPr/>
            <p:nvPr/>
          </p:nvGrpSpPr>
          <p:grpSpPr>
            <a:xfrm>
              <a:off x="6096000" y="25041173"/>
              <a:ext cx="4741495" cy="2131542"/>
              <a:chOff x="1504353" y="8801354"/>
              <a:chExt cx="4741495" cy="2131542"/>
            </a:xfrm>
          </p:grpSpPr>
          <p:sp>
            <p:nvSpPr>
              <p:cNvPr id="511" name="Freeform: Shape 510">
                <a:extLst>
                  <a:ext uri="{FF2B5EF4-FFF2-40B4-BE49-F238E27FC236}">
                    <a16:creationId xmlns:a16="http://schemas.microsoft.com/office/drawing/2014/main" id="{1A2E13B5-34CF-40D7-8A1D-95AB95279ED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512" name="Group 511">
                <a:extLst>
                  <a:ext uri="{FF2B5EF4-FFF2-40B4-BE49-F238E27FC236}">
                    <a16:creationId xmlns:a16="http://schemas.microsoft.com/office/drawing/2014/main" id="{37A378FE-96CF-4FEE-BC4D-62EE2579B6EB}"/>
                  </a:ext>
                </a:extLst>
              </p:cNvPr>
              <p:cNvGrpSpPr/>
              <p:nvPr/>
            </p:nvGrpSpPr>
            <p:grpSpPr>
              <a:xfrm>
                <a:off x="5289112" y="8801354"/>
                <a:ext cx="956736" cy="1301438"/>
                <a:chOff x="-2750419" y="1399884"/>
                <a:chExt cx="956736" cy="1301438"/>
              </a:xfrm>
            </p:grpSpPr>
            <p:pic>
              <p:nvPicPr>
                <p:cNvPr id="513" name="Graphic 512">
                  <a:extLst>
                    <a:ext uri="{FF2B5EF4-FFF2-40B4-BE49-F238E27FC236}">
                      <a16:creationId xmlns:a16="http://schemas.microsoft.com/office/drawing/2014/main" id="{EB689A51-CCCB-4B93-9280-D71F6F3003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14" name="TextBox 513">
                  <a:extLst>
                    <a:ext uri="{FF2B5EF4-FFF2-40B4-BE49-F238E27FC236}">
                      <a16:creationId xmlns:a16="http://schemas.microsoft.com/office/drawing/2014/main" id="{670C0D73-210D-431E-BF78-DDBCC9CF306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6" name="Group 465">
              <a:extLst>
                <a:ext uri="{FF2B5EF4-FFF2-40B4-BE49-F238E27FC236}">
                  <a16:creationId xmlns:a16="http://schemas.microsoft.com/office/drawing/2014/main" id="{934A4218-EBF9-4DBF-B6B8-BE8DD9ED4E96}"/>
                </a:ext>
              </a:extLst>
            </p:cNvPr>
            <p:cNvGrpSpPr/>
            <p:nvPr/>
          </p:nvGrpSpPr>
          <p:grpSpPr>
            <a:xfrm>
              <a:off x="6112211" y="27345240"/>
              <a:ext cx="4827457" cy="2131508"/>
              <a:chOff x="7523320" y="8589620"/>
              <a:chExt cx="4827457" cy="2131508"/>
            </a:xfrm>
          </p:grpSpPr>
          <p:sp>
            <p:nvSpPr>
              <p:cNvPr id="507" name="Freeform: Shape 506">
                <a:extLst>
                  <a:ext uri="{FF2B5EF4-FFF2-40B4-BE49-F238E27FC236}">
                    <a16:creationId xmlns:a16="http://schemas.microsoft.com/office/drawing/2014/main" id="{68E23E67-CB43-43C1-830F-3AF5C09DA04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8" name="Group 507">
                <a:extLst>
                  <a:ext uri="{FF2B5EF4-FFF2-40B4-BE49-F238E27FC236}">
                    <a16:creationId xmlns:a16="http://schemas.microsoft.com/office/drawing/2014/main" id="{617F9899-2124-4263-AECD-A250373861C6}"/>
                  </a:ext>
                </a:extLst>
              </p:cNvPr>
              <p:cNvGrpSpPr/>
              <p:nvPr/>
            </p:nvGrpSpPr>
            <p:grpSpPr>
              <a:xfrm>
                <a:off x="11394041" y="8589620"/>
                <a:ext cx="956736" cy="1287968"/>
                <a:chOff x="-3862348" y="1399884"/>
                <a:chExt cx="956736" cy="1287968"/>
              </a:xfrm>
            </p:grpSpPr>
            <p:pic>
              <p:nvPicPr>
                <p:cNvPr id="509" name="Graphic 508">
                  <a:extLst>
                    <a:ext uri="{FF2B5EF4-FFF2-40B4-BE49-F238E27FC236}">
                      <a16:creationId xmlns:a16="http://schemas.microsoft.com/office/drawing/2014/main" id="{7D5A85CF-DC2A-43B4-A166-55CCA5C7B8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0" name="TextBox 509">
                  <a:extLst>
                    <a:ext uri="{FF2B5EF4-FFF2-40B4-BE49-F238E27FC236}">
                      <a16:creationId xmlns:a16="http://schemas.microsoft.com/office/drawing/2014/main" id="{2ABDB08E-FED3-409C-86D4-9CCB128086D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7" name="Group 466">
              <a:extLst>
                <a:ext uri="{FF2B5EF4-FFF2-40B4-BE49-F238E27FC236}">
                  <a16:creationId xmlns:a16="http://schemas.microsoft.com/office/drawing/2014/main" id="{7FE11780-1680-4C2A-8D3C-1795B25E49D0}"/>
                </a:ext>
              </a:extLst>
            </p:cNvPr>
            <p:cNvGrpSpPr/>
            <p:nvPr/>
          </p:nvGrpSpPr>
          <p:grpSpPr>
            <a:xfrm>
              <a:off x="6112211" y="29615713"/>
              <a:ext cx="4827457" cy="2131508"/>
              <a:chOff x="7523320" y="8589620"/>
              <a:chExt cx="4827457" cy="2131508"/>
            </a:xfrm>
          </p:grpSpPr>
          <p:sp>
            <p:nvSpPr>
              <p:cNvPr id="503" name="Freeform: Shape 502">
                <a:extLst>
                  <a:ext uri="{FF2B5EF4-FFF2-40B4-BE49-F238E27FC236}">
                    <a16:creationId xmlns:a16="http://schemas.microsoft.com/office/drawing/2014/main" id="{D76BE1B8-8F40-4282-A497-E651C2FFBF1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4" name="Group 503">
                <a:extLst>
                  <a:ext uri="{FF2B5EF4-FFF2-40B4-BE49-F238E27FC236}">
                    <a16:creationId xmlns:a16="http://schemas.microsoft.com/office/drawing/2014/main" id="{0C9291DE-F4D9-42F2-8E43-63147EDF4DF0}"/>
                  </a:ext>
                </a:extLst>
              </p:cNvPr>
              <p:cNvGrpSpPr/>
              <p:nvPr/>
            </p:nvGrpSpPr>
            <p:grpSpPr>
              <a:xfrm>
                <a:off x="11394041" y="8589620"/>
                <a:ext cx="956736" cy="1287968"/>
                <a:chOff x="-3862348" y="1399884"/>
                <a:chExt cx="956736" cy="1287968"/>
              </a:xfrm>
            </p:grpSpPr>
            <p:pic>
              <p:nvPicPr>
                <p:cNvPr id="505" name="Graphic 504">
                  <a:extLst>
                    <a:ext uri="{FF2B5EF4-FFF2-40B4-BE49-F238E27FC236}">
                      <a16:creationId xmlns:a16="http://schemas.microsoft.com/office/drawing/2014/main" id="{F7893C10-8466-4DA6-98C0-DF91AEAFC2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06" name="TextBox 505">
                  <a:extLst>
                    <a:ext uri="{FF2B5EF4-FFF2-40B4-BE49-F238E27FC236}">
                      <a16:creationId xmlns:a16="http://schemas.microsoft.com/office/drawing/2014/main" id="{8BD88252-5545-4C62-8BD7-C9CCD84414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8" name="Group 467">
              <a:extLst>
                <a:ext uri="{FF2B5EF4-FFF2-40B4-BE49-F238E27FC236}">
                  <a16:creationId xmlns:a16="http://schemas.microsoft.com/office/drawing/2014/main" id="{3808629B-154B-4D95-B764-96E6613B26F7}"/>
                </a:ext>
              </a:extLst>
            </p:cNvPr>
            <p:cNvGrpSpPr/>
            <p:nvPr/>
          </p:nvGrpSpPr>
          <p:grpSpPr>
            <a:xfrm>
              <a:off x="6096000" y="31912169"/>
              <a:ext cx="4741495" cy="2131542"/>
              <a:chOff x="1504353" y="8801354"/>
              <a:chExt cx="4741495" cy="2131542"/>
            </a:xfrm>
          </p:grpSpPr>
          <p:sp>
            <p:nvSpPr>
              <p:cNvPr id="499" name="Freeform: Shape 498">
                <a:extLst>
                  <a:ext uri="{FF2B5EF4-FFF2-40B4-BE49-F238E27FC236}">
                    <a16:creationId xmlns:a16="http://schemas.microsoft.com/office/drawing/2014/main" id="{93B89715-CBDC-49EB-B5E4-05CDCC704BE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500" name="Group 499">
                <a:extLst>
                  <a:ext uri="{FF2B5EF4-FFF2-40B4-BE49-F238E27FC236}">
                    <a16:creationId xmlns:a16="http://schemas.microsoft.com/office/drawing/2014/main" id="{6BD8D5C8-B9AF-4DA2-95B7-EACBBD46B51A}"/>
                  </a:ext>
                </a:extLst>
              </p:cNvPr>
              <p:cNvGrpSpPr/>
              <p:nvPr/>
            </p:nvGrpSpPr>
            <p:grpSpPr>
              <a:xfrm>
                <a:off x="5289112" y="8801354"/>
                <a:ext cx="956736" cy="1301438"/>
                <a:chOff x="-2750419" y="1399884"/>
                <a:chExt cx="956736" cy="1301438"/>
              </a:xfrm>
            </p:grpSpPr>
            <p:pic>
              <p:nvPicPr>
                <p:cNvPr id="501" name="Graphic 500">
                  <a:extLst>
                    <a:ext uri="{FF2B5EF4-FFF2-40B4-BE49-F238E27FC236}">
                      <a16:creationId xmlns:a16="http://schemas.microsoft.com/office/drawing/2014/main" id="{8B62E98D-594D-403F-AE85-F1FA1D968D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02" name="TextBox 501">
                  <a:extLst>
                    <a:ext uri="{FF2B5EF4-FFF2-40B4-BE49-F238E27FC236}">
                      <a16:creationId xmlns:a16="http://schemas.microsoft.com/office/drawing/2014/main" id="{907E7F20-742D-4DBA-8C1F-9A1006FCEA5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9" name="Group 468">
              <a:extLst>
                <a:ext uri="{FF2B5EF4-FFF2-40B4-BE49-F238E27FC236}">
                  <a16:creationId xmlns:a16="http://schemas.microsoft.com/office/drawing/2014/main" id="{AEA26176-B9B2-4CC2-853E-D7505491AC36}"/>
                </a:ext>
              </a:extLst>
            </p:cNvPr>
            <p:cNvGrpSpPr/>
            <p:nvPr/>
          </p:nvGrpSpPr>
          <p:grpSpPr>
            <a:xfrm>
              <a:off x="6118882" y="34223847"/>
              <a:ext cx="4741495" cy="2131542"/>
              <a:chOff x="1504353" y="8801354"/>
              <a:chExt cx="4741495" cy="2131542"/>
            </a:xfrm>
          </p:grpSpPr>
          <p:sp>
            <p:nvSpPr>
              <p:cNvPr id="495" name="Freeform: Shape 494">
                <a:extLst>
                  <a:ext uri="{FF2B5EF4-FFF2-40B4-BE49-F238E27FC236}">
                    <a16:creationId xmlns:a16="http://schemas.microsoft.com/office/drawing/2014/main" id="{808F484E-4459-4F6A-9475-751B945FC1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496" name="Group 495">
                <a:extLst>
                  <a:ext uri="{FF2B5EF4-FFF2-40B4-BE49-F238E27FC236}">
                    <a16:creationId xmlns:a16="http://schemas.microsoft.com/office/drawing/2014/main" id="{454185E3-6E65-4078-9864-A61682B4FCF3}"/>
                  </a:ext>
                </a:extLst>
              </p:cNvPr>
              <p:cNvGrpSpPr/>
              <p:nvPr/>
            </p:nvGrpSpPr>
            <p:grpSpPr>
              <a:xfrm>
                <a:off x="5289112" y="8801354"/>
                <a:ext cx="956736" cy="1301438"/>
                <a:chOff x="-2750419" y="1399884"/>
                <a:chExt cx="956736" cy="1301438"/>
              </a:xfrm>
            </p:grpSpPr>
            <p:pic>
              <p:nvPicPr>
                <p:cNvPr id="497" name="Graphic 496">
                  <a:extLst>
                    <a:ext uri="{FF2B5EF4-FFF2-40B4-BE49-F238E27FC236}">
                      <a16:creationId xmlns:a16="http://schemas.microsoft.com/office/drawing/2014/main" id="{427ECD79-6476-42A2-AF7A-D03414666C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8" name="TextBox 497">
                  <a:extLst>
                    <a:ext uri="{FF2B5EF4-FFF2-40B4-BE49-F238E27FC236}">
                      <a16:creationId xmlns:a16="http://schemas.microsoft.com/office/drawing/2014/main" id="{55F4C302-5C82-4791-8DA1-9D484B0AEE1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0" name="Group 469">
              <a:extLst>
                <a:ext uri="{FF2B5EF4-FFF2-40B4-BE49-F238E27FC236}">
                  <a16:creationId xmlns:a16="http://schemas.microsoft.com/office/drawing/2014/main" id="{58553C07-B1DC-44A5-89F8-105D215080CB}"/>
                </a:ext>
              </a:extLst>
            </p:cNvPr>
            <p:cNvGrpSpPr/>
            <p:nvPr/>
          </p:nvGrpSpPr>
          <p:grpSpPr>
            <a:xfrm>
              <a:off x="6096000" y="36512613"/>
              <a:ext cx="4741495" cy="2131542"/>
              <a:chOff x="1504353" y="8801354"/>
              <a:chExt cx="4741495" cy="2131542"/>
            </a:xfrm>
          </p:grpSpPr>
          <p:sp>
            <p:nvSpPr>
              <p:cNvPr id="491" name="Freeform: Shape 490">
                <a:extLst>
                  <a:ext uri="{FF2B5EF4-FFF2-40B4-BE49-F238E27FC236}">
                    <a16:creationId xmlns:a16="http://schemas.microsoft.com/office/drawing/2014/main" id="{487605DB-A5F5-4373-A5AB-05C951B3BC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492" name="Group 491">
                <a:extLst>
                  <a:ext uri="{FF2B5EF4-FFF2-40B4-BE49-F238E27FC236}">
                    <a16:creationId xmlns:a16="http://schemas.microsoft.com/office/drawing/2014/main" id="{099EB449-5D42-48AB-97ED-D3DD8240AA5D}"/>
                  </a:ext>
                </a:extLst>
              </p:cNvPr>
              <p:cNvGrpSpPr/>
              <p:nvPr/>
            </p:nvGrpSpPr>
            <p:grpSpPr>
              <a:xfrm>
                <a:off x="5289112" y="8801354"/>
                <a:ext cx="956736" cy="1301438"/>
                <a:chOff x="-2750419" y="1399884"/>
                <a:chExt cx="956736" cy="1301438"/>
              </a:xfrm>
            </p:grpSpPr>
            <p:pic>
              <p:nvPicPr>
                <p:cNvPr id="493" name="Graphic 492">
                  <a:extLst>
                    <a:ext uri="{FF2B5EF4-FFF2-40B4-BE49-F238E27FC236}">
                      <a16:creationId xmlns:a16="http://schemas.microsoft.com/office/drawing/2014/main" id="{1E637F05-9FD7-46B0-BB0F-11C18735CA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4" name="TextBox 493">
                  <a:extLst>
                    <a:ext uri="{FF2B5EF4-FFF2-40B4-BE49-F238E27FC236}">
                      <a16:creationId xmlns:a16="http://schemas.microsoft.com/office/drawing/2014/main" id="{F212404D-3605-4834-AD9E-4CBDF94F711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1" name="Group 470">
              <a:extLst>
                <a:ext uri="{FF2B5EF4-FFF2-40B4-BE49-F238E27FC236}">
                  <a16:creationId xmlns:a16="http://schemas.microsoft.com/office/drawing/2014/main" id="{A433CE5D-13FD-4EDA-AE4B-8D984AA59B8A}"/>
                </a:ext>
              </a:extLst>
            </p:cNvPr>
            <p:cNvGrpSpPr/>
            <p:nvPr/>
          </p:nvGrpSpPr>
          <p:grpSpPr>
            <a:xfrm>
              <a:off x="6118882" y="38783165"/>
              <a:ext cx="4741495" cy="2131542"/>
              <a:chOff x="1504353" y="8801354"/>
              <a:chExt cx="4741495" cy="2131542"/>
            </a:xfrm>
          </p:grpSpPr>
          <p:sp>
            <p:nvSpPr>
              <p:cNvPr id="487" name="Freeform: Shape 486">
                <a:extLst>
                  <a:ext uri="{FF2B5EF4-FFF2-40B4-BE49-F238E27FC236}">
                    <a16:creationId xmlns:a16="http://schemas.microsoft.com/office/drawing/2014/main" id="{E1C16FD0-C3D8-4BB9-B2AF-C5E1A793DE5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488" name="Group 487">
                <a:extLst>
                  <a:ext uri="{FF2B5EF4-FFF2-40B4-BE49-F238E27FC236}">
                    <a16:creationId xmlns:a16="http://schemas.microsoft.com/office/drawing/2014/main" id="{D3D96876-1C24-4852-A0F8-2B63780A90C1}"/>
                  </a:ext>
                </a:extLst>
              </p:cNvPr>
              <p:cNvGrpSpPr/>
              <p:nvPr/>
            </p:nvGrpSpPr>
            <p:grpSpPr>
              <a:xfrm>
                <a:off x="5289112" y="8801354"/>
                <a:ext cx="956736" cy="1301438"/>
                <a:chOff x="-2750419" y="1399884"/>
                <a:chExt cx="956736" cy="1301438"/>
              </a:xfrm>
            </p:grpSpPr>
            <p:pic>
              <p:nvPicPr>
                <p:cNvPr id="489" name="Graphic 488">
                  <a:extLst>
                    <a:ext uri="{FF2B5EF4-FFF2-40B4-BE49-F238E27FC236}">
                      <a16:creationId xmlns:a16="http://schemas.microsoft.com/office/drawing/2014/main" id="{80A26396-7802-4B0D-AEB8-94EE377433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0" name="TextBox 489">
                  <a:extLst>
                    <a:ext uri="{FF2B5EF4-FFF2-40B4-BE49-F238E27FC236}">
                      <a16:creationId xmlns:a16="http://schemas.microsoft.com/office/drawing/2014/main" id="{61249D9B-B154-4DD6-9166-CBB1EED126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2" name="Group 471">
              <a:extLst>
                <a:ext uri="{FF2B5EF4-FFF2-40B4-BE49-F238E27FC236}">
                  <a16:creationId xmlns:a16="http://schemas.microsoft.com/office/drawing/2014/main" id="{DC0035B8-165C-4723-A876-8E2004C47649}"/>
                </a:ext>
              </a:extLst>
            </p:cNvPr>
            <p:cNvGrpSpPr/>
            <p:nvPr/>
          </p:nvGrpSpPr>
          <p:grpSpPr>
            <a:xfrm>
              <a:off x="6118882" y="41111148"/>
              <a:ext cx="4827457" cy="2131508"/>
              <a:chOff x="7523320" y="8589620"/>
              <a:chExt cx="4827457" cy="2131508"/>
            </a:xfrm>
          </p:grpSpPr>
          <p:sp>
            <p:nvSpPr>
              <p:cNvPr id="483" name="Freeform: Shape 482">
                <a:extLst>
                  <a:ext uri="{FF2B5EF4-FFF2-40B4-BE49-F238E27FC236}">
                    <a16:creationId xmlns:a16="http://schemas.microsoft.com/office/drawing/2014/main" id="{81978B7A-BB4D-4C95-8A2C-46F998DBD2F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4" name="Group 483">
                <a:extLst>
                  <a:ext uri="{FF2B5EF4-FFF2-40B4-BE49-F238E27FC236}">
                    <a16:creationId xmlns:a16="http://schemas.microsoft.com/office/drawing/2014/main" id="{820EF234-83CA-4A81-9F34-49DD45337E45}"/>
                  </a:ext>
                </a:extLst>
              </p:cNvPr>
              <p:cNvGrpSpPr/>
              <p:nvPr/>
            </p:nvGrpSpPr>
            <p:grpSpPr>
              <a:xfrm>
                <a:off x="11394041" y="8589620"/>
                <a:ext cx="956736" cy="1287968"/>
                <a:chOff x="-3862348" y="1399884"/>
                <a:chExt cx="956736" cy="1287968"/>
              </a:xfrm>
            </p:grpSpPr>
            <p:pic>
              <p:nvPicPr>
                <p:cNvPr id="485" name="Graphic 484">
                  <a:extLst>
                    <a:ext uri="{FF2B5EF4-FFF2-40B4-BE49-F238E27FC236}">
                      <a16:creationId xmlns:a16="http://schemas.microsoft.com/office/drawing/2014/main" id="{4DF0C560-661D-4385-B084-FAA74A0933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6" name="TextBox 485">
                  <a:extLst>
                    <a:ext uri="{FF2B5EF4-FFF2-40B4-BE49-F238E27FC236}">
                      <a16:creationId xmlns:a16="http://schemas.microsoft.com/office/drawing/2014/main" id="{288019CB-ED03-4DFF-B33B-A2EA5492C22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3" name="Group 472">
              <a:extLst>
                <a:ext uri="{FF2B5EF4-FFF2-40B4-BE49-F238E27FC236}">
                  <a16:creationId xmlns:a16="http://schemas.microsoft.com/office/drawing/2014/main" id="{314CE141-F727-41AA-8A0A-4DA0BC913287}"/>
                </a:ext>
              </a:extLst>
            </p:cNvPr>
            <p:cNvGrpSpPr/>
            <p:nvPr/>
          </p:nvGrpSpPr>
          <p:grpSpPr>
            <a:xfrm>
              <a:off x="6118882" y="43399914"/>
              <a:ext cx="4827457" cy="2131508"/>
              <a:chOff x="7523320" y="8589620"/>
              <a:chExt cx="4827457" cy="2131508"/>
            </a:xfrm>
          </p:grpSpPr>
          <p:sp>
            <p:nvSpPr>
              <p:cNvPr id="479" name="Freeform: Shape 478">
                <a:extLst>
                  <a:ext uri="{FF2B5EF4-FFF2-40B4-BE49-F238E27FC236}">
                    <a16:creationId xmlns:a16="http://schemas.microsoft.com/office/drawing/2014/main" id="{2740B57D-4C7F-4A17-A625-FBB1773047E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0" name="Group 479">
                <a:extLst>
                  <a:ext uri="{FF2B5EF4-FFF2-40B4-BE49-F238E27FC236}">
                    <a16:creationId xmlns:a16="http://schemas.microsoft.com/office/drawing/2014/main" id="{6B41BE26-EE6E-46F9-8076-FE670B631ED1}"/>
                  </a:ext>
                </a:extLst>
              </p:cNvPr>
              <p:cNvGrpSpPr/>
              <p:nvPr/>
            </p:nvGrpSpPr>
            <p:grpSpPr>
              <a:xfrm>
                <a:off x="11394041" y="8589620"/>
                <a:ext cx="956736" cy="1287968"/>
                <a:chOff x="-3862348" y="1399884"/>
                <a:chExt cx="956736" cy="1287968"/>
              </a:xfrm>
            </p:grpSpPr>
            <p:pic>
              <p:nvPicPr>
                <p:cNvPr id="481" name="Graphic 480">
                  <a:extLst>
                    <a:ext uri="{FF2B5EF4-FFF2-40B4-BE49-F238E27FC236}">
                      <a16:creationId xmlns:a16="http://schemas.microsoft.com/office/drawing/2014/main" id="{04990FF7-5E5A-4CEE-A307-AFBC6B9FF6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2" name="TextBox 481">
                  <a:extLst>
                    <a:ext uri="{FF2B5EF4-FFF2-40B4-BE49-F238E27FC236}">
                      <a16:creationId xmlns:a16="http://schemas.microsoft.com/office/drawing/2014/main" id="{61257766-7F10-458F-A9B9-E920332D720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4" name="Group 473">
              <a:extLst>
                <a:ext uri="{FF2B5EF4-FFF2-40B4-BE49-F238E27FC236}">
                  <a16:creationId xmlns:a16="http://schemas.microsoft.com/office/drawing/2014/main" id="{F0D8CF4E-04C1-41D9-8BD7-75C8D5D091FC}"/>
                </a:ext>
              </a:extLst>
            </p:cNvPr>
            <p:cNvGrpSpPr/>
            <p:nvPr/>
          </p:nvGrpSpPr>
          <p:grpSpPr>
            <a:xfrm>
              <a:off x="6118882" y="45714663"/>
              <a:ext cx="4741495" cy="2131542"/>
              <a:chOff x="1504353" y="8801354"/>
              <a:chExt cx="4741495" cy="2131542"/>
            </a:xfrm>
          </p:grpSpPr>
          <p:sp>
            <p:nvSpPr>
              <p:cNvPr id="475" name="Freeform: Shape 474">
                <a:extLst>
                  <a:ext uri="{FF2B5EF4-FFF2-40B4-BE49-F238E27FC236}">
                    <a16:creationId xmlns:a16="http://schemas.microsoft.com/office/drawing/2014/main" id="{720C83A6-7AAE-441E-984B-282DF6B9BE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76" name="Group 475">
                <a:extLst>
                  <a:ext uri="{FF2B5EF4-FFF2-40B4-BE49-F238E27FC236}">
                    <a16:creationId xmlns:a16="http://schemas.microsoft.com/office/drawing/2014/main" id="{C82E3ED0-CADB-4157-8DDE-A5456843234E}"/>
                  </a:ext>
                </a:extLst>
              </p:cNvPr>
              <p:cNvGrpSpPr/>
              <p:nvPr/>
            </p:nvGrpSpPr>
            <p:grpSpPr>
              <a:xfrm>
                <a:off x="5289112" y="8801354"/>
                <a:ext cx="956736" cy="1301438"/>
                <a:chOff x="-2750419" y="1399884"/>
                <a:chExt cx="956736" cy="1301438"/>
              </a:xfrm>
            </p:grpSpPr>
            <p:pic>
              <p:nvPicPr>
                <p:cNvPr id="477" name="Graphic 476">
                  <a:extLst>
                    <a:ext uri="{FF2B5EF4-FFF2-40B4-BE49-F238E27FC236}">
                      <a16:creationId xmlns:a16="http://schemas.microsoft.com/office/drawing/2014/main" id="{D8FC3BF5-C39C-405C-8E6B-4FF9D520E9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78" name="TextBox 477">
                  <a:extLst>
                    <a:ext uri="{FF2B5EF4-FFF2-40B4-BE49-F238E27FC236}">
                      <a16:creationId xmlns:a16="http://schemas.microsoft.com/office/drawing/2014/main" id="{CDA32BFD-7AB8-4E5B-970A-04449553D55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547" name="Group 546">
            <a:extLst>
              <a:ext uri="{FF2B5EF4-FFF2-40B4-BE49-F238E27FC236}">
                <a16:creationId xmlns:a16="http://schemas.microsoft.com/office/drawing/2014/main" id="{A9A83824-7111-43D4-9FAE-488E9B8D761A}"/>
              </a:ext>
            </a:extLst>
          </p:cNvPr>
          <p:cNvGrpSpPr/>
          <p:nvPr/>
        </p:nvGrpSpPr>
        <p:grpSpPr>
          <a:xfrm>
            <a:off x="14050047" y="-60603227"/>
            <a:ext cx="10426151" cy="62295240"/>
            <a:chOff x="492570" y="-969192"/>
            <a:chExt cx="10426151" cy="62295240"/>
          </a:xfrm>
        </p:grpSpPr>
        <p:sp>
          <p:nvSpPr>
            <p:cNvPr id="548" name="Rectangle: Rounded Corners 547">
              <a:extLst>
                <a:ext uri="{FF2B5EF4-FFF2-40B4-BE49-F238E27FC236}">
                  <a16:creationId xmlns:a16="http://schemas.microsoft.com/office/drawing/2014/main" id="{2E571B67-7632-4F16-AB3D-F61C0A5CDF09}"/>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552" name="Freeform: Shape 551">
              <a:extLst>
                <a:ext uri="{FF2B5EF4-FFF2-40B4-BE49-F238E27FC236}">
                  <a16:creationId xmlns:a16="http://schemas.microsoft.com/office/drawing/2014/main" id="{61A7ABB6-A7FC-484B-90CC-59D95BA5CF28}"/>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53" name="Group 552">
              <a:extLst>
                <a:ext uri="{FF2B5EF4-FFF2-40B4-BE49-F238E27FC236}">
                  <a16:creationId xmlns:a16="http://schemas.microsoft.com/office/drawing/2014/main" id="{0B252654-D741-4023-86A7-DB5BBC8FB4F8}"/>
                </a:ext>
              </a:extLst>
            </p:cNvPr>
            <p:cNvGrpSpPr/>
            <p:nvPr/>
          </p:nvGrpSpPr>
          <p:grpSpPr>
            <a:xfrm>
              <a:off x="1501138" y="1605415"/>
              <a:ext cx="956736" cy="1301438"/>
              <a:chOff x="-1490164" y="1399884"/>
              <a:chExt cx="956736" cy="1301438"/>
            </a:xfrm>
          </p:grpSpPr>
          <p:pic>
            <p:nvPicPr>
              <p:cNvPr id="672" name="Graphic 671">
                <a:extLst>
                  <a:ext uri="{FF2B5EF4-FFF2-40B4-BE49-F238E27FC236}">
                    <a16:creationId xmlns:a16="http://schemas.microsoft.com/office/drawing/2014/main" id="{08B5B786-BC99-45A6-8CA6-B1A62C425A91}"/>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73" name="TextBox 672">
                <a:extLst>
                  <a:ext uri="{FF2B5EF4-FFF2-40B4-BE49-F238E27FC236}">
                    <a16:creationId xmlns:a16="http://schemas.microsoft.com/office/drawing/2014/main" id="{42A57E41-247A-4F54-9688-399B1903C963}"/>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554" name="Group 553">
              <a:extLst>
                <a:ext uri="{FF2B5EF4-FFF2-40B4-BE49-F238E27FC236}">
                  <a16:creationId xmlns:a16="http://schemas.microsoft.com/office/drawing/2014/main" id="{C7EA3E58-BA84-4A26-A623-0945153616DB}"/>
                </a:ext>
              </a:extLst>
            </p:cNvPr>
            <p:cNvGrpSpPr/>
            <p:nvPr/>
          </p:nvGrpSpPr>
          <p:grpSpPr>
            <a:xfrm>
              <a:off x="5835267" y="4052087"/>
              <a:ext cx="4822721" cy="2105525"/>
              <a:chOff x="5835267" y="4052087"/>
              <a:chExt cx="4822721" cy="2105525"/>
            </a:xfrm>
          </p:grpSpPr>
          <p:sp>
            <p:nvSpPr>
              <p:cNvPr id="668" name="Freeform: Shape 667">
                <a:extLst>
                  <a:ext uri="{FF2B5EF4-FFF2-40B4-BE49-F238E27FC236}">
                    <a16:creationId xmlns:a16="http://schemas.microsoft.com/office/drawing/2014/main" id="{BA6706DB-898D-4E0F-A642-BEC8ACFA511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9" name="Group 668">
                <a:extLst>
                  <a:ext uri="{FF2B5EF4-FFF2-40B4-BE49-F238E27FC236}">
                    <a16:creationId xmlns:a16="http://schemas.microsoft.com/office/drawing/2014/main" id="{53A5B107-A79B-4A5B-B47D-A728416A5BF6}"/>
                  </a:ext>
                </a:extLst>
              </p:cNvPr>
              <p:cNvGrpSpPr/>
              <p:nvPr/>
            </p:nvGrpSpPr>
            <p:grpSpPr>
              <a:xfrm>
                <a:off x="9701252" y="4295484"/>
                <a:ext cx="956736" cy="1287968"/>
                <a:chOff x="-3862348" y="1399884"/>
                <a:chExt cx="956736" cy="1287968"/>
              </a:xfrm>
            </p:grpSpPr>
            <p:pic>
              <p:nvPicPr>
                <p:cNvPr id="670" name="Graphic 669">
                  <a:extLst>
                    <a:ext uri="{FF2B5EF4-FFF2-40B4-BE49-F238E27FC236}">
                      <a16:creationId xmlns:a16="http://schemas.microsoft.com/office/drawing/2014/main" id="{840133CF-488F-418E-BED1-3925CE46AB3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71" name="TextBox 670">
                  <a:extLst>
                    <a:ext uri="{FF2B5EF4-FFF2-40B4-BE49-F238E27FC236}">
                      <a16:creationId xmlns:a16="http://schemas.microsoft.com/office/drawing/2014/main" id="{72CD2894-C8CE-43D7-B53F-332BE1B0E1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5" name="Group 554">
              <a:extLst>
                <a:ext uri="{FF2B5EF4-FFF2-40B4-BE49-F238E27FC236}">
                  <a16:creationId xmlns:a16="http://schemas.microsoft.com/office/drawing/2014/main" id="{5A42546E-7ECA-45A4-ADD2-293F32BF893E}"/>
                </a:ext>
              </a:extLst>
            </p:cNvPr>
            <p:cNvGrpSpPr/>
            <p:nvPr/>
          </p:nvGrpSpPr>
          <p:grpSpPr>
            <a:xfrm>
              <a:off x="5916493" y="7076248"/>
              <a:ext cx="4741495" cy="2131542"/>
              <a:chOff x="1504353" y="8801354"/>
              <a:chExt cx="4741495" cy="2131542"/>
            </a:xfrm>
          </p:grpSpPr>
          <p:sp>
            <p:nvSpPr>
              <p:cNvPr id="664" name="Freeform: Shape 663">
                <a:extLst>
                  <a:ext uri="{FF2B5EF4-FFF2-40B4-BE49-F238E27FC236}">
                    <a16:creationId xmlns:a16="http://schemas.microsoft.com/office/drawing/2014/main" id="{7BE45589-4869-4682-B611-445DBF980CB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5" name="Group 664">
                <a:extLst>
                  <a:ext uri="{FF2B5EF4-FFF2-40B4-BE49-F238E27FC236}">
                    <a16:creationId xmlns:a16="http://schemas.microsoft.com/office/drawing/2014/main" id="{FF462832-A294-4F66-8B0D-A20BE94212A0}"/>
                  </a:ext>
                </a:extLst>
              </p:cNvPr>
              <p:cNvGrpSpPr/>
              <p:nvPr/>
            </p:nvGrpSpPr>
            <p:grpSpPr>
              <a:xfrm>
                <a:off x="5289112" y="8801354"/>
                <a:ext cx="956736" cy="1301438"/>
                <a:chOff x="-2750419" y="1399884"/>
                <a:chExt cx="956736" cy="1301438"/>
              </a:xfrm>
            </p:grpSpPr>
            <p:pic>
              <p:nvPicPr>
                <p:cNvPr id="666" name="Graphic 665">
                  <a:extLst>
                    <a:ext uri="{FF2B5EF4-FFF2-40B4-BE49-F238E27FC236}">
                      <a16:creationId xmlns:a16="http://schemas.microsoft.com/office/drawing/2014/main" id="{BE6D8E9C-7C3F-47E0-BF90-3A3089A1E8C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67" name="TextBox 666">
                  <a:extLst>
                    <a:ext uri="{FF2B5EF4-FFF2-40B4-BE49-F238E27FC236}">
                      <a16:creationId xmlns:a16="http://schemas.microsoft.com/office/drawing/2014/main" id="{A57E4B5C-4233-4F72-B032-5BE481950E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6" name="Group 555">
              <a:extLst>
                <a:ext uri="{FF2B5EF4-FFF2-40B4-BE49-F238E27FC236}">
                  <a16:creationId xmlns:a16="http://schemas.microsoft.com/office/drawing/2014/main" id="{07F4058F-F9E7-4860-91C4-6D742ECD8172}"/>
                </a:ext>
              </a:extLst>
            </p:cNvPr>
            <p:cNvGrpSpPr/>
            <p:nvPr/>
          </p:nvGrpSpPr>
          <p:grpSpPr>
            <a:xfrm>
              <a:off x="1494244" y="9700076"/>
              <a:ext cx="5024592" cy="2105525"/>
              <a:chOff x="1653538" y="1750435"/>
              <a:chExt cx="5024592" cy="2105525"/>
            </a:xfrm>
          </p:grpSpPr>
          <p:sp>
            <p:nvSpPr>
              <p:cNvPr id="660" name="Freeform: Shape 659">
                <a:extLst>
                  <a:ext uri="{FF2B5EF4-FFF2-40B4-BE49-F238E27FC236}">
                    <a16:creationId xmlns:a16="http://schemas.microsoft.com/office/drawing/2014/main" id="{8310C186-B46C-4E0E-891F-6156A24C25C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1" name="Group 660">
                <a:extLst>
                  <a:ext uri="{FF2B5EF4-FFF2-40B4-BE49-F238E27FC236}">
                    <a16:creationId xmlns:a16="http://schemas.microsoft.com/office/drawing/2014/main" id="{084D9CD9-ED4D-4FB9-AF99-EB6761A64CAA}"/>
                  </a:ext>
                </a:extLst>
              </p:cNvPr>
              <p:cNvGrpSpPr/>
              <p:nvPr/>
            </p:nvGrpSpPr>
            <p:grpSpPr>
              <a:xfrm>
                <a:off x="1653538" y="1757815"/>
                <a:ext cx="956736" cy="1301438"/>
                <a:chOff x="-1490164" y="1399884"/>
                <a:chExt cx="956736" cy="1301438"/>
              </a:xfrm>
            </p:grpSpPr>
            <p:pic>
              <p:nvPicPr>
                <p:cNvPr id="662" name="Graphic 661">
                  <a:extLst>
                    <a:ext uri="{FF2B5EF4-FFF2-40B4-BE49-F238E27FC236}">
                      <a16:creationId xmlns:a16="http://schemas.microsoft.com/office/drawing/2014/main" id="{FAE85F0F-4E6A-46CD-AF11-741D78F0915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63" name="TextBox 662">
                  <a:extLst>
                    <a:ext uri="{FF2B5EF4-FFF2-40B4-BE49-F238E27FC236}">
                      <a16:creationId xmlns:a16="http://schemas.microsoft.com/office/drawing/2014/main" id="{7FD27557-4D75-4EEB-B666-B2E0A7DDB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57" name="Group 556">
              <a:extLst>
                <a:ext uri="{FF2B5EF4-FFF2-40B4-BE49-F238E27FC236}">
                  <a16:creationId xmlns:a16="http://schemas.microsoft.com/office/drawing/2014/main" id="{CD1BEF06-4D80-472B-A33E-31A3A8229E4F}"/>
                </a:ext>
              </a:extLst>
            </p:cNvPr>
            <p:cNvGrpSpPr/>
            <p:nvPr/>
          </p:nvGrpSpPr>
          <p:grpSpPr>
            <a:xfrm>
              <a:off x="5916493" y="12134418"/>
              <a:ext cx="4741495" cy="2131542"/>
              <a:chOff x="1504353" y="8801354"/>
              <a:chExt cx="4741495" cy="2131542"/>
            </a:xfrm>
          </p:grpSpPr>
          <p:sp>
            <p:nvSpPr>
              <p:cNvPr id="656" name="Freeform: Shape 655">
                <a:extLst>
                  <a:ext uri="{FF2B5EF4-FFF2-40B4-BE49-F238E27FC236}">
                    <a16:creationId xmlns:a16="http://schemas.microsoft.com/office/drawing/2014/main" id="{3A87F4EF-285F-47D0-84AA-5286ACF3532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7" name="Group 656">
                <a:extLst>
                  <a:ext uri="{FF2B5EF4-FFF2-40B4-BE49-F238E27FC236}">
                    <a16:creationId xmlns:a16="http://schemas.microsoft.com/office/drawing/2014/main" id="{BA75CA55-BC85-45F5-A5FF-9E6005903BC3}"/>
                  </a:ext>
                </a:extLst>
              </p:cNvPr>
              <p:cNvGrpSpPr/>
              <p:nvPr/>
            </p:nvGrpSpPr>
            <p:grpSpPr>
              <a:xfrm>
                <a:off x="5289112" y="8801354"/>
                <a:ext cx="956736" cy="1301438"/>
                <a:chOff x="-2750419" y="1399884"/>
                <a:chExt cx="956736" cy="1301438"/>
              </a:xfrm>
            </p:grpSpPr>
            <p:pic>
              <p:nvPicPr>
                <p:cNvPr id="658" name="Graphic 657">
                  <a:extLst>
                    <a:ext uri="{FF2B5EF4-FFF2-40B4-BE49-F238E27FC236}">
                      <a16:creationId xmlns:a16="http://schemas.microsoft.com/office/drawing/2014/main" id="{5FC2632C-0157-46E5-8FB9-CE006A554CE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59" name="TextBox 658">
                  <a:extLst>
                    <a:ext uri="{FF2B5EF4-FFF2-40B4-BE49-F238E27FC236}">
                      <a16:creationId xmlns:a16="http://schemas.microsoft.com/office/drawing/2014/main" id="{64C48A4D-3395-4C26-8683-58A02169051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8" name="Group 557">
              <a:extLst>
                <a:ext uri="{FF2B5EF4-FFF2-40B4-BE49-F238E27FC236}">
                  <a16:creationId xmlns:a16="http://schemas.microsoft.com/office/drawing/2014/main" id="{7DA02E96-3012-4ECA-AC4D-16BE84EF06BF}"/>
                </a:ext>
              </a:extLst>
            </p:cNvPr>
            <p:cNvGrpSpPr/>
            <p:nvPr/>
          </p:nvGrpSpPr>
          <p:grpSpPr>
            <a:xfrm>
              <a:off x="5916493" y="14620794"/>
              <a:ext cx="4822721" cy="2105525"/>
              <a:chOff x="5835267" y="4052087"/>
              <a:chExt cx="4822721" cy="2105525"/>
            </a:xfrm>
          </p:grpSpPr>
          <p:sp>
            <p:nvSpPr>
              <p:cNvPr id="652" name="Freeform: Shape 651">
                <a:extLst>
                  <a:ext uri="{FF2B5EF4-FFF2-40B4-BE49-F238E27FC236}">
                    <a16:creationId xmlns:a16="http://schemas.microsoft.com/office/drawing/2014/main" id="{C2DA7C5F-37BD-4995-B2CD-F4AB4D1B935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3" name="Group 652">
                <a:extLst>
                  <a:ext uri="{FF2B5EF4-FFF2-40B4-BE49-F238E27FC236}">
                    <a16:creationId xmlns:a16="http://schemas.microsoft.com/office/drawing/2014/main" id="{50A772E6-888E-4CE1-80AC-A7A9013052B1}"/>
                  </a:ext>
                </a:extLst>
              </p:cNvPr>
              <p:cNvGrpSpPr/>
              <p:nvPr/>
            </p:nvGrpSpPr>
            <p:grpSpPr>
              <a:xfrm>
                <a:off x="9701252" y="4295484"/>
                <a:ext cx="956736" cy="1287968"/>
                <a:chOff x="-3862348" y="1399884"/>
                <a:chExt cx="956736" cy="1287968"/>
              </a:xfrm>
            </p:grpSpPr>
            <p:pic>
              <p:nvPicPr>
                <p:cNvPr id="654" name="Graphic 653">
                  <a:extLst>
                    <a:ext uri="{FF2B5EF4-FFF2-40B4-BE49-F238E27FC236}">
                      <a16:creationId xmlns:a16="http://schemas.microsoft.com/office/drawing/2014/main" id="{DE2959A7-70B2-4877-899F-B153D6B1DAF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5" name="TextBox 654">
                  <a:extLst>
                    <a:ext uri="{FF2B5EF4-FFF2-40B4-BE49-F238E27FC236}">
                      <a16:creationId xmlns:a16="http://schemas.microsoft.com/office/drawing/2014/main" id="{FC9E1CBC-8656-4681-9FCF-082D12695F3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9" name="Group 558">
              <a:extLst>
                <a:ext uri="{FF2B5EF4-FFF2-40B4-BE49-F238E27FC236}">
                  <a16:creationId xmlns:a16="http://schemas.microsoft.com/office/drawing/2014/main" id="{3C580FA7-E0AA-4D47-B5E9-DB63378505B9}"/>
                </a:ext>
              </a:extLst>
            </p:cNvPr>
            <p:cNvGrpSpPr/>
            <p:nvPr/>
          </p:nvGrpSpPr>
          <p:grpSpPr>
            <a:xfrm>
              <a:off x="5916493" y="17081153"/>
              <a:ext cx="4822721" cy="2105525"/>
              <a:chOff x="5835267" y="4052087"/>
              <a:chExt cx="4822721" cy="2105525"/>
            </a:xfrm>
          </p:grpSpPr>
          <p:sp>
            <p:nvSpPr>
              <p:cNvPr id="648" name="Freeform: Shape 647">
                <a:extLst>
                  <a:ext uri="{FF2B5EF4-FFF2-40B4-BE49-F238E27FC236}">
                    <a16:creationId xmlns:a16="http://schemas.microsoft.com/office/drawing/2014/main" id="{3180AF70-3536-4494-9585-DD7F1BC602B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9" name="Group 648">
                <a:extLst>
                  <a:ext uri="{FF2B5EF4-FFF2-40B4-BE49-F238E27FC236}">
                    <a16:creationId xmlns:a16="http://schemas.microsoft.com/office/drawing/2014/main" id="{5937F2FB-5E3C-4F9F-B8CB-78DEFBC14BD0}"/>
                  </a:ext>
                </a:extLst>
              </p:cNvPr>
              <p:cNvGrpSpPr/>
              <p:nvPr/>
            </p:nvGrpSpPr>
            <p:grpSpPr>
              <a:xfrm>
                <a:off x="9701252" y="4295484"/>
                <a:ext cx="956736" cy="1287968"/>
                <a:chOff x="-3862348" y="1399884"/>
                <a:chExt cx="956736" cy="1287968"/>
              </a:xfrm>
            </p:grpSpPr>
            <p:pic>
              <p:nvPicPr>
                <p:cNvPr id="650" name="Graphic 649">
                  <a:extLst>
                    <a:ext uri="{FF2B5EF4-FFF2-40B4-BE49-F238E27FC236}">
                      <a16:creationId xmlns:a16="http://schemas.microsoft.com/office/drawing/2014/main" id="{F40D5065-A240-471B-95AC-FF54BE7A5FF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1" name="TextBox 650">
                  <a:extLst>
                    <a:ext uri="{FF2B5EF4-FFF2-40B4-BE49-F238E27FC236}">
                      <a16:creationId xmlns:a16="http://schemas.microsoft.com/office/drawing/2014/main" id="{69206205-9965-40BF-9253-78A41FA6739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0" name="Group 559">
              <a:extLst>
                <a:ext uri="{FF2B5EF4-FFF2-40B4-BE49-F238E27FC236}">
                  <a16:creationId xmlns:a16="http://schemas.microsoft.com/office/drawing/2014/main" id="{8D781BC6-E737-4FD1-A016-DA862BD8287A}"/>
                </a:ext>
              </a:extLst>
            </p:cNvPr>
            <p:cNvGrpSpPr/>
            <p:nvPr/>
          </p:nvGrpSpPr>
          <p:grpSpPr>
            <a:xfrm>
              <a:off x="5916493" y="19541512"/>
              <a:ext cx="4822721" cy="2105525"/>
              <a:chOff x="5835267" y="4052087"/>
              <a:chExt cx="4822721" cy="2105525"/>
            </a:xfrm>
          </p:grpSpPr>
          <p:sp>
            <p:nvSpPr>
              <p:cNvPr id="644" name="Freeform: Shape 643">
                <a:extLst>
                  <a:ext uri="{FF2B5EF4-FFF2-40B4-BE49-F238E27FC236}">
                    <a16:creationId xmlns:a16="http://schemas.microsoft.com/office/drawing/2014/main" id="{60BF59FA-6BD0-4C83-A768-481B04D8675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5" name="Group 644">
                <a:extLst>
                  <a:ext uri="{FF2B5EF4-FFF2-40B4-BE49-F238E27FC236}">
                    <a16:creationId xmlns:a16="http://schemas.microsoft.com/office/drawing/2014/main" id="{7C06DE46-971A-4306-B22B-468BB754723E}"/>
                  </a:ext>
                </a:extLst>
              </p:cNvPr>
              <p:cNvGrpSpPr/>
              <p:nvPr/>
            </p:nvGrpSpPr>
            <p:grpSpPr>
              <a:xfrm>
                <a:off x="9701252" y="4295484"/>
                <a:ext cx="956736" cy="1287968"/>
                <a:chOff x="-3862348" y="1399884"/>
                <a:chExt cx="956736" cy="1287968"/>
              </a:xfrm>
            </p:grpSpPr>
            <p:pic>
              <p:nvPicPr>
                <p:cNvPr id="646" name="Graphic 645">
                  <a:extLst>
                    <a:ext uri="{FF2B5EF4-FFF2-40B4-BE49-F238E27FC236}">
                      <a16:creationId xmlns:a16="http://schemas.microsoft.com/office/drawing/2014/main" id="{B1FDEF8A-B2FC-4684-AA3A-54A8AC6FB35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47" name="TextBox 646">
                  <a:extLst>
                    <a:ext uri="{FF2B5EF4-FFF2-40B4-BE49-F238E27FC236}">
                      <a16:creationId xmlns:a16="http://schemas.microsoft.com/office/drawing/2014/main" id="{B5586ED1-2599-4AB6-894B-755A9C17586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1" name="Group 560">
              <a:extLst>
                <a:ext uri="{FF2B5EF4-FFF2-40B4-BE49-F238E27FC236}">
                  <a16:creationId xmlns:a16="http://schemas.microsoft.com/office/drawing/2014/main" id="{154ABFD5-B648-4641-925E-08F1890A2D72}"/>
                </a:ext>
              </a:extLst>
            </p:cNvPr>
            <p:cNvGrpSpPr/>
            <p:nvPr/>
          </p:nvGrpSpPr>
          <p:grpSpPr>
            <a:xfrm>
              <a:off x="1653284" y="22001871"/>
              <a:ext cx="5024592" cy="2105525"/>
              <a:chOff x="1653538" y="1750435"/>
              <a:chExt cx="5024592" cy="2105525"/>
            </a:xfrm>
          </p:grpSpPr>
          <p:sp>
            <p:nvSpPr>
              <p:cNvPr id="640" name="Freeform: Shape 639">
                <a:extLst>
                  <a:ext uri="{FF2B5EF4-FFF2-40B4-BE49-F238E27FC236}">
                    <a16:creationId xmlns:a16="http://schemas.microsoft.com/office/drawing/2014/main" id="{B2A0B194-AC90-41D3-8517-AFEDE00E78D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1" name="Group 640">
                <a:extLst>
                  <a:ext uri="{FF2B5EF4-FFF2-40B4-BE49-F238E27FC236}">
                    <a16:creationId xmlns:a16="http://schemas.microsoft.com/office/drawing/2014/main" id="{747F706F-BAF9-4034-9376-22D73B428990}"/>
                  </a:ext>
                </a:extLst>
              </p:cNvPr>
              <p:cNvGrpSpPr/>
              <p:nvPr/>
            </p:nvGrpSpPr>
            <p:grpSpPr>
              <a:xfrm>
                <a:off x="1653538" y="1757815"/>
                <a:ext cx="956736" cy="1301438"/>
                <a:chOff x="-1490164" y="1399884"/>
                <a:chExt cx="956736" cy="1301438"/>
              </a:xfrm>
            </p:grpSpPr>
            <p:pic>
              <p:nvPicPr>
                <p:cNvPr id="642" name="Graphic 641">
                  <a:extLst>
                    <a:ext uri="{FF2B5EF4-FFF2-40B4-BE49-F238E27FC236}">
                      <a16:creationId xmlns:a16="http://schemas.microsoft.com/office/drawing/2014/main" id="{D32299B1-1D3D-4787-B79A-62938934132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43" name="TextBox 642">
                  <a:extLst>
                    <a:ext uri="{FF2B5EF4-FFF2-40B4-BE49-F238E27FC236}">
                      <a16:creationId xmlns:a16="http://schemas.microsoft.com/office/drawing/2014/main" id="{1022CB58-6E24-408C-86A8-209A0B52F5C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2" name="Group 561">
              <a:extLst>
                <a:ext uri="{FF2B5EF4-FFF2-40B4-BE49-F238E27FC236}">
                  <a16:creationId xmlns:a16="http://schemas.microsoft.com/office/drawing/2014/main" id="{316B930E-6B3F-4F45-8D58-8FFE335460FF}"/>
                </a:ext>
              </a:extLst>
            </p:cNvPr>
            <p:cNvGrpSpPr/>
            <p:nvPr/>
          </p:nvGrpSpPr>
          <p:grpSpPr>
            <a:xfrm>
              <a:off x="5916493" y="24462230"/>
              <a:ext cx="4741495" cy="2131542"/>
              <a:chOff x="1504353" y="8801354"/>
              <a:chExt cx="4741495" cy="2131542"/>
            </a:xfrm>
          </p:grpSpPr>
          <p:sp>
            <p:nvSpPr>
              <p:cNvPr id="636" name="Freeform: Shape 635">
                <a:extLst>
                  <a:ext uri="{FF2B5EF4-FFF2-40B4-BE49-F238E27FC236}">
                    <a16:creationId xmlns:a16="http://schemas.microsoft.com/office/drawing/2014/main" id="{0A7A1972-91D8-42CF-8A2C-46688E18E8B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7" name="Group 636">
                <a:extLst>
                  <a:ext uri="{FF2B5EF4-FFF2-40B4-BE49-F238E27FC236}">
                    <a16:creationId xmlns:a16="http://schemas.microsoft.com/office/drawing/2014/main" id="{F371970A-C0DE-4FC1-AA09-53D277EDD4D1}"/>
                  </a:ext>
                </a:extLst>
              </p:cNvPr>
              <p:cNvGrpSpPr/>
              <p:nvPr/>
            </p:nvGrpSpPr>
            <p:grpSpPr>
              <a:xfrm>
                <a:off x="5289112" y="8801354"/>
                <a:ext cx="956736" cy="1301438"/>
                <a:chOff x="-2750419" y="1399884"/>
                <a:chExt cx="956736" cy="1301438"/>
              </a:xfrm>
            </p:grpSpPr>
            <p:pic>
              <p:nvPicPr>
                <p:cNvPr id="638" name="Graphic 637">
                  <a:extLst>
                    <a:ext uri="{FF2B5EF4-FFF2-40B4-BE49-F238E27FC236}">
                      <a16:creationId xmlns:a16="http://schemas.microsoft.com/office/drawing/2014/main" id="{549F02D5-DF5C-4D88-AC5C-319601412E0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9" name="TextBox 638">
                  <a:extLst>
                    <a:ext uri="{FF2B5EF4-FFF2-40B4-BE49-F238E27FC236}">
                      <a16:creationId xmlns:a16="http://schemas.microsoft.com/office/drawing/2014/main" id="{F2BF869B-811F-4A0A-BF71-880A675ED27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4" name="Group 563">
              <a:extLst>
                <a:ext uri="{FF2B5EF4-FFF2-40B4-BE49-F238E27FC236}">
                  <a16:creationId xmlns:a16="http://schemas.microsoft.com/office/drawing/2014/main" id="{2927A7A8-62AF-4CDE-946E-567765C50D4D}"/>
                </a:ext>
              </a:extLst>
            </p:cNvPr>
            <p:cNvGrpSpPr/>
            <p:nvPr/>
          </p:nvGrpSpPr>
          <p:grpSpPr>
            <a:xfrm>
              <a:off x="5916493" y="27143993"/>
              <a:ext cx="4741495" cy="2131542"/>
              <a:chOff x="1504353" y="8801354"/>
              <a:chExt cx="4741495" cy="2131542"/>
            </a:xfrm>
          </p:grpSpPr>
          <p:sp>
            <p:nvSpPr>
              <p:cNvPr id="632" name="Freeform: Shape 631">
                <a:extLst>
                  <a:ext uri="{FF2B5EF4-FFF2-40B4-BE49-F238E27FC236}">
                    <a16:creationId xmlns:a16="http://schemas.microsoft.com/office/drawing/2014/main" id="{61B34553-635B-49DA-A6F1-11E5513054E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3" name="Group 632">
                <a:extLst>
                  <a:ext uri="{FF2B5EF4-FFF2-40B4-BE49-F238E27FC236}">
                    <a16:creationId xmlns:a16="http://schemas.microsoft.com/office/drawing/2014/main" id="{146BF297-FF52-4B3B-BF9A-3D047585C89E}"/>
                  </a:ext>
                </a:extLst>
              </p:cNvPr>
              <p:cNvGrpSpPr/>
              <p:nvPr/>
            </p:nvGrpSpPr>
            <p:grpSpPr>
              <a:xfrm>
                <a:off x="5289112" y="8801354"/>
                <a:ext cx="956736" cy="1301438"/>
                <a:chOff x="-2750419" y="1399884"/>
                <a:chExt cx="956736" cy="1301438"/>
              </a:xfrm>
            </p:grpSpPr>
            <p:pic>
              <p:nvPicPr>
                <p:cNvPr id="634" name="Graphic 633">
                  <a:extLst>
                    <a:ext uri="{FF2B5EF4-FFF2-40B4-BE49-F238E27FC236}">
                      <a16:creationId xmlns:a16="http://schemas.microsoft.com/office/drawing/2014/main" id="{82A9C62D-5235-49AA-9113-6737224B346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5" name="TextBox 634">
                  <a:extLst>
                    <a:ext uri="{FF2B5EF4-FFF2-40B4-BE49-F238E27FC236}">
                      <a16:creationId xmlns:a16="http://schemas.microsoft.com/office/drawing/2014/main" id="{65389D96-0058-465D-9F5B-D00987FD1EC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5" name="Group 564">
              <a:extLst>
                <a:ext uri="{FF2B5EF4-FFF2-40B4-BE49-F238E27FC236}">
                  <a16:creationId xmlns:a16="http://schemas.microsoft.com/office/drawing/2014/main" id="{844D7890-3573-468B-82FB-40D9FA079FA5}"/>
                </a:ext>
              </a:extLst>
            </p:cNvPr>
            <p:cNvGrpSpPr/>
            <p:nvPr/>
          </p:nvGrpSpPr>
          <p:grpSpPr>
            <a:xfrm>
              <a:off x="1609989" y="29657184"/>
              <a:ext cx="5024592" cy="2105525"/>
              <a:chOff x="1653538" y="1750435"/>
              <a:chExt cx="5024592" cy="2105525"/>
            </a:xfrm>
          </p:grpSpPr>
          <p:sp>
            <p:nvSpPr>
              <p:cNvPr id="628" name="Freeform: Shape 627">
                <a:extLst>
                  <a:ext uri="{FF2B5EF4-FFF2-40B4-BE49-F238E27FC236}">
                    <a16:creationId xmlns:a16="http://schemas.microsoft.com/office/drawing/2014/main" id="{9F579C63-EA61-486C-B717-3DA3099157E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629" name="Group 628">
                <a:extLst>
                  <a:ext uri="{FF2B5EF4-FFF2-40B4-BE49-F238E27FC236}">
                    <a16:creationId xmlns:a16="http://schemas.microsoft.com/office/drawing/2014/main" id="{A5EB5611-4D8D-49A6-B5F2-8CB289434BCE}"/>
                  </a:ext>
                </a:extLst>
              </p:cNvPr>
              <p:cNvGrpSpPr/>
              <p:nvPr/>
            </p:nvGrpSpPr>
            <p:grpSpPr>
              <a:xfrm>
                <a:off x="1653538" y="1757815"/>
                <a:ext cx="956736" cy="1301438"/>
                <a:chOff x="-1490164" y="1399884"/>
                <a:chExt cx="956736" cy="1301438"/>
              </a:xfrm>
            </p:grpSpPr>
            <p:pic>
              <p:nvPicPr>
                <p:cNvPr id="630" name="Graphic 629">
                  <a:extLst>
                    <a:ext uri="{FF2B5EF4-FFF2-40B4-BE49-F238E27FC236}">
                      <a16:creationId xmlns:a16="http://schemas.microsoft.com/office/drawing/2014/main" id="{A494582B-69E2-434E-89F3-60F153148E17}"/>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31" name="TextBox 630">
                  <a:extLst>
                    <a:ext uri="{FF2B5EF4-FFF2-40B4-BE49-F238E27FC236}">
                      <a16:creationId xmlns:a16="http://schemas.microsoft.com/office/drawing/2014/main" id="{5A2517AC-D197-46D0-948B-02EC4D967D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6" name="Group 565">
              <a:extLst>
                <a:ext uri="{FF2B5EF4-FFF2-40B4-BE49-F238E27FC236}">
                  <a16:creationId xmlns:a16="http://schemas.microsoft.com/office/drawing/2014/main" id="{9FD88F2D-784B-40B7-AA50-1880C9095781}"/>
                </a:ext>
              </a:extLst>
            </p:cNvPr>
            <p:cNvGrpSpPr/>
            <p:nvPr/>
          </p:nvGrpSpPr>
          <p:grpSpPr>
            <a:xfrm>
              <a:off x="6068893" y="32117015"/>
              <a:ext cx="4822721" cy="2105525"/>
              <a:chOff x="5835267" y="4052087"/>
              <a:chExt cx="4822721" cy="2105525"/>
            </a:xfrm>
          </p:grpSpPr>
          <p:sp>
            <p:nvSpPr>
              <p:cNvPr id="624" name="Freeform: Shape 623">
                <a:extLst>
                  <a:ext uri="{FF2B5EF4-FFF2-40B4-BE49-F238E27FC236}">
                    <a16:creationId xmlns:a16="http://schemas.microsoft.com/office/drawing/2014/main" id="{1FC1E49D-0884-401F-AFCF-2E60AE4266B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5" name="Group 624">
                <a:extLst>
                  <a:ext uri="{FF2B5EF4-FFF2-40B4-BE49-F238E27FC236}">
                    <a16:creationId xmlns:a16="http://schemas.microsoft.com/office/drawing/2014/main" id="{FC935340-6306-42C4-96BA-DD96CAFD9A75}"/>
                  </a:ext>
                </a:extLst>
              </p:cNvPr>
              <p:cNvGrpSpPr/>
              <p:nvPr/>
            </p:nvGrpSpPr>
            <p:grpSpPr>
              <a:xfrm>
                <a:off x="9701252" y="4295484"/>
                <a:ext cx="956736" cy="1287968"/>
                <a:chOff x="-3862348" y="1399884"/>
                <a:chExt cx="956736" cy="1287968"/>
              </a:xfrm>
            </p:grpSpPr>
            <p:pic>
              <p:nvPicPr>
                <p:cNvPr id="626" name="Graphic 625">
                  <a:extLst>
                    <a:ext uri="{FF2B5EF4-FFF2-40B4-BE49-F238E27FC236}">
                      <a16:creationId xmlns:a16="http://schemas.microsoft.com/office/drawing/2014/main" id="{2FA6D00A-412A-42A6-A3FD-28A67BA437DF}"/>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27" name="TextBox 626">
                  <a:extLst>
                    <a:ext uri="{FF2B5EF4-FFF2-40B4-BE49-F238E27FC236}">
                      <a16:creationId xmlns:a16="http://schemas.microsoft.com/office/drawing/2014/main" id="{D0C1F161-4780-4CCD-ACEE-CB6CB09B81F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7" name="Group 566">
              <a:extLst>
                <a:ext uri="{FF2B5EF4-FFF2-40B4-BE49-F238E27FC236}">
                  <a16:creationId xmlns:a16="http://schemas.microsoft.com/office/drawing/2014/main" id="{F528C820-117A-4E55-8AF5-4FE234A7C811}"/>
                </a:ext>
              </a:extLst>
            </p:cNvPr>
            <p:cNvGrpSpPr/>
            <p:nvPr/>
          </p:nvGrpSpPr>
          <p:grpSpPr>
            <a:xfrm>
              <a:off x="5994916" y="37587954"/>
              <a:ext cx="4741495" cy="2131542"/>
              <a:chOff x="1504353" y="8801354"/>
              <a:chExt cx="4741495" cy="2131542"/>
            </a:xfrm>
          </p:grpSpPr>
          <p:sp>
            <p:nvSpPr>
              <p:cNvPr id="620" name="Freeform: Shape 619">
                <a:extLst>
                  <a:ext uri="{FF2B5EF4-FFF2-40B4-BE49-F238E27FC236}">
                    <a16:creationId xmlns:a16="http://schemas.microsoft.com/office/drawing/2014/main" id="{F9D8A110-4DFB-480D-9588-E4BD8FC3269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1" name="Group 620">
                <a:extLst>
                  <a:ext uri="{FF2B5EF4-FFF2-40B4-BE49-F238E27FC236}">
                    <a16:creationId xmlns:a16="http://schemas.microsoft.com/office/drawing/2014/main" id="{27E3CCFD-46E1-4665-BC1B-2B42B4EC806F}"/>
                  </a:ext>
                </a:extLst>
              </p:cNvPr>
              <p:cNvGrpSpPr/>
              <p:nvPr/>
            </p:nvGrpSpPr>
            <p:grpSpPr>
              <a:xfrm>
                <a:off x="5289112" y="8801354"/>
                <a:ext cx="956736" cy="1301438"/>
                <a:chOff x="-2750419" y="1399884"/>
                <a:chExt cx="956736" cy="1301438"/>
              </a:xfrm>
            </p:grpSpPr>
            <p:pic>
              <p:nvPicPr>
                <p:cNvPr id="622" name="Graphic 621">
                  <a:extLst>
                    <a:ext uri="{FF2B5EF4-FFF2-40B4-BE49-F238E27FC236}">
                      <a16:creationId xmlns:a16="http://schemas.microsoft.com/office/drawing/2014/main" id="{0D4AD190-98A4-44E9-AC67-85B7F4D6DA6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23" name="TextBox 622">
                  <a:extLst>
                    <a:ext uri="{FF2B5EF4-FFF2-40B4-BE49-F238E27FC236}">
                      <a16:creationId xmlns:a16="http://schemas.microsoft.com/office/drawing/2014/main" id="{246AC4AA-65F1-421C-8770-2F22E4286C9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9" name="Group 568">
              <a:extLst>
                <a:ext uri="{FF2B5EF4-FFF2-40B4-BE49-F238E27FC236}">
                  <a16:creationId xmlns:a16="http://schemas.microsoft.com/office/drawing/2014/main" id="{5FB69FD5-F387-460C-B532-6B43EC4EF892}"/>
                </a:ext>
              </a:extLst>
            </p:cNvPr>
            <p:cNvGrpSpPr/>
            <p:nvPr/>
          </p:nvGrpSpPr>
          <p:grpSpPr>
            <a:xfrm>
              <a:off x="6096000" y="34798778"/>
              <a:ext cx="4741495" cy="2131542"/>
              <a:chOff x="1504353" y="8801354"/>
              <a:chExt cx="4741495" cy="2131542"/>
            </a:xfrm>
          </p:grpSpPr>
          <p:sp>
            <p:nvSpPr>
              <p:cNvPr id="616" name="Freeform: Shape 615">
                <a:extLst>
                  <a:ext uri="{FF2B5EF4-FFF2-40B4-BE49-F238E27FC236}">
                    <a16:creationId xmlns:a16="http://schemas.microsoft.com/office/drawing/2014/main" id="{628604C2-CB3C-4715-B24B-B97F205338ED}"/>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17" name="Group 616">
                <a:extLst>
                  <a:ext uri="{FF2B5EF4-FFF2-40B4-BE49-F238E27FC236}">
                    <a16:creationId xmlns:a16="http://schemas.microsoft.com/office/drawing/2014/main" id="{383B2AC1-0B48-485C-BEB4-EA50B341D5B9}"/>
                  </a:ext>
                </a:extLst>
              </p:cNvPr>
              <p:cNvGrpSpPr/>
              <p:nvPr/>
            </p:nvGrpSpPr>
            <p:grpSpPr>
              <a:xfrm>
                <a:off x="5289112" y="8801354"/>
                <a:ext cx="956736" cy="1301438"/>
                <a:chOff x="-2750419" y="1399884"/>
                <a:chExt cx="956736" cy="1301438"/>
              </a:xfrm>
            </p:grpSpPr>
            <p:pic>
              <p:nvPicPr>
                <p:cNvPr id="618" name="Graphic 617">
                  <a:extLst>
                    <a:ext uri="{FF2B5EF4-FFF2-40B4-BE49-F238E27FC236}">
                      <a16:creationId xmlns:a16="http://schemas.microsoft.com/office/drawing/2014/main" id="{3D34815D-8352-4629-A28C-EE400E75E536}"/>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19" name="TextBox 618">
                  <a:extLst>
                    <a:ext uri="{FF2B5EF4-FFF2-40B4-BE49-F238E27FC236}">
                      <a16:creationId xmlns:a16="http://schemas.microsoft.com/office/drawing/2014/main" id="{5E406589-7541-47AD-8228-10CCA3317EA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0" name="Group 569">
              <a:extLst>
                <a:ext uri="{FF2B5EF4-FFF2-40B4-BE49-F238E27FC236}">
                  <a16:creationId xmlns:a16="http://schemas.microsoft.com/office/drawing/2014/main" id="{175C9CF2-0387-4903-957D-22819DC6240A}"/>
                </a:ext>
              </a:extLst>
            </p:cNvPr>
            <p:cNvGrpSpPr/>
            <p:nvPr/>
          </p:nvGrpSpPr>
          <p:grpSpPr>
            <a:xfrm>
              <a:off x="1653284" y="39894656"/>
              <a:ext cx="5024592" cy="2105525"/>
              <a:chOff x="1653538" y="1750435"/>
              <a:chExt cx="5024592" cy="2105525"/>
            </a:xfrm>
          </p:grpSpPr>
          <p:sp>
            <p:nvSpPr>
              <p:cNvPr id="612" name="Freeform: Shape 611">
                <a:extLst>
                  <a:ext uri="{FF2B5EF4-FFF2-40B4-BE49-F238E27FC236}">
                    <a16:creationId xmlns:a16="http://schemas.microsoft.com/office/drawing/2014/main" id="{390D10E3-2F69-451C-8C66-F2AF4E30870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13" name="Group 612">
                <a:extLst>
                  <a:ext uri="{FF2B5EF4-FFF2-40B4-BE49-F238E27FC236}">
                    <a16:creationId xmlns:a16="http://schemas.microsoft.com/office/drawing/2014/main" id="{9D8ECCA8-32DE-4ABE-8B25-C65DCDC2CA6A}"/>
                  </a:ext>
                </a:extLst>
              </p:cNvPr>
              <p:cNvGrpSpPr/>
              <p:nvPr/>
            </p:nvGrpSpPr>
            <p:grpSpPr>
              <a:xfrm>
                <a:off x="1653538" y="1757815"/>
                <a:ext cx="956736" cy="1301438"/>
                <a:chOff x="-1490164" y="1399884"/>
                <a:chExt cx="956736" cy="1301438"/>
              </a:xfrm>
            </p:grpSpPr>
            <p:pic>
              <p:nvPicPr>
                <p:cNvPr id="614" name="Graphic 613">
                  <a:extLst>
                    <a:ext uri="{FF2B5EF4-FFF2-40B4-BE49-F238E27FC236}">
                      <a16:creationId xmlns:a16="http://schemas.microsoft.com/office/drawing/2014/main" id="{F5DA0D47-CCA5-4A7A-8777-40DF7B00D4C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15" name="TextBox 614">
                  <a:extLst>
                    <a:ext uri="{FF2B5EF4-FFF2-40B4-BE49-F238E27FC236}">
                      <a16:creationId xmlns:a16="http://schemas.microsoft.com/office/drawing/2014/main" id="{8F964120-CA7B-4B79-B2E8-470E1ED5B9E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1" name="Group 570">
              <a:extLst>
                <a:ext uri="{FF2B5EF4-FFF2-40B4-BE49-F238E27FC236}">
                  <a16:creationId xmlns:a16="http://schemas.microsoft.com/office/drawing/2014/main" id="{71BE107E-E63F-41B3-A64E-727B8EEFCB5F}"/>
                </a:ext>
              </a:extLst>
            </p:cNvPr>
            <p:cNvGrpSpPr/>
            <p:nvPr/>
          </p:nvGrpSpPr>
          <p:grpSpPr>
            <a:xfrm>
              <a:off x="6014774" y="42175341"/>
              <a:ext cx="4822721" cy="2105525"/>
              <a:chOff x="5835267" y="4052087"/>
              <a:chExt cx="4822721" cy="2105525"/>
            </a:xfrm>
          </p:grpSpPr>
          <p:sp>
            <p:nvSpPr>
              <p:cNvPr id="608" name="Freeform: Shape 607">
                <a:extLst>
                  <a:ext uri="{FF2B5EF4-FFF2-40B4-BE49-F238E27FC236}">
                    <a16:creationId xmlns:a16="http://schemas.microsoft.com/office/drawing/2014/main" id="{12D81DF7-9904-415A-8667-F8446B08598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9" name="Group 608">
                <a:extLst>
                  <a:ext uri="{FF2B5EF4-FFF2-40B4-BE49-F238E27FC236}">
                    <a16:creationId xmlns:a16="http://schemas.microsoft.com/office/drawing/2014/main" id="{43AF563F-D8DC-4667-B799-AF1F068AF5E7}"/>
                  </a:ext>
                </a:extLst>
              </p:cNvPr>
              <p:cNvGrpSpPr/>
              <p:nvPr/>
            </p:nvGrpSpPr>
            <p:grpSpPr>
              <a:xfrm>
                <a:off x="9701252" y="4295484"/>
                <a:ext cx="956736" cy="1287968"/>
                <a:chOff x="-3862348" y="1399884"/>
                <a:chExt cx="956736" cy="1287968"/>
              </a:xfrm>
            </p:grpSpPr>
            <p:pic>
              <p:nvPicPr>
                <p:cNvPr id="610" name="Graphic 609">
                  <a:extLst>
                    <a:ext uri="{FF2B5EF4-FFF2-40B4-BE49-F238E27FC236}">
                      <a16:creationId xmlns:a16="http://schemas.microsoft.com/office/drawing/2014/main" id="{4FE802E3-EECA-4D80-B178-C8CCB07653EA}"/>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11" name="TextBox 610">
                  <a:extLst>
                    <a:ext uri="{FF2B5EF4-FFF2-40B4-BE49-F238E27FC236}">
                      <a16:creationId xmlns:a16="http://schemas.microsoft.com/office/drawing/2014/main" id="{E89E4D68-ADB8-4FFF-8484-156C0598C9C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3" name="Group 572">
              <a:extLst>
                <a:ext uri="{FF2B5EF4-FFF2-40B4-BE49-F238E27FC236}">
                  <a16:creationId xmlns:a16="http://schemas.microsoft.com/office/drawing/2014/main" id="{B8611100-AB39-437D-9D22-644CBC24753A}"/>
                </a:ext>
              </a:extLst>
            </p:cNvPr>
            <p:cNvGrpSpPr/>
            <p:nvPr/>
          </p:nvGrpSpPr>
          <p:grpSpPr>
            <a:xfrm>
              <a:off x="6002911" y="45040054"/>
              <a:ext cx="4822721" cy="2105525"/>
              <a:chOff x="5835267" y="4052087"/>
              <a:chExt cx="4822721" cy="2105525"/>
            </a:xfrm>
          </p:grpSpPr>
          <p:sp>
            <p:nvSpPr>
              <p:cNvPr id="604" name="Freeform: Shape 603">
                <a:extLst>
                  <a:ext uri="{FF2B5EF4-FFF2-40B4-BE49-F238E27FC236}">
                    <a16:creationId xmlns:a16="http://schemas.microsoft.com/office/drawing/2014/main" id="{AFEB516D-1A7E-4CC9-9A8F-17CBF710E7B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5" name="Group 604">
                <a:extLst>
                  <a:ext uri="{FF2B5EF4-FFF2-40B4-BE49-F238E27FC236}">
                    <a16:creationId xmlns:a16="http://schemas.microsoft.com/office/drawing/2014/main" id="{40887DF1-B999-4089-B9B2-53C877FC88F5}"/>
                  </a:ext>
                </a:extLst>
              </p:cNvPr>
              <p:cNvGrpSpPr/>
              <p:nvPr/>
            </p:nvGrpSpPr>
            <p:grpSpPr>
              <a:xfrm>
                <a:off x="9701252" y="4295484"/>
                <a:ext cx="956736" cy="1287968"/>
                <a:chOff x="-3862348" y="1399884"/>
                <a:chExt cx="956736" cy="1287968"/>
              </a:xfrm>
            </p:grpSpPr>
            <p:pic>
              <p:nvPicPr>
                <p:cNvPr id="606" name="Graphic 605">
                  <a:extLst>
                    <a:ext uri="{FF2B5EF4-FFF2-40B4-BE49-F238E27FC236}">
                      <a16:creationId xmlns:a16="http://schemas.microsoft.com/office/drawing/2014/main" id="{469F39BC-0B6E-4019-B9C0-9A43EEF5F49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07" name="TextBox 606">
                  <a:extLst>
                    <a:ext uri="{FF2B5EF4-FFF2-40B4-BE49-F238E27FC236}">
                      <a16:creationId xmlns:a16="http://schemas.microsoft.com/office/drawing/2014/main" id="{0FBA22A9-D70C-444C-B2F9-DB763BD017B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4" name="Group 573">
              <a:extLst>
                <a:ext uri="{FF2B5EF4-FFF2-40B4-BE49-F238E27FC236}">
                  <a16:creationId xmlns:a16="http://schemas.microsoft.com/office/drawing/2014/main" id="{E10F3217-FC45-4D84-9C1E-5BE2A0C6D5BC}"/>
                </a:ext>
              </a:extLst>
            </p:cNvPr>
            <p:cNvGrpSpPr/>
            <p:nvPr/>
          </p:nvGrpSpPr>
          <p:grpSpPr>
            <a:xfrm>
              <a:off x="1609989" y="47323841"/>
              <a:ext cx="5024592" cy="2105525"/>
              <a:chOff x="1653538" y="1750435"/>
              <a:chExt cx="5024592" cy="2105525"/>
            </a:xfrm>
          </p:grpSpPr>
          <p:sp>
            <p:nvSpPr>
              <p:cNvPr id="600" name="Freeform: Shape 599">
                <a:extLst>
                  <a:ext uri="{FF2B5EF4-FFF2-40B4-BE49-F238E27FC236}">
                    <a16:creationId xmlns:a16="http://schemas.microsoft.com/office/drawing/2014/main" id="{0C9209F8-B33D-40E1-976A-DDAA368964F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01" name="Group 600">
                <a:extLst>
                  <a:ext uri="{FF2B5EF4-FFF2-40B4-BE49-F238E27FC236}">
                    <a16:creationId xmlns:a16="http://schemas.microsoft.com/office/drawing/2014/main" id="{360683E0-15CB-4A65-9D3E-35DAE1407540}"/>
                  </a:ext>
                </a:extLst>
              </p:cNvPr>
              <p:cNvGrpSpPr/>
              <p:nvPr/>
            </p:nvGrpSpPr>
            <p:grpSpPr>
              <a:xfrm>
                <a:off x="1653538" y="1757815"/>
                <a:ext cx="956736" cy="1301438"/>
                <a:chOff x="-1490164" y="1399884"/>
                <a:chExt cx="956736" cy="1301438"/>
              </a:xfrm>
            </p:grpSpPr>
            <p:pic>
              <p:nvPicPr>
                <p:cNvPr id="602" name="Graphic 601">
                  <a:extLst>
                    <a:ext uri="{FF2B5EF4-FFF2-40B4-BE49-F238E27FC236}">
                      <a16:creationId xmlns:a16="http://schemas.microsoft.com/office/drawing/2014/main" id="{11FF385D-0A06-4500-BE72-1ECEBCF2CB7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03" name="TextBox 602">
                  <a:extLst>
                    <a:ext uri="{FF2B5EF4-FFF2-40B4-BE49-F238E27FC236}">
                      <a16:creationId xmlns:a16="http://schemas.microsoft.com/office/drawing/2014/main" id="{7C02EA20-8B10-4191-9C80-DC88C6DA39FA}"/>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5" name="Group 574">
              <a:extLst>
                <a:ext uri="{FF2B5EF4-FFF2-40B4-BE49-F238E27FC236}">
                  <a16:creationId xmlns:a16="http://schemas.microsoft.com/office/drawing/2014/main" id="{EEA77ED1-3D6F-4551-9E4B-9CCA7B59F012}"/>
                </a:ext>
              </a:extLst>
            </p:cNvPr>
            <p:cNvGrpSpPr/>
            <p:nvPr/>
          </p:nvGrpSpPr>
          <p:grpSpPr>
            <a:xfrm>
              <a:off x="6147316" y="49696254"/>
              <a:ext cx="4741495" cy="2131542"/>
              <a:chOff x="1504353" y="8801354"/>
              <a:chExt cx="4741495" cy="2131542"/>
            </a:xfrm>
          </p:grpSpPr>
          <p:sp>
            <p:nvSpPr>
              <p:cNvPr id="596" name="Freeform: Shape 595">
                <a:extLst>
                  <a:ext uri="{FF2B5EF4-FFF2-40B4-BE49-F238E27FC236}">
                    <a16:creationId xmlns:a16="http://schemas.microsoft.com/office/drawing/2014/main" id="{46821055-5A89-4770-B2EE-F79F8558992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7" name="Group 596">
                <a:extLst>
                  <a:ext uri="{FF2B5EF4-FFF2-40B4-BE49-F238E27FC236}">
                    <a16:creationId xmlns:a16="http://schemas.microsoft.com/office/drawing/2014/main" id="{720A81E3-EEC8-480F-887A-0A50FA7B7C9F}"/>
                  </a:ext>
                </a:extLst>
              </p:cNvPr>
              <p:cNvGrpSpPr/>
              <p:nvPr/>
            </p:nvGrpSpPr>
            <p:grpSpPr>
              <a:xfrm>
                <a:off x="5289112" y="8801354"/>
                <a:ext cx="956736" cy="1301438"/>
                <a:chOff x="-2750419" y="1399884"/>
                <a:chExt cx="956736" cy="1301438"/>
              </a:xfrm>
            </p:grpSpPr>
            <p:pic>
              <p:nvPicPr>
                <p:cNvPr id="598" name="Graphic 597">
                  <a:extLst>
                    <a:ext uri="{FF2B5EF4-FFF2-40B4-BE49-F238E27FC236}">
                      <a16:creationId xmlns:a16="http://schemas.microsoft.com/office/drawing/2014/main" id="{3D305DCD-5F40-459C-98A2-583BB4D6C4E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99" name="TextBox 598">
                  <a:extLst>
                    <a:ext uri="{FF2B5EF4-FFF2-40B4-BE49-F238E27FC236}">
                      <a16:creationId xmlns:a16="http://schemas.microsoft.com/office/drawing/2014/main" id="{C9390FE0-63CD-49D7-AB1D-B3D5D49D119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6" name="Group 575">
              <a:extLst>
                <a:ext uri="{FF2B5EF4-FFF2-40B4-BE49-F238E27FC236}">
                  <a16:creationId xmlns:a16="http://schemas.microsoft.com/office/drawing/2014/main" id="{D47A2B72-6AF9-4AA7-B556-7A6B44C1EED3}"/>
                </a:ext>
              </a:extLst>
            </p:cNvPr>
            <p:cNvGrpSpPr/>
            <p:nvPr/>
          </p:nvGrpSpPr>
          <p:grpSpPr>
            <a:xfrm>
              <a:off x="6096000" y="52120701"/>
              <a:ext cx="4822721" cy="2105525"/>
              <a:chOff x="5835267" y="4052087"/>
              <a:chExt cx="4822721" cy="2105525"/>
            </a:xfrm>
          </p:grpSpPr>
          <p:sp>
            <p:nvSpPr>
              <p:cNvPr id="592" name="Freeform: Shape 591">
                <a:extLst>
                  <a:ext uri="{FF2B5EF4-FFF2-40B4-BE49-F238E27FC236}">
                    <a16:creationId xmlns:a16="http://schemas.microsoft.com/office/drawing/2014/main" id="{1627DA17-B19A-4CED-8FF9-6882EE82EEC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3" name="Group 592">
                <a:extLst>
                  <a:ext uri="{FF2B5EF4-FFF2-40B4-BE49-F238E27FC236}">
                    <a16:creationId xmlns:a16="http://schemas.microsoft.com/office/drawing/2014/main" id="{57317398-6B53-4040-881E-A8122E205DA0}"/>
                  </a:ext>
                </a:extLst>
              </p:cNvPr>
              <p:cNvGrpSpPr/>
              <p:nvPr/>
            </p:nvGrpSpPr>
            <p:grpSpPr>
              <a:xfrm>
                <a:off x="9701252" y="4295484"/>
                <a:ext cx="956736" cy="1287968"/>
                <a:chOff x="-3862348" y="1399884"/>
                <a:chExt cx="956736" cy="1287968"/>
              </a:xfrm>
            </p:grpSpPr>
            <p:pic>
              <p:nvPicPr>
                <p:cNvPr id="594" name="Graphic 593">
                  <a:extLst>
                    <a:ext uri="{FF2B5EF4-FFF2-40B4-BE49-F238E27FC236}">
                      <a16:creationId xmlns:a16="http://schemas.microsoft.com/office/drawing/2014/main" id="{2C108E44-6F15-4115-920E-8574CE51DDE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95" name="TextBox 594">
                  <a:extLst>
                    <a:ext uri="{FF2B5EF4-FFF2-40B4-BE49-F238E27FC236}">
                      <a16:creationId xmlns:a16="http://schemas.microsoft.com/office/drawing/2014/main" id="{4BB3065F-5366-46BE-B7B4-2D6FEDDDA4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7" name="Group 576">
              <a:extLst>
                <a:ext uri="{FF2B5EF4-FFF2-40B4-BE49-F238E27FC236}">
                  <a16:creationId xmlns:a16="http://schemas.microsoft.com/office/drawing/2014/main" id="{2B1302C0-7BE2-4E58-B5A7-EFAEF6E2DB84}"/>
                </a:ext>
              </a:extLst>
            </p:cNvPr>
            <p:cNvGrpSpPr/>
            <p:nvPr/>
          </p:nvGrpSpPr>
          <p:grpSpPr>
            <a:xfrm>
              <a:off x="1494244" y="54519131"/>
              <a:ext cx="5024592" cy="2105525"/>
              <a:chOff x="1653538" y="1750435"/>
              <a:chExt cx="5024592" cy="2105525"/>
            </a:xfrm>
          </p:grpSpPr>
          <p:sp>
            <p:nvSpPr>
              <p:cNvPr id="588" name="Freeform: Shape 587">
                <a:extLst>
                  <a:ext uri="{FF2B5EF4-FFF2-40B4-BE49-F238E27FC236}">
                    <a16:creationId xmlns:a16="http://schemas.microsoft.com/office/drawing/2014/main" id="{0BB39476-769A-4B46-81BE-D270DBEE2A6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589" name="Group 588">
                <a:extLst>
                  <a:ext uri="{FF2B5EF4-FFF2-40B4-BE49-F238E27FC236}">
                    <a16:creationId xmlns:a16="http://schemas.microsoft.com/office/drawing/2014/main" id="{C648E169-507A-4650-BEF7-476427DA08F7}"/>
                  </a:ext>
                </a:extLst>
              </p:cNvPr>
              <p:cNvGrpSpPr/>
              <p:nvPr/>
            </p:nvGrpSpPr>
            <p:grpSpPr>
              <a:xfrm>
                <a:off x="1653538" y="1757815"/>
                <a:ext cx="956736" cy="1301438"/>
                <a:chOff x="-1490164" y="1399884"/>
                <a:chExt cx="956736" cy="1301438"/>
              </a:xfrm>
            </p:grpSpPr>
            <p:pic>
              <p:nvPicPr>
                <p:cNvPr id="590" name="Graphic 589">
                  <a:extLst>
                    <a:ext uri="{FF2B5EF4-FFF2-40B4-BE49-F238E27FC236}">
                      <a16:creationId xmlns:a16="http://schemas.microsoft.com/office/drawing/2014/main" id="{BA0BED2E-CF5F-456F-B38B-2DFF72D558C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91" name="TextBox 590">
                  <a:extLst>
                    <a:ext uri="{FF2B5EF4-FFF2-40B4-BE49-F238E27FC236}">
                      <a16:creationId xmlns:a16="http://schemas.microsoft.com/office/drawing/2014/main" id="{797F7C53-6320-48BF-9DDE-563E2659102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8" name="Group 577">
              <a:extLst>
                <a:ext uri="{FF2B5EF4-FFF2-40B4-BE49-F238E27FC236}">
                  <a16:creationId xmlns:a16="http://schemas.microsoft.com/office/drawing/2014/main" id="{ADA81770-054F-48FC-BD75-2CC4947069A6}"/>
                </a:ext>
              </a:extLst>
            </p:cNvPr>
            <p:cNvGrpSpPr/>
            <p:nvPr/>
          </p:nvGrpSpPr>
          <p:grpSpPr>
            <a:xfrm>
              <a:off x="6084137" y="56790697"/>
              <a:ext cx="4741495" cy="2131542"/>
              <a:chOff x="1504353" y="8801354"/>
              <a:chExt cx="4741495" cy="2131542"/>
            </a:xfrm>
          </p:grpSpPr>
          <p:sp>
            <p:nvSpPr>
              <p:cNvPr id="584" name="Freeform: Shape 583">
                <a:extLst>
                  <a:ext uri="{FF2B5EF4-FFF2-40B4-BE49-F238E27FC236}">
                    <a16:creationId xmlns:a16="http://schemas.microsoft.com/office/drawing/2014/main" id="{9FE86BD1-8711-4833-9E19-B8685D96997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5" name="Group 584">
                <a:extLst>
                  <a:ext uri="{FF2B5EF4-FFF2-40B4-BE49-F238E27FC236}">
                    <a16:creationId xmlns:a16="http://schemas.microsoft.com/office/drawing/2014/main" id="{F7119F2F-279F-439C-88BA-F5119417A3B0}"/>
                  </a:ext>
                </a:extLst>
              </p:cNvPr>
              <p:cNvGrpSpPr/>
              <p:nvPr/>
            </p:nvGrpSpPr>
            <p:grpSpPr>
              <a:xfrm>
                <a:off x="5289112" y="8801354"/>
                <a:ext cx="956736" cy="1301438"/>
                <a:chOff x="-2750419" y="1399884"/>
                <a:chExt cx="956736" cy="1301438"/>
              </a:xfrm>
            </p:grpSpPr>
            <p:pic>
              <p:nvPicPr>
                <p:cNvPr id="586" name="Graphic 585">
                  <a:extLst>
                    <a:ext uri="{FF2B5EF4-FFF2-40B4-BE49-F238E27FC236}">
                      <a16:creationId xmlns:a16="http://schemas.microsoft.com/office/drawing/2014/main" id="{43373308-1ABA-4B3B-96BD-8CF8F85F3F5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87" name="TextBox 586">
                  <a:extLst>
                    <a:ext uri="{FF2B5EF4-FFF2-40B4-BE49-F238E27FC236}">
                      <a16:creationId xmlns:a16="http://schemas.microsoft.com/office/drawing/2014/main" id="{DC97CC8C-8EBC-40BC-BC64-BDBBC29871F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9" name="Group 578">
              <a:extLst>
                <a:ext uri="{FF2B5EF4-FFF2-40B4-BE49-F238E27FC236}">
                  <a16:creationId xmlns:a16="http://schemas.microsoft.com/office/drawing/2014/main" id="{564F9FAF-12E7-41B5-BC0E-F1A90F65C5F5}"/>
                </a:ext>
              </a:extLst>
            </p:cNvPr>
            <p:cNvGrpSpPr/>
            <p:nvPr/>
          </p:nvGrpSpPr>
          <p:grpSpPr>
            <a:xfrm>
              <a:off x="6068893" y="59220523"/>
              <a:ext cx="4822721" cy="2105525"/>
              <a:chOff x="5835267" y="4052087"/>
              <a:chExt cx="4822721" cy="2105525"/>
            </a:xfrm>
          </p:grpSpPr>
          <p:sp>
            <p:nvSpPr>
              <p:cNvPr id="580" name="Freeform: Shape 579">
                <a:extLst>
                  <a:ext uri="{FF2B5EF4-FFF2-40B4-BE49-F238E27FC236}">
                    <a16:creationId xmlns:a16="http://schemas.microsoft.com/office/drawing/2014/main" id="{24E8D04D-686F-432A-BC1B-AA3B4F77FA5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1" name="Group 580">
                <a:extLst>
                  <a:ext uri="{FF2B5EF4-FFF2-40B4-BE49-F238E27FC236}">
                    <a16:creationId xmlns:a16="http://schemas.microsoft.com/office/drawing/2014/main" id="{288B6E92-2E37-4CF1-A27F-1B3794E4D174}"/>
                  </a:ext>
                </a:extLst>
              </p:cNvPr>
              <p:cNvGrpSpPr/>
              <p:nvPr/>
            </p:nvGrpSpPr>
            <p:grpSpPr>
              <a:xfrm>
                <a:off x="9701252" y="4295484"/>
                <a:ext cx="956736" cy="1287968"/>
                <a:chOff x="-3862348" y="1399884"/>
                <a:chExt cx="956736" cy="1287968"/>
              </a:xfrm>
            </p:grpSpPr>
            <p:pic>
              <p:nvPicPr>
                <p:cNvPr id="582" name="Graphic 581">
                  <a:extLst>
                    <a:ext uri="{FF2B5EF4-FFF2-40B4-BE49-F238E27FC236}">
                      <a16:creationId xmlns:a16="http://schemas.microsoft.com/office/drawing/2014/main" id="{656FC523-F741-4C47-AA1E-2074E459417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83" name="TextBox 582">
                  <a:extLst>
                    <a:ext uri="{FF2B5EF4-FFF2-40B4-BE49-F238E27FC236}">
                      <a16:creationId xmlns:a16="http://schemas.microsoft.com/office/drawing/2014/main" id="{0E209ABC-4C1C-4B36-ACA2-BA0FB0871F1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676" name="Group 675">
            <a:extLst>
              <a:ext uri="{FF2B5EF4-FFF2-40B4-BE49-F238E27FC236}">
                <a16:creationId xmlns:a16="http://schemas.microsoft.com/office/drawing/2014/main" id="{DA30FBD1-88EF-4DD0-AA78-923980664BDF}"/>
              </a:ext>
            </a:extLst>
          </p:cNvPr>
          <p:cNvGrpSpPr/>
          <p:nvPr/>
        </p:nvGrpSpPr>
        <p:grpSpPr>
          <a:xfrm>
            <a:off x="13734725" y="3774954"/>
            <a:ext cx="9857515" cy="40578396"/>
            <a:chOff x="1088824" y="7267809"/>
            <a:chExt cx="9857515" cy="40578396"/>
          </a:xfrm>
        </p:grpSpPr>
        <p:grpSp>
          <p:nvGrpSpPr>
            <p:cNvPr id="677" name="Group 676">
              <a:extLst>
                <a:ext uri="{FF2B5EF4-FFF2-40B4-BE49-F238E27FC236}">
                  <a16:creationId xmlns:a16="http://schemas.microsoft.com/office/drawing/2014/main" id="{865591C8-9BD4-4DD1-B7C5-555668F6CC76}"/>
                </a:ext>
              </a:extLst>
            </p:cNvPr>
            <p:cNvGrpSpPr/>
            <p:nvPr/>
          </p:nvGrpSpPr>
          <p:grpSpPr>
            <a:xfrm>
              <a:off x="6118882" y="14058697"/>
              <a:ext cx="4741495" cy="2131542"/>
              <a:chOff x="1504353" y="8801354"/>
              <a:chExt cx="4741495" cy="2131542"/>
            </a:xfrm>
          </p:grpSpPr>
          <p:sp>
            <p:nvSpPr>
              <p:cNvPr id="763" name="Freeform: Shape 762">
                <a:extLst>
                  <a:ext uri="{FF2B5EF4-FFF2-40B4-BE49-F238E27FC236}">
                    <a16:creationId xmlns:a16="http://schemas.microsoft.com/office/drawing/2014/main" id="{F3F9B76C-2ECC-4B1C-A207-125A823378E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4" name="Group 763">
                <a:extLst>
                  <a:ext uri="{FF2B5EF4-FFF2-40B4-BE49-F238E27FC236}">
                    <a16:creationId xmlns:a16="http://schemas.microsoft.com/office/drawing/2014/main" id="{A65084FD-A366-495C-B3AC-34EC605EA55B}"/>
                  </a:ext>
                </a:extLst>
              </p:cNvPr>
              <p:cNvGrpSpPr/>
              <p:nvPr/>
            </p:nvGrpSpPr>
            <p:grpSpPr>
              <a:xfrm>
                <a:off x="5289112" y="8801354"/>
                <a:ext cx="956736" cy="1301438"/>
                <a:chOff x="-2750419" y="1399884"/>
                <a:chExt cx="956736" cy="1301438"/>
              </a:xfrm>
            </p:grpSpPr>
            <p:pic>
              <p:nvPicPr>
                <p:cNvPr id="765" name="Graphic 764">
                  <a:extLst>
                    <a:ext uri="{FF2B5EF4-FFF2-40B4-BE49-F238E27FC236}">
                      <a16:creationId xmlns:a16="http://schemas.microsoft.com/office/drawing/2014/main" id="{9165D783-B7BB-4DD0-BCF2-B9497D19B6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66" name="TextBox 765">
                  <a:extLst>
                    <a:ext uri="{FF2B5EF4-FFF2-40B4-BE49-F238E27FC236}">
                      <a16:creationId xmlns:a16="http://schemas.microsoft.com/office/drawing/2014/main" id="{2F2D7454-EA8A-4FEA-8B1B-93DFF7451D0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78" name="Group 677">
              <a:extLst>
                <a:ext uri="{FF2B5EF4-FFF2-40B4-BE49-F238E27FC236}">
                  <a16:creationId xmlns:a16="http://schemas.microsoft.com/office/drawing/2014/main" id="{192117FE-A9E6-4FAA-AF08-F60FF0063C7C}"/>
                </a:ext>
              </a:extLst>
            </p:cNvPr>
            <p:cNvGrpSpPr/>
            <p:nvPr/>
          </p:nvGrpSpPr>
          <p:grpSpPr>
            <a:xfrm>
              <a:off x="6112211" y="9524245"/>
              <a:ext cx="4827457" cy="2131508"/>
              <a:chOff x="7523320" y="8589620"/>
              <a:chExt cx="4827457" cy="2131508"/>
            </a:xfrm>
          </p:grpSpPr>
          <p:sp>
            <p:nvSpPr>
              <p:cNvPr id="759" name="Freeform: Shape 758">
                <a:extLst>
                  <a:ext uri="{FF2B5EF4-FFF2-40B4-BE49-F238E27FC236}">
                    <a16:creationId xmlns:a16="http://schemas.microsoft.com/office/drawing/2014/main" id="{DCCC4653-4392-42B3-9467-45C42142F70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0" name="Group 759">
                <a:extLst>
                  <a:ext uri="{FF2B5EF4-FFF2-40B4-BE49-F238E27FC236}">
                    <a16:creationId xmlns:a16="http://schemas.microsoft.com/office/drawing/2014/main" id="{5749A1AD-96FD-4630-AADE-696F7CF36FA1}"/>
                  </a:ext>
                </a:extLst>
              </p:cNvPr>
              <p:cNvGrpSpPr/>
              <p:nvPr/>
            </p:nvGrpSpPr>
            <p:grpSpPr>
              <a:xfrm>
                <a:off x="11394041" y="8589620"/>
                <a:ext cx="956736" cy="1287968"/>
                <a:chOff x="-3862348" y="1399884"/>
                <a:chExt cx="956736" cy="1287968"/>
              </a:xfrm>
            </p:grpSpPr>
            <p:pic>
              <p:nvPicPr>
                <p:cNvPr id="761" name="Graphic 760">
                  <a:extLst>
                    <a:ext uri="{FF2B5EF4-FFF2-40B4-BE49-F238E27FC236}">
                      <a16:creationId xmlns:a16="http://schemas.microsoft.com/office/drawing/2014/main" id="{334C49FC-F1F3-4620-8CE7-260045457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62" name="TextBox 761">
                  <a:extLst>
                    <a:ext uri="{FF2B5EF4-FFF2-40B4-BE49-F238E27FC236}">
                      <a16:creationId xmlns:a16="http://schemas.microsoft.com/office/drawing/2014/main" id="{272ADB15-2E72-4763-876D-439BBA1EA1D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79" name="Group 678">
              <a:extLst>
                <a:ext uri="{FF2B5EF4-FFF2-40B4-BE49-F238E27FC236}">
                  <a16:creationId xmlns:a16="http://schemas.microsoft.com/office/drawing/2014/main" id="{776F911C-3E23-48F4-A108-AA252A53049A}"/>
                </a:ext>
              </a:extLst>
            </p:cNvPr>
            <p:cNvGrpSpPr/>
            <p:nvPr/>
          </p:nvGrpSpPr>
          <p:grpSpPr>
            <a:xfrm>
              <a:off x="1088824" y="7267809"/>
              <a:ext cx="5024592" cy="2105525"/>
              <a:chOff x="1653538" y="1750435"/>
              <a:chExt cx="5024592" cy="2105525"/>
            </a:xfrm>
          </p:grpSpPr>
          <p:sp>
            <p:nvSpPr>
              <p:cNvPr id="755" name="Freeform: Shape 754">
                <a:extLst>
                  <a:ext uri="{FF2B5EF4-FFF2-40B4-BE49-F238E27FC236}">
                    <a16:creationId xmlns:a16="http://schemas.microsoft.com/office/drawing/2014/main" id="{639B62F3-3421-4E7B-86A0-7D4B47AF130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6" name="Group 755">
                <a:extLst>
                  <a:ext uri="{FF2B5EF4-FFF2-40B4-BE49-F238E27FC236}">
                    <a16:creationId xmlns:a16="http://schemas.microsoft.com/office/drawing/2014/main" id="{C6F76353-22C4-4F8D-8F14-498E5851AA0F}"/>
                  </a:ext>
                </a:extLst>
              </p:cNvPr>
              <p:cNvGrpSpPr/>
              <p:nvPr/>
            </p:nvGrpSpPr>
            <p:grpSpPr>
              <a:xfrm>
                <a:off x="1653538" y="1757815"/>
                <a:ext cx="956736" cy="1301438"/>
                <a:chOff x="-1490164" y="1399884"/>
                <a:chExt cx="956736" cy="1301438"/>
              </a:xfrm>
            </p:grpSpPr>
            <p:pic>
              <p:nvPicPr>
                <p:cNvPr id="757" name="Graphic 756">
                  <a:extLst>
                    <a:ext uri="{FF2B5EF4-FFF2-40B4-BE49-F238E27FC236}">
                      <a16:creationId xmlns:a16="http://schemas.microsoft.com/office/drawing/2014/main" id="{D2FECC48-E78A-475B-BD7F-72F6A149F9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8" name="TextBox 757">
                  <a:extLst>
                    <a:ext uri="{FF2B5EF4-FFF2-40B4-BE49-F238E27FC236}">
                      <a16:creationId xmlns:a16="http://schemas.microsoft.com/office/drawing/2014/main" id="{C94F69FA-142B-4B9C-9ADD-C11C363D409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0" name="Group 679">
              <a:extLst>
                <a:ext uri="{FF2B5EF4-FFF2-40B4-BE49-F238E27FC236}">
                  <a16:creationId xmlns:a16="http://schemas.microsoft.com/office/drawing/2014/main" id="{0FF41F91-4D87-4390-8A15-C0646985C57B}"/>
                </a:ext>
              </a:extLst>
            </p:cNvPr>
            <p:cNvGrpSpPr/>
            <p:nvPr/>
          </p:nvGrpSpPr>
          <p:grpSpPr>
            <a:xfrm>
              <a:off x="6118882" y="11780647"/>
              <a:ext cx="4741495" cy="2131542"/>
              <a:chOff x="1504353" y="8801354"/>
              <a:chExt cx="4741495" cy="2131542"/>
            </a:xfrm>
          </p:grpSpPr>
          <p:sp>
            <p:nvSpPr>
              <p:cNvPr id="751" name="Freeform: Shape 750">
                <a:extLst>
                  <a:ext uri="{FF2B5EF4-FFF2-40B4-BE49-F238E27FC236}">
                    <a16:creationId xmlns:a16="http://schemas.microsoft.com/office/drawing/2014/main" id="{2BB4852E-C507-40F2-8BD2-601FD1DC2D6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2" name="Group 751">
                <a:extLst>
                  <a:ext uri="{FF2B5EF4-FFF2-40B4-BE49-F238E27FC236}">
                    <a16:creationId xmlns:a16="http://schemas.microsoft.com/office/drawing/2014/main" id="{1D3D8A94-2E6E-4CBE-8838-C4A6A1E6AB8B}"/>
                  </a:ext>
                </a:extLst>
              </p:cNvPr>
              <p:cNvGrpSpPr/>
              <p:nvPr/>
            </p:nvGrpSpPr>
            <p:grpSpPr>
              <a:xfrm>
                <a:off x="5289112" y="8801354"/>
                <a:ext cx="956736" cy="1301438"/>
                <a:chOff x="-2750419" y="1399884"/>
                <a:chExt cx="956736" cy="1301438"/>
              </a:xfrm>
            </p:grpSpPr>
            <p:pic>
              <p:nvPicPr>
                <p:cNvPr id="753" name="Graphic 752">
                  <a:extLst>
                    <a:ext uri="{FF2B5EF4-FFF2-40B4-BE49-F238E27FC236}">
                      <a16:creationId xmlns:a16="http://schemas.microsoft.com/office/drawing/2014/main" id="{FE26359E-7728-4CF3-A103-96EDD82A80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54" name="TextBox 753">
                  <a:extLst>
                    <a:ext uri="{FF2B5EF4-FFF2-40B4-BE49-F238E27FC236}">
                      <a16:creationId xmlns:a16="http://schemas.microsoft.com/office/drawing/2014/main" id="{665D7639-6ACF-4BA0-9C01-0C14B4E7809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1" name="Group 680">
              <a:extLst>
                <a:ext uri="{FF2B5EF4-FFF2-40B4-BE49-F238E27FC236}">
                  <a16:creationId xmlns:a16="http://schemas.microsoft.com/office/drawing/2014/main" id="{1AE82C66-D727-43EC-8B3E-8D647E1D1D57}"/>
                </a:ext>
              </a:extLst>
            </p:cNvPr>
            <p:cNvGrpSpPr/>
            <p:nvPr/>
          </p:nvGrpSpPr>
          <p:grpSpPr>
            <a:xfrm>
              <a:off x="1133672" y="16362764"/>
              <a:ext cx="5024592" cy="2105525"/>
              <a:chOff x="1653538" y="1750435"/>
              <a:chExt cx="5024592" cy="2105525"/>
            </a:xfrm>
          </p:grpSpPr>
          <p:sp>
            <p:nvSpPr>
              <p:cNvPr id="747" name="Freeform: Shape 746">
                <a:extLst>
                  <a:ext uri="{FF2B5EF4-FFF2-40B4-BE49-F238E27FC236}">
                    <a16:creationId xmlns:a16="http://schemas.microsoft.com/office/drawing/2014/main" id="{E4AC8339-2BAD-4790-9113-E61BF73D19C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8" name="Group 747">
                <a:extLst>
                  <a:ext uri="{FF2B5EF4-FFF2-40B4-BE49-F238E27FC236}">
                    <a16:creationId xmlns:a16="http://schemas.microsoft.com/office/drawing/2014/main" id="{F5C92CFC-0DA3-49AA-BFC7-2C559CC834A9}"/>
                  </a:ext>
                </a:extLst>
              </p:cNvPr>
              <p:cNvGrpSpPr/>
              <p:nvPr/>
            </p:nvGrpSpPr>
            <p:grpSpPr>
              <a:xfrm>
                <a:off x="1653538" y="1757815"/>
                <a:ext cx="956736" cy="1301438"/>
                <a:chOff x="-1490164" y="1399884"/>
                <a:chExt cx="956736" cy="1301438"/>
              </a:xfrm>
            </p:grpSpPr>
            <p:pic>
              <p:nvPicPr>
                <p:cNvPr id="749" name="Graphic 748">
                  <a:extLst>
                    <a:ext uri="{FF2B5EF4-FFF2-40B4-BE49-F238E27FC236}">
                      <a16:creationId xmlns:a16="http://schemas.microsoft.com/office/drawing/2014/main" id="{4212F035-3908-4724-899A-E3616B742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0" name="TextBox 749">
                  <a:extLst>
                    <a:ext uri="{FF2B5EF4-FFF2-40B4-BE49-F238E27FC236}">
                      <a16:creationId xmlns:a16="http://schemas.microsoft.com/office/drawing/2014/main" id="{DAF7FCED-DAD8-41EC-AB59-9FA8815B46E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2" name="Group 681">
              <a:extLst>
                <a:ext uri="{FF2B5EF4-FFF2-40B4-BE49-F238E27FC236}">
                  <a16:creationId xmlns:a16="http://schemas.microsoft.com/office/drawing/2014/main" id="{AA4CCC9B-2EDC-4E69-9C34-F687F040C6EF}"/>
                </a:ext>
              </a:extLst>
            </p:cNvPr>
            <p:cNvGrpSpPr/>
            <p:nvPr/>
          </p:nvGrpSpPr>
          <p:grpSpPr>
            <a:xfrm>
              <a:off x="1136574" y="18640814"/>
              <a:ext cx="5024592" cy="2105525"/>
              <a:chOff x="1653538" y="1750435"/>
              <a:chExt cx="5024592" cy="2105525"/>
            </a:xfrm>
          </p:grpSpPr>
          <p:sp>
            <p:nvSpPr>
              <p:cNvPr id="743" name="Freeform: Shape 742">
                <a:extLst>
                  <a:ext uri="{FF2B5EF4-FFF2-40B4-BE49-F238E27FC236}">
                    <a16:creationId xmlns:a16="http://schemas.microsoft.com/office/drawing/2014/main" id="{FCBCC31D-BC0B-4F58-9D8E-7D621D9EDA22}"/>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4" name="Group 743">
                <a:extLst>
                  <a:ext uri="{FF2B5EF4-FFF2-40B4-BE49-F238E27FC236}">
                    <a16:creationId xmlns:a16="http://schemas.microsoft.com/office/drawing/2014/main" id="{91D0315C-A8CB-4D61-9B60-653F0D101A57}"/>
                  </a:ext>
                </a:extLst>
              </p:cNvPr>
              <p:cNvGrpSpPr/>
              <p:nvPr/>
            </p:nvGrpSpPr>
            <p:grpSpPr>
              <a:xfrm>
                <a:off x="1653538" y="1757815"/>
                <a:ext cx="956736" cy="1301438"/>
                <a:chOff x="-1490164" y="1399884"/>
                <a:chExt cx="956736" cy="1301438"/>
              </a:xfrm>
            </p:grpSpPr>
            <p:pic>
              <p:nvPicPr>
                <p:cNvPr id="745" name="Graphic 744">
                  <a:extLst>
                    <a:ext uri="{FF2B5EF4-FFF2-40B4-BE49-F238E27FC236}">
                      <a16:creationId xmlns:a16="http://schemas.microsoft.com/office/drawing/2014/main" id="{81E3BECF-E039-459C-93CF-112DFAB34F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46" name="TextBox 745">
                  <a:extLst>
                    <a:ext uri="{FF2B5EF4-FFF2-40B4-BE49-F238E27FC236}">
                      <a16:creationId xmlns:a16="http://schemas.microsoft.com/office/drawing/2014/main" id="{4D269738-7DD2-49E7-BD4D-E5BECF98E3D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3" name="Group 682">
              <a:extLst>
                <a:ext uri="{FF2B5EF4-FFF2-40B4-BE49-F238E27FC236}">
                  <a16:creationId xmlns:a16="http://schemas.microsoft.com/office/drawing/2014/main" id="{327F292E-8606-4BA6-A664-D4BE114A897E}"/>
                </a:ext>
              </a:extLst>
            </p:cNvPr>
            <p:cNvGrpSpPr/>
            <p:nvPr/>
          </p:nvGrpSpPr>
          <p:grpSpPr>
            <a:xfrm>
              <a:off x="6032920" y="20466633"/>
              <a:ext cx="4827457" cy="2131508"/>
              <a:chOff x="7523320" y="8589620"/>
              <a:chExt cx="4827457" cy="2131508"/>
            </a:xfrm>
          </p:grpSpPr>
          <p:sp>
            <p:nvSpPr>
              <p:cNvPr id="739" name="Freeform: Shape 738">
                <a:extLst>
                  <a:ext uri="{FF2B5EF4-FFF2-40B4-BE49-F238E27FC236}">
                    <a16:creationId xmlns:a16="http://schemas.microsoft.com/office/drawing/2014/main" id="{2A8297E3-D4F0-46FE-9871-14C7ECC606C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0" name="Group 739">
                <a:extLst>
                  <a:ext uri="{FF2B5EF4-FFF2-40B4-BE49-F238E27FC236}">
                    <a16:creationId xmlns:a16="http://schemas.microsoft.com/office/drawing/2014/main" id="{04AC3A6A-4A56-43BB-B345-E4898DD33C67}"/>
                  </a:ext>
                </a:extLst>
              </p:cNvPr>
              <p:cNvGrpSpPr/>
              <p:nvPr/>
            </p:nvGrpSpPr>
            <p:grpSpPr>
              <a:xfrm>
                <a:off x="11394041" y="8589620"/>
                <a:ext cx="956736" cy="1287968"/>
                <a:chOff x="-3862348" y="1399884"/>
                <a:chExt cx="956736" cy="1287968"/>
              </a:xfrm>
            </p:grpSpPr>
            <p:pic>
              <p:nvPicPr>
                <p:cNvPr id="741" name="Graphic 740">
                  <a:extLst>
                    <a:ext uri="{FF2B5EF4-FFF2-40B4-BE49-F238E27FC236}">
                      <a16:creationId xmlns:a16="http://schemas.microsoft.com/office/drawing/2014/main" id="{0E0F2FAD-CA44-4861-A856-54C9B5006B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42" name="TextBox 741">
                  <a:extLst>
                    <a:ext uri="{FF2B5EF4-FFF2-40B4-BE49-F238E27FC236}">
                      <a16:creationId xmlns:a16="http://schemas.microsoft.com/office/drawing/2014/main" id="{1BF63DC2-2C2C-4AF8-BBDA-7D29CAB7C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4" name="Group 683">
              <a:extLst>
                <a:ext uri="{FF2B5EF4-FFF2-40B4-BE49-F238E27FC236}">
                  <a16:creationId xmlns:a16="http://schemas.microsoft.com/office/drawing/2014/main" id="{BAF00138-2921-45B3-87DC-D415B4EB1C2A}"/>
                </a:ext>
              </a:extLst>
            </p:cNvPr>
            <p:cNvGrpSpPr/>
            <p:nvPr/>
          </p:nvGrpSpPr>
          <p:grpSpPr>
            <a:xfrm>
              <a:off x="6032920" y="22753903"/>
              <a:ext cx="4827457" cy="2131508"/>
              <a:chOff x="7523320" y="8589620"/>
              <a:chExt cx="4827457" cy="2131508"/>
            </a:xfrm>
          </p:grpSpPr>
          <p:sp>
            <p:nvSpPr>
              <p:cNvPr id="735" name="Freeform: Shape 734">
                <a:extLst>
                  <a:ext uri="{FF2B5EF4-FFF2-40B4-BE49-F238E27FC236}">
                    <a16:creationId xmlns:a16="http://schemas.microsoft.com/office/drawing/2014/main" id="{ED02C162-45AF-4DA1-9C11-39B08B19312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36" name="Group 735">
                <a:extLst>
                  <a:ext uri="{FF2B5EF4-FFF2-40B4-BE49-F238E27FC236}">
                    <a16:creationId xmlns:a16="http://schemas.microsoft.com/office/drawing/2014/main" id="{7653016E-2475-45D0-B3F4-8A18A46F7EE7}"/>
                  </a:ext>
                </a:extLst>
              </p:cNvPr>
              <p:cNvGrpSpPr/>
              <p:nvPr/>
            </p:nvGrpSpPr>
            <p:grpSpPr>
              <a:xfrm>
                <a:off x="11394041" y="8589620"/>
                <a:ext cx="956736" cy="1287968"/>
                <a:chOff x="-3862348" y="1399884"/>
                <a:chExt cx="956736" cy="1287968"/>
              </a:xfrm>
            </p:grpSpPr>
            <p:pic>
              <p:nvPicPr>
                <p:cNvPr id="737" name="Graphic 736">
                  <a:extLst>
                    <a:ext uri="{FF2B5EF4-FFF2-40B4-BE49-F238E27FC236}">
                      <a16:creationId xmlns:a16="http://schemas.microsoft.com/office/drawing/2014/main" id="{A90C087E-D6E5-4376-9662-1E287A60F9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8" name="TextBox 737">
                  <a:extLst>
                    <a:ext uri="{FF2B5EF4-FFF2-40B4-BE49-F238E27FC236}">
                      <a16:creationId xmlns:a16="http://schemas.microsoft.com/office/drawing/2014/main" id="{F9A2134D-FCE9-47A2-94CC-C974C2B88B9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5" name="Group 684">
              <a:extLst>
                <a:ext uri="{FF2B5EF4-FFF2-40B4-BE49-F238E27FC236}">
                  <a16:creationId xmlns:a16="http://schemas.microsoft.com/office/drawing/2014/main" id="{245641AD-4C98-4E0E-8600-82DE7BFCC697}"/>
                </a:ext>
              </a:extLst>
            </p:cNvPr>
            <p:cNvGrpSpPr/>
            <p:nvPr/>
          </p:nvGrpSpPr>
          <p:grpSpPr>
            <a:xfrm>
              <a:off x="6096000" y="25041173"/>
              <a:ext cx="4741495" cy="2131542"/>
              <a:chOff x="1504353" y="8801354"/>
              <a:chExt cx="4741495" cy="2131542"/>
            </a:xfrm>
          </p:grpSpPr>
          <p:sp>
            <p:nvSpPr>
              <p:cNvPr id="731" name="Freeform: Shape 730">
                <a:extLst>
                  <a:ext uri="{FF2B5EF4-FFF2-40B4-BE49-F238E27FC236}">
                    <a16:creationId xmlns:a16="http://schemas.microsoft.com/office/drawing/2014/main" id="{9A686CE3-2D6F-4273-BB92-65B0A5297B6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732" name="Group 731">
                <a:extLst>
                  <a:ext uri="{FF2B5EF4-FFF2-40B4-BE49-F238E27FC236}">
                    <a16:creationId xmlns:a16="http://schemas.microsoft.com/office/drawing/2014/main" id="{263D9BE0-DF2C-42BD-A8D5-3CEA538C664D}"/>
                  </a:ext>
                </a:extLst>
              </p:cNvPr>
              <p:cNvGrpSpPr/>
              <p:nvPr/>
            </p:nvGrpSpPr>
            <p:grpSpPr>
              <a:xfrm>
                <a:off x="5289112" y="8801354"/>
                <a:ext cx="956736" cy="1301438"/>
                <a:chOff x="-2750419" y="1399884"/>
                <a:chExt cx="956736" cy="1301438"/>
              </a:xfrm>
            </p:grpSpPr>
            <p:pic>
              <p:nvPicPr>
                <p:cNvPr id="733" name="Graphic 732">
                  <a:extLst>
                    <a:ext uri="{FF2B5EF4-FFF2-40B4-BE49-F238E27FC236}">
                      <a16:creationId xmlns:a16="http://schemas.microsoft.com/office/drawing/2014/main" id="{B5D24E27-0DC6-40AD-AD06-3B24F67488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34" name="TextBox 733">
                  <a:extLst>
                    <a:ext uri="{FF2B5EF4-FFF2-40B4-BE49-F238E27FC236}">
                      <a16:creationId xmlns:a16="http://schemas.microsoft.com/office/drawing/2014/main" id="{064E3D9F-58F1-4147-8C29-31C4EA19A7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6" name="Group 685">
              <a:extLst>
                <a:ext uri="{FF2B5EF4-FFF2-40B4-BE49-F238E27FC236}">
                  <a16:creationId xmlns:a16="http://schemas.microsoft.com/office/drawing/2014/main" id="{4C8328A0-4E9E-46AE-BEB5-B0043B4B0EAF}"/>
                </a:ext>
              </a:extLst>
            </p:cNvPr>
            <p:cNvGrpSpPr/>
            <p:nvPr/>
          </p:nvGrpSpPr>
          <p:grpSpPr>
            <a:xfrm>
              <a:off x="6112211" y="27345240"/>
              <a:ext cx="4827457" cy="2131508"/>
              <a:chOff x="7523320" y="8589620"/>
              <a:chExt cx="4827457" cy="2131508"/>
            </a:xfrm>
          </p:grpSpPr>
          <p:sp>
            <p:nvSpPr>
              <p:cNvPr id="727" name="Freeform: Shape 726">
                <a:extLst>
                  <a:ext uri="{FF2B5EF4-FFF2-40B4-BE49-F238E27FC236}">
                    <a16:creationId xmlns:a16="http://schemas.microsoft.com/office/drawing/2014/main" id="{37E4990B-7C4B-4EEC-9E42-1ADEC366CE7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8" name="Group 727">
                <a:extLst>
                  <a:ext uri="{FF2B5EF4-FFF2-40B4-BE49-F238E27FC236}">
                    <a16:creationId xmlns:a16="http://schemas.microsoft.com/office/drawing/2014/main" id="{DC3CB8F1-88FA-45A3-8D9C-305FF9ED3A08}"/>
                  </a:ext>
                </a:extLst>
              </p:cNvPr>
              <p:cNvGrpSpPr/>
              <p:nvPr/>
            </p:nvGrpSpPr>
            <p:grpSpPr>
              <a:xfrm>
                <a:off x="11394041" y="8589620"/>
                <a:ext cx="956736" cy="1287968"/>
                <a:chOff x="-3862348" y="1399884"/>
                <a:chExt cx="956736" cy="1287968"/>
              </a:xfrm>
            </p:grpSpPr>
            <p:pic>
              <p:nvPicPr>
                <p:cNvPr id="729" name="Graphic 728">
                  <a:extLst>
                    <a:ext uri="{FF2B5EF4-FFF2-40B4-BE49-F238E27FC236}">
                      <a16:creationId xmlns:a16="http://schemas.microsoft.com/office/drawing/2014/main" id="{76F442BE-91AD-4FC7-9189-E764B019EA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0" name="TextBox 729">
                  <a:extLst>
                    <a:ext uri="{FF2B5EF4-FFF2-40B4-BE49-F238E27FC236}">
                      <a16:creationId xmlns:a16="http://schemas.microsoft.com/office/drawing/2014/main" id="{4ED0446D-7620-4036-BEB1-CE0DA8E87D2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7" name="Group 686">
              <a:extLst>
                <a:ext uri="{FF2B5EF4-FFF2-40B4-BE49-F238E27FC236}">
                  <a16:creationId xmlns:a16="http://schemas.microsoft.com/office/drawing/2014/main" id="{CACAD4B5-084B-49F8-9634-41484EC7CBC8}"/>
                </a:ext>
              </a:extLst>
            </p:cNvPr>
            <p:cNvGrpSpPr/>
            <p:nvPr/>
          </p:nvGrpSpPr>
          <p:grpSpPr>
            <a:xfrm>
              <a:off x="6112211" y="29615713"/>
              <a:ext cx="4827457" cy="2131508"/>
              <a:chOff x="7523320" y="8589620"/>
              <a:chExt cx="4827457" cy="2131508"/>
            </a:xfrm>
          </p:grpSpPr>
          <p:sp>
            <p:nvSpPr>
              <p:cNvPr id="723" name="Freeform: Shape 722">
                <a:extLst>
                  <a:ext uri="{FF2B5EF4-FFF2-40B4-BE49-F238E27FC236}">
                    <a16:creationId xmlns:a16="http://schemas.microsoft.com/office/drawing/2014/main" id="{7B1C9819-E73D-4A9C-BB16-0839EB13089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4" name="Group 723">
                <a:extLst>
                  <a:ext uri="{FF2B5EF4-FFF2-40B4-BE49-F238E27FC236}">
                    <a16:creationId xmlns:a16="http://schemas.microsoft.com/office/drawing/2014/main" id="{078520DC-5BF0-42F6-AB6A-CE5BAD501346}"/>
                  </a:ext>
                </a:extLst>
              </p:cNvPr>
              <p:cNvGrpSpPr/>
              <p:nvPr/>
            </p:nvGrpSpPr>
            <p:grpSpPr>
              <a:xfrm>
                <a:off x="11394041" y="8589620"/>
                <a:ext cx="956736" cy="1287968"/>
                <a:chOff x="-3862348" y="1399884"/>
                <a:chExt cx="956736" cy="1287968"/>
              </a:xfrm>
            </p:grpSpPr>
            <p:pic>
              <p:nvPicPr>
                <p:cNvPr id="725" name="Graphic 724">
                  <a:extLst>
                    <a:ext uri="{FF2B5EF4-FFF2-40B4-BE49-F238E27FC236}">
                      <a16:creationId xmlns:a16="http://schemas.microsoft.com/office/drawing/2014/main" id="{FD214C3A-80E1-49BE-9E94-FC32E48C22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26" name="TextBox 725">
                  <a:extLst>
                    <a:ext uri="{FF2B5EF4-FFF2-40B4-BE49-F238E27FC236}">
                      <a16:creationId xmlns:a16="http://schemas.microsoft.com/office/drawing/2014/main" id="{DD0CD8BB-BEF2-4A4A-835F-D9721EB4CF7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8" name="Group 687">
              <a:extLst>
                <a:ext uri="{FF2B5EF4-FFF2-40B4-BE49-F238E27FC236}">
                  <a16:creationId xmlns:a16="http://schemas.microsoft.com/office/drawing/2014/main" id="{970A0410-44D3-43AD-BCE4-9AA98F3C00A5}"/>
                </a:ext>
              </a:extLst>
            </p:cNvPr>
            <p:cNvGrpSpPr/>
            <p:nvPr/>
          </p:nvGrpSpPr>
          <p:grpSpPr>
            <a:xfrm>
              <a:off x="6096000" y="31912169"/>
              <a:ext cx="4741495" cy="2131542"/>
              <a:chOff x="1504353" y="8801354"/>
              <a:chExt cx="4741495" cy="2131542"/>
            </a:xfrm>
          </p:grpSpPr>
          <p:sp>
            <p:nvSpPr>
              <p:cNvPr id="719" name="Freeform: Shape 718">
                <a:extLst>
                  <a:ext uri="{FF2B5EF4-FFF2-40B4-BE49-F238E27FC236}">
                    <a16:creationId xmlns:a16="http://schemas.microsoft.com/office/drawing/2014/main" id="{ED886CA1-385B-409F-A47E-ED1838CA518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720" name="Group 719">
                <a:extLst>
                  <a:ext uri="{FF2B5EF4-FFF2-40B4-BE49-F238E27FC236}">
                    <a16:creationId xmlns:a16="http://schemas.microsoft.com/office/drawing/2014/main" id="{EC0D367F-4998-4DC7-9672-D428FDDF31DC}"/>
                  </a:ext>
                </a:extLst>
              </p:cNvPr>
              <p:cNvGrpSpPr/>
              <p:nvPr/>
            </p:nvGrpSpPr>
            <p:grpSpPr>
              <a:xfrm>
                <a:off x="5289112" y="8801354"/>
                <a:ext cx="956736" cy="1301438"/>
                <a:chOff x="-2750419" y="1399884"/>
                <a:chExt cx="956736" cy="1301438"/>
              </a:xfrm>
            </p:grpSpPr>
            <p:pic>
              <p:nvPicPr>
                <p:cNvPr id="721" name="Graphic 720">
                  <a:extLst>
                    <a:ext uri="{FF2B5EF4-FFF2-40B4-BE49-F238E27FC236}">
                      <a16:creationId xmlns:a16="http://schemas.microsoft.com/office/drawing/2014/main" id="{E3AE64E3-1671-4097-BD39-BA90A4B9C8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22" name="TextBox 721">
                  <a:extLst>
                    <a:ext uri="{FF2B5EF4-FFF2-40B4-BE49-F238E27FC236}">
                      <a16:creationId xmlns:a16="http://schemas.microsoft.com/office/drawing/2014/main" id="{A07AA942-2F98-46A3-9DCE-E55BD1E842E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9" name="Group 688">
              <a:extLst>
                <a:ext uri="{FF2B5EF4-FFF2-40B4-BE49-F238E27FC236}">
                  <a16:creationId xmlns:a16="http://schemas.microsoft.com/office/drawing/2014/main" id="{39A4FE68-DA6B-49E5-9650-687036C358A0}"/>
                </a:ext>
              </a:extLst>
            </p:cNvPr>
            <p:cNvGrpSpPr/>
            <p:nvPr/>
          </p:nvGrpSpPr>
          <p:grpSpPr>
            <a:xfrm>
              <a:off x="6118882" y="34223847"/>
              <a:ext cx="4741495" cy="2131542"/>
              <a:chOff x="1504353" y="8801354"/>
              <a:chExt cx="4741495" cy="2131542"/>
            </a:xfrm>
          </p:grpSpPr>
          <p:sp>
            <p:nvSpPr>
              <p:cNvPr id="715" name="Freeform: Shape 714">
                <a:extLst>
                  <a:ext uri="{FF2B5EF4-FFF2-40B4-BE49-F238E27FC236}">
                    <a16:creationId xmlns:a16="http://schemas.microsoft.com/office/drawing/2014/main" id="{82A00C87-CCEF-469E-A9AA-23A9384D5E6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716" name="Group 715">
                <a:extLst>
                  <a:ext uri="{FF2B5EF4-FFF2-40B4-BE49-F238E27FC236}">
                    <a16:creationId xmlns:a16="http://schemas.microsoft.com/office/drawing/2014/main" id="{FD9C4519-CD7A-4E0D-BADD-E4C1CD640151}"/>
                  </a:ext>
                </a:extLst>
              </p:cNvPr>
              <p:cNvGrpSpPr/>
              <p:nvPr/>
            </p:nvGrpSpPr>
            <p:grpSpPr>
              <a:xfrm>
                <a:off x="5289112" y="8801354"/>
                <a:ext cx="956736" cy="1301438"/>
                <a:chOff x="-2750419" y="1399884"/>
                <a:chExt cx="956736" cy="1301438"/>
              </a:xfrm>
            </p:grpSpPr>
            <p:pic>
              <p:nvPicPr>
                <p:cNvPr id="717" name="Graphic 716">
                  <a:extLst>
                    <a:ext uri="{FF2B5EF4-FFF2-40B4-BE49-F238E27FC236}">
                      <a16:creationId xmlns:a16="http://schemas.microsoft.com/office/drawing/2014/main" id="{1A7431CF-B540-4A5F-8ABB-B478F8CF4B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8" name="TextBox 717">
                  <a:extLst>
                    <a:ext uri="{FF2B5EF4-FFF2-40B4-BE49-F238E27FC236}">
                      <a16:creationId xmlns:a16="http://schemas.microsoft.com/office/drawing/2014/main" id="{BBF02F03-2545-4D64-8800-66CBEF024A7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0" name="Group 689">
              <a:extLst>
                <a:ext uri="{FF2B5EF4-FFF2-40B4-BE49-F238E27FC236}">
                  <a16:creationId xmlns:a16="http://schemas.microsoft.com/office/drawing/2014/main" id="{12B7EC6D-C4A4-4AB0-B26F-18C2978367DB}"/>
                </a:ext>
              </a:extLst>
            </p:cNvPr>
            <p:cNvGrpSpPr/>
            <p:nvPr/>
          </p:nvGrpSpPr>
          <p:grpSpPr>
            <a:xfrm>
              <a:off x="6096000" y="36512613"/>
              <a:ext cx="4741495" cy="2131542"/>
              <a:chOff x="1504353" y="8801354"/>
              <a:chExt cx="4741495" cy="2131542"/>
            </a:xfrm>
          </p:grpSpPr>
          <p:sp>
            <p:nvSpPr>
              <p:cNvPr id="711" name="Freeform: Shape 710">
                <a:extLst>
                  <a:ext uri="{FF2B5EF4-FFF2-40B4-BE49-F238E27FC236}">
                    <a16:creationId xmlns:a16="http://schemas.microsoft.com/office/drawing/2014/main" id="{1C615FAA-07C3-4E4E-AD99-AB359E87CA8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712" name="Group 711">
                <a:extLst>
                  <a:ext uri="{FF2B5EF4-FFF2-40B4-BE49-F238E27FC236}">
                    <a16:creationId xmlns:a16="http://schemas.microsoft.com/office/drawing/2014/main" id="{8F8CCAE4-6E8D-490F-88A9-A2CC3B331903}"/>
                  </a:ext>
                </a:extLst>
              </p:cNvPr>
              <p:cNvGrpSpPr/>
              <p:nvPr/>
            </p:nvGrpSpPr>
            <p:grpSpPr>
              <a:xfrm>
                <a:off x="5289112" y="8801354"/>
                <a:ext cx="956736" cy="1301438"/>
                <a:chOff x="-2750419" y="1399884"/>
                <a:chExt cx="956736" cy="1301438"/>
              </a:xfrm>
            </p:grpSpPr>
            <p:pic>
              <p:nvPicPr>
                <p:cNvPr id="713" name="Graphic 712">
                  <a:extLst>
                    <a:ext uri="{FF2B5EF4-FFF2-40B4-BE49-F238E27FC236}">
                      <a16:creationId xmlns:a16="http://schemas.microsoft.com/office/drawing/2014/main" id="{E466E0DF-1CD0-4273-95C2-AC53732C6A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4" name="TextBox 713">
                  <a:extLst>
                    <a:ext uri="{FF2B5EF4-FFF2-40B4-BE49-F238E27FC236}">
                      <a16:creationId xmlns:a16="http://schemas.microsoft.com/office/drawing/2014/main" id="{8567CC8D-3338-4871-858A-97FE9926B17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1" name="Group 690">
              <a:extLst>
                <a:ext uri="{FF2B5EF4-FFF2-40B4-BE49-F238E27FC236}">
                  <a16:creationId xmlns:a16="http://schemas.microsoft.com/office/drawing/2014/main" id="{2026EF0E-4C76-4AD9-B035-4D81B225B0D1}"/>
                </a:ext>
              </a:extLst>
            </p:cNvPr>
            <p:cNvGrpSpPr/>
            <p:nvPr/>
          </p:nvGrpSpPr>
          <p:grpSpPr>
            <a:xfrm>
              <a:off x="6118882" y="38783165"/>
              <a:ext cx="4741495" cy="2131542"/>
              <a:chOff x="1504353" y="8801354"/>
              <a:chExt cx="4741495" cy="2131542"/>
            </a:xfrm>
          </p:grpSpPr>
          <p:sp>
            <p:nvSpPr>
              <p:cNvPr id="707" name="Freeform: Shape 706">
                <a:extLst>
                  <a:ext uri="{FF2B5EF4-FFF2-40B4-BE49-F238E27FC236}">
                    <a16:creationId xmlns:a16="http://schemas.microsoft.com/office/drawing/2014/main" id="{DD3C0F30-70A8-44F0-BF2D-F70CD7AFF80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708" name="Group 707">
                <a:extLst>
                  <a:ext uri="{FF2B5EF4-FFF2-40B4-BE49-F238E27FC236}">
                    <a16:creationId xmlns:a16="http://schemas.microsoft.com/office/drawing/2014/main" id="{1084820B-02B3-4067-A944-5746BEC2D8C5}"/>
                  </a:ext>
                </a:extLst>
              </p:cNvPr>
              <p:cNvGrpSpPr/>
              <p:nvPr/>
            </p:nvGrpSpPr>
            <p:grpSpPr>
              <a:xfrm>
                <a:off x="5289112" y="8801354"/>
                <a:ext cx="956736" cy="1301438"/>
                <a:chOff x="-2750419" y="1399884"/>
                <a:chExt cx="956736" cy="1301438"/>
              </a:xfrm>
            </p:grpSpPr>
            <p:pic>
              <p:nvPicPr>
                <p:cNvPr id="709" name="Graphic 708">
                  <a:extLst>
                    <a:ext uri="{FF2B5EF4-FFF2-40B4-BE49-F238E27FC236}">
                      <a16:creationId xmlns:a16="http://schemas.microsoft.com/office/drawing/2014/main" id="{526FFBE6-C8AE-4870-9016-12B46B6194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0" name="TextBox 709">
                  <a:extLst>
                    <a:ext uri="{FF2B5EF4-FFF2-40B4-BE49-F238E27FC236}">
                      <a16:creationId xmlns:a16="http://schemas.microsoft.com/office/drawing/2014/main" id="{FF982D07-9015-4DA7-9631-7E86DAEA2AF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2" name="Group 691">
              <a:extLst>
                <a:ext uri="{FF2B5EF4-FFF2-40B4-BE49-F238E27FC236}">
                  <a16:creationId xmlns:a16="http://schemas.microsoft.com/office/drawing/2014/main" id="{09145FA9-9CFE-4401-BC60-AE9B60439A06}"/>
                </a:ext>
              </a:extLst>
            </p:cNvPr>
            <p:cNvGrpSpPr/>
            <p:nvPr/>
          </p:nvGrpSpPr>
          <p:grpSpPr>
            <a:xfrm>
              <a:off x="6118882" y="41111148"/>
              <a:ext cx="4827457" cy="2131508"/>
              <a:chOff x="7523320" y="8589620"/>
              <a:chExt cx="4827457" cy="2131508"/>
            </a:xfrm>
          </p:grpSpPr>
          <p:sp>
            <p:nvSpPr>
              <p:cNvPr id="703" name="Freeform: Shape 702">
                <a:extLst>
                  <a:ext uri="{FF2B5EF4-FFF2-40B4-BE49-F238E27FC236}">
                    <a16:creationId xmlns:a16="http://schemas.microsoft.com/office/drawing/2014/main" id="{7B13CAFE-5840-4043-910F-69FD3817323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4" name="Group 703">
                <a:extLst>
                  <a:ext uri="{FF2B5EF4-FFF2-40B4-BE49-F238E27FC236}">
                    <a16:creationId xmlns:a16="http://schemas.microsoft.com/office/drawing/2014/main" id="{8AD87AF5-793E-4B6A-B4A8-3E22BF0D4E7C}"/>
                  </a:ext>
                </a:extLst>
              </p:cNvPr>
              <p:cNvGrpSpPr/>
              <p:nvPr/>
            </p:nvGrpSpPr>
            <p:grpSpPr>
              <a:xfrm>
                <a:off x="11394041" y="8589620"/>
                <a:ext cx="956736" cy="1287968"/>
                <a:chOff x="-3862348" y="1399884"/>
                <a:chExt cx="956736" cy="1287968"/>
              </a:xfrm>
            </p:grpSpPr>
            <p:pic>
              <p:nvPicPr>
                <p:cNvPr id="705" name="Graphic 704">
                  <a:extLst>
                    <a:ext uri="{FF2B5EF4-FFF2-40B4-BE49-F238E27FC236}">
                      <a16:creationId xmlns:a16="http://schemas.microsoft.com/office/drawing/2014/main" id="{EE7FDA81-9E13-4179-A616-801A1EF34C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6" name="TextBox 705">
                  <a:extLst>
                    <a:ext uri="{FF2B5EF4-FFF2-40B4-BE49-F238E27FC236}">
                      <a16:creationId xmlns:a16="http://schemas.microsoft.com/office/drawing/2014/main" id="{D1CBC27D-1557-4731-84B8-ED82ED820A5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3" name="Group 692">
              <a:extLst>
                <a:ext uri="{FF2B5EF4-FFF2-40B4-BE49-F238E27FC236}">
                  <a16:creationId xmlns:a16="http://schemas.microsoft.com/office/drawing/2014/main" id="{1DB62A71-CC4F-419C-996D-E741B02D649B}"/>
                </a:ext>
              </a:extLst>
            </p:cNvPr>
            <p:cNvGrpSpPr/>
            <p:nvPr/>
          </p:nvGrpSpPr>
          <p:grpSpPr>
            <a:xfrm>
              <a:off x="6118882" y="43399914"/>
              <a:ext cx="4827457" cy="2131508"/>
              <a:chOff x="7523320" y="8589620"/>
              <a:chExt cx="4827457" cy="2131508"/>
            </a:xfrm>
          </p:grpSpPr>
          <p:sp>
            <p:nvSpPr>
              <p:cNvPr id="699" name="Freeform: Shape 698">
                <a:extLst>
                  <a:ext uri="{FF2B5EF4-FFF2-40B4-BE49-F238E27FC236}">
                    <a16:creationId xmlns:a16="http://schemas.microsoft.com/office/drawing/2014/main" id="{CBB24B10-5A66-4478-9D8B-CBA1BE14E05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0" name="Group 699">
                <a:extLst>
                  <a:ext uri="{FF2B5EF4-FFF2-40B4-BE49-F238E27FC236}">
                    <a16:creationId xmlns:a16="http://schemas.microsoft.com/office/drawing/2014/main" id="{0788763F-DB47-41AB-914A-3C7A5896D42A}"/>
                  </a:ext>
                </a:extLst>
              </p:cNvPr>
              <p:cNvGrpSpPr/>
              <p:nvPr/>
            </p:nvGrpSpPr>
            <p:grpSpPr>
              <a:xfrm>
                <a:off x="11394041" y="8589620"/>
                <a:ext cx="956736" cy="1287968"/>
                <a:chOff x="-3862348" y="1399884"/>
                <a:chExt cx="956736" cy="1287968"/>
              </a:xfrm>
            </p:grpSpPr>
            <p:pic>
              <p:nvPicPr>
                <p:cNvPr id="701" name="Graphic 700">
                  <a:extLst>
                    <a:ext uri="{FF2B5EF4-FFF2-40B4-BE49-F238E27FC236}">
                      <a16:creationId xmlns:a16="http://schemas.microsoft.com/office/drawing/2014/main" id="{015E1C5C-8CE6-4EFB-AE4C-627AAEABB0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2" name="TextBox 701">
                  <a:extLst>
                    <a:ext uri="{FF2B5EF4-FFF2-40B4-BE49-F238E27FC236}">
                      <a16:creationId xmlns:a16="http://schemas.microsoft.com/office/drawing/2014/main" id="{861EF0C1-E640-4FB9-9868-32F768077A0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4" name="Group 693">
              <a:extLst>
                <a:ext uri="{FF2B5EF4-FFF2-40B4-BE49-F238E27FC236}">
                  <a16:creationId xmlns:a16="http://schemas.microsoft.com/office/drawing/2014/main" id="{9B7803CE-9452-4234-A20B-44A1B5D02BB9}"/>
                </a:ext>
              </a:extLst>
            </p:cNvPr>
            <p:cNvGrpSpPr/>
            <p:nvPr/>
          </p:nvGrpSpPr>
          <p:grpSpPr>
            <a:xfrm>
              <a:off x="6118882" y="45714663"/>
              <a:ext cx="4741495" cy="2131542"/>
              <a:chOff x="1504353" y="8801354"/>
              <a:chExt cx="4741495" cy="2131542"/>
            </a:xfrm>
          </p:grpSpPr>
          <p:sp>
            <p:nvSpPr>
              <p:cNvPr id="695" name="Freeform: Shape 694">
                <a:extLst>
                  <a:ext uri="{FF2B5EF4-FFF2-40B4-BE49-F238E27FC236}">
                    <a16:creationId xmlns:a16="http://schemas.microsoft.com/office/drawing/2014/main" id="{856394BE-8A27-4BA2-AA1E-CCC0B79DC0A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6" name="Group 695">
                <a:extLst>
                  <a:ext uri="{FF2B5EF4-FFF2-40B4-BE49-F238E27FC236}">
                    <a16:creationId xmlns:a16="http://schemas.microsoft.com/office/drawing/2014/main" id="{ED7B1308-036E-482E-916C-4E54F9692817}"/>
                  </a:ext>
                </a:extLst>
              </p:cNvPr>
              <p:cNvGrpSpPr/>
              <p:nvPr/>
            </p:nvGrpSpPr>
            <p:grpSpPr>
              <a:xfrm>
                <a:off x="5289112" y="8801354"/>
                <a:ext cx="956736" cy="1301438"/>
                <a:chOff x="-2750419" y="1399884"/>
                <a:chExt cx="956736" cy="1301438"/>
              </a:xfrm>
            </p:grpSpPr>
            <p:pic>
              <p:nvPicPr>
                <p:cNvPr id="697" name="Graphic 696">
                  <a:extLst>
                    <a:ext uri="{FF2B5EF4-FFF2-40B4-BE49-F238E27FC236}">
                      <a16:creationId xmlns:a16="http://schemas.microsoft.com/office/drawing/2014/main" id="{92EB2AB4-DE63-424B-8818-0C98F0B93D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98" name="TextBox 697">
                  <a:extLst>
                    <a:ext uri="{FF2B5EF4-FFF2-40B4-BE49-F238E27FC236}">
                      <a16:creationId xmlns:a16="http://schemas.microsoft.com/office/drawing/2014/main" id="{AD1919B8-B542-4201-A5C8-5D6EBDB3BB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767" name="Group 766">
            <a:extLst>
              <a:ext uri="{FF2B5EF4-FFF2-40B4-BE49-F238E27FC236}">
                <a16:creationId xmlns:a16="http://schemas.microsoft.com/office/drawing/2014/main" id="{42D1103F-00AA-407F-A5BD-2CBB65FBE0FA}"/>
              </a:ext>
            </a:extLst>
          </p:cNvPr>
          <p:cNvGrpSpPr/>
          <p:nvPr/>
        </p:nvGrpSpPr>
        <p:grpSpPr>
          <a:xfrm>
            <a:off x="-1430817" y="-62548528"/>
            <a:ext cx="12349538" cy="62295240"/>
            <a:chOff x="-1430817" y="-969192"/>
            <a:chExt cx="12349538" cy="62295240"/>
          </a:xfrm>
        </p:grpSpPr>
        <p:sp>
          <p:nvSpPr>
            <p:cNvPr id="768" name="Rectangle: Rounded Corners 767">
              <a:extLst>
                <a:ext uri="{FF2B5EF4-FFF2-40B4-BE49-F238E27FC236}">
                  <a16:creationId xmlns:a16="http://schemas.microsoft.com/office/drawing/2014/main" id="{5672873E-7604-4973-A2DC-262C44ED5DF1}"/>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69" name="TextBox 768">
              <a:extLst>
                <a:ext uri="{FF2B5EF4-FFF2-40B4-BE49-F238E27FC236}">
                  <a16:creationId xmlns:a16="http://schemas.microsoft.com/office/drawing/2014/main" id="{76245381-F43B-4193-A249-74237E1233DC}"/>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770" name="Picture 769">
              <a:extLst>
                <a:ext uri="{FF2B5EF4-FFF2-40B4-BE49-F238E27FC236}">
                  <a16:creationId xmlns:a16="http://schemas.microsoft.com/office/drawing/2014/main" id="{15BE1559-7D97-4E8B-8554-E406BEFD5C8D}"/>
                </a:ext>
              </a:extLst>
            </p:cNvPr>
            <p:cNvPicPr>
              <a:picLocks noChangeAspect="1"/>
            </p:cNvPicPr>
            <p:nvPr/>
          </p:nvPicPr>
          <p:blipFill>
            <a:blip r:embed="rId6"/>
            <a:stretch>
              <a:fillRect/>
            </a:stretch>
          </p:blipFill>
          <p:spPr>
            <a:xfrm>
              <a:off x="-460058" y="-243341"/>
              <a:ext cx="1496345" cy="1122907"/>
            </a:xfrm>
            <a:prstGeom prst="rect">
              <a:avLst/>
            </a:prstGeom>
          </p:spPr>
        </p:pic>
        <p:grpSp>
          <p:nvGrpSpPr>
            <p:cNvPr id="771" name="Group 770">
              <a:extLst>
                <a:ext uri="{FF2B5EF4-FFF2-40B4-BE49-F238E27FC236}">
                  <a16:creationId xmlns:a16="http://schemas.microsoft.com/office/drawing/2014/main" id="{9ACCA387-A90B-4B66-BCFD-025B18587504}"/>
                </a:ext>
              </a:extLst>
            </p:cNvPr>
            <p:cNvGrpSpPr/>
            <p:nvPr/>
          </p:nvGrpSpPr>
          <p:grpSpPr>
            <a:xfrm>
              <a:off x="60927" y="690990"/>
              <a:ext cx="2290168" cy="226847"/>
              <a:chOff x="862608" y="680150"/>
              <a:chExt cx="2290168" cy="226847"/>
            </a:xfrm>
          </p:grpSpPr>
          <p:sp>
            <p:nvSpPr>
              <p:cNvPr id="894" name="Rectangle: Rounded Corners 893">
                <a:extLst>
                  <a:ext uri="{FF2B5EF4-FFF2-40B4-BE49-F238E27FC236}">
                    <a16:creationId xmlns:a16="http://schemas.microsoft.com/office/drawing/2014/main" id="{EA2B8DAE-A9DE-4159-A44D-A03B1EE32B3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5" name="Rectangle: Rounded Corners 894">
                <a:extLst>
                  <a:ext uri="{FF2B5EF4-FFF2-40B4-BE49-F238E27FC236}">
                    <a16:creationId xmlns:a16="http://schemas.microsoft.com/office/drawing/2014/main" id="{9E57CCA1-E5FA-428F-8325-DECBA82083E9}"/>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72" name="Freeform: Shape 771">
              <a:extLst>
                <a:ext uri="{FF2B5EF4-FFF2-40B4-BE49-F238E27FC236}">
                  <a16:creationId xmlns:a16="http://schemas.microsoft.com/office/drawing/2014/main" id="{705E9A0F-0F15-405F-BFC0-499360BA57AC}"/>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773" name="Group 772">
              <a:extLst>
                <a:ext uri="{FF2B5EF4-FFF2-40B4-BE49-F238E27FC236}">
                  <a16:creationId xmlns:a16="http://schemas.microsoft.com/office/drawing/2014/main" id="{A76A1CEF-DA77-4751-941E-EA911AFE6683}"/>
                </a:ext>
              </a:extLst>
            </p:cNvPr>
            <p:cNvGrpSpPr/>
            <p:nvPr/>
          </p:nvGrpSpPr>
          <p:grpSpPr>
            <a:xfrm>
              <a:off x="1501138" y="1605415"/>
              <a:ext cx="956736" cy="1301438"/>
              <a:chOff x="-1490164" y="1399884"/>
              <a:chExt cx="956736" cy="1301438"/>
            </a:xfrm>
          </p:grpSpPr>
          <p:pic>
            <p:nvPicPr>
              <p:cNvPr id="892" name="Graphic 891">
                <a:extLst>
                  <a:ext uri="{FF2B5EF4-FFF2-40B4-BE49-F238E27FC236}">
                    <a16:creationId xmlns:a16="http://schemas.microsoft.com/office/drawing/2014/main" id="{12B962D7-93AC-41A6-8F04-0EC873CBB6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93" name="TextBox 892">
                <a:extLst>
                  <a:ext uri="{FF2B5EF4-FFF2-40B4-BE49-F238E27FC236}">
                    <a16:creationId xmlns:a16="http://schemas.microsoft.com/office/drawing/2014/main" id="{DF891DEC-D902-41C3-B38A-EE2D3CD99EE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774" name="Group 773">
              <a:extLst>
                <a:ext uri="{FF2B5EF4-FFF2-40B4-BE49-F238E27FC236}">
                  <a16:creationId xmlns:a16="http://schemas.microsoft.com/office/drawing/2014/main" id="{A17B4C8F-244D-4D25-A433-050CD8A3B8FA}"/>
                </a:ext>
              </a:extLst>
            </p:cNvPr>
            <p:cNvGrpSpPr/>
            <p:nvPr/>
          </p:nvGrpSpPr>
          <p:grpSpPr>
            <a:xfrm>
              <a:off x="5835267" y="4052087"/>
              <a:ext cx="4822721" cy="2105525"/>
              <a:chOff x="5835267" y="4052087"/>
              <a:chExt cx="4822721" cy="2105525"/>
            </a:xfrm>
          </p:grpSpPr>
          <p:sp>
            <p:nvSpPr>
              <p:cNvPr id="888" name="Freeform: Shape 887">
                <a:extLst>
                  <a:ext uri="{FF2B5EF4-FFF2-40B4-BE49-F238E27FC236}">
                    <a16:creationId xmlns:a16="http://schemas.microsoft.com/office/drawing/2014/main" id="{D9996711-BDD1-400F-8941-93F39EB2D7B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9" name="Group 888">
                <a:extLst>
                  <a:ext uri="{FF2B5EF4-FFF2-40B4-BE49-F238E27FC236}">
                    <a16:creationId xmlns:a16="http://schemas.microsoft.com/office/drawing/2014/main" id="{90B43C7D-6255-4DB0-8626-64400C492688}"/>
                  </a:ext>
                </a:extLst>
              </p:cNvPr>
              <p:cNvGrpSpPr/>
              <p:nvPr/>
            </p:nvGrpSpPr>
            <p:grpSpPr>
              <a:xfrm>
                <a:off x="9701252" y="4295484"/>
                <a:ext cx="956736" cy="1287968"/>
                <a:chOff x="-3862348" y="1399884"/>
                <a:chExt cx="956736" cy="1287968"/>
              </a:xfrm>
            </p:grpSpPr>
            <p:pic>
              <p:nvPicPr>
                <p:cNvPr id="890" name="Graphic 889">
                  <a:extLst>
                    <a:ext uri="{FF2B5EF4-FFF2-40B4-BE49-F238E27FC236}">
                      <a16:creationId xmlns:a16="http://schemas.microsoft.com/office/drawing/2014/main" id="{892D8D49-8A2B-40BE-86AD-4D33B4C1A4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91" name="TextBox 890">
                  <a:extLst>
                    <a:ext uri="{FF2B5EF4-FFF2-40B4-BE49-F238E27FC236}">
                      <a16:creationId xmlns:a16="http://schemas.microsoft.com/office/drawing/2014/main" id="{B59C39A3-4785-40AE-BBDC-D57C724C254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75" name="Group 774">
              <a:extLst>
                <a:ext uri="{FF2B5EF4-FFF2-40B4-BE49-F238E27FC236}">
                  <a16:creationId xmlns:a16="http://schemas.microsoft.com/office/drawing/2014/main" id="{465E471B-DF80-48F4-B93A-4503D96CD7B4}"/>
                </a:ext>
              </a:extLst>
            </p:cNvPr>
            <p:cNvGrpSpPr/>
            <p:nvPr/>
          </p:nvGrpSpPr>
          <p:grpSpPr>
            <a:xfrm>
              <a:off x="5916493" y="7076248"/>
              <a:ext cx="4741495" cy="2131542"/>
              <a:chOff x="1504353" y="8801354"/>
              <a:chExt cx="4741495" cy="2131542"/>
            </a:xfrm>
          </p:grpSpPr>
          <p:sp>
            <p:nvSpPr>
              <p:cNvPr id="884" name="Freeform: Shape 883">
                <a:extLst>
                  <a:ext uri="{FF2B5EF4-FFF2-40B4-BE49-F238E27FC236}">
                    <a16:creationId xmlns:a16="http://schemas.microsoft.com/office/drawing/2014/main" id="{7E4317CA-9755-4F01-8CE7-06A73C7A600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5" name="Group 884">
                <a:extLst>
                  <a:ext uri="{FF2B5EF4-FFF2-40B4-BE49-F238E27FC236}">
                    <a16:creationId xmlns:a16="http://schemas.microsoft.com/office/drawing/2014/main" id="{2FDB63EC-A1D3-411C-8A6A-A975CAAF66B9}"/>
                  </a:ext>
                </a:extLst>
              </p:cNvPr>
              <p:cNvGrpSpPr/>
              <p:nvPr/>
            </p:nvGrpSpPr>
            <p:grpSpPr>
              <a:xfrm>
                <a:off x="5289112" y="8801354"/>
                <a:ext cx="956736" cy="1301438"/>
                <a:chOff x="-2750419" y="1399884"/>
                <a:chExt cx="956736" cy="1301438"/>
              </a:xfrm>
            </p:grpSpPr>
            <p:pic>
              <p:nvPicPr>
                <p:cNvPr id="886" name="Graphic 885">
                  <a:extLst>
                    <a:ext uri="{FF2B5EF4-FFF2-40B4-BE49-F238E27FC236}">
                      <a16:creationId xmlns:a16="http://schemas.microsoft.com/office/drawing/2014/main" id="{EC3B83E4-2226-4E40-A2F3-99D19C7EEF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87" name="TextBox 886">
                  <a:extLst>
                    <a:ext uri="{FF2B5EF4-FFF2-40B4-BE49-F238E27FC236}">
                      <a16:creationId xmlns:a16="http://schemas.microsoft.com/office/drawing/2014/main" id="{1BB764F0-2095-415B-8479-E12A4F48487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6" name="Group 775">
              <a:extLst>
                <a:ext uri="{FF2B5EF4-FFF2-40B4-BE49-F238E27FC236}">
                  <a16:creationId xmlns:a16="http://schemas.microsoft.com/office/drawing/2014/main" id="{8BF537E1-1A38-4FBD-9AE2-5BE6AEBF963F}"/>
                </a:ext>
              </a:extLst>
            </p:cNvPr>
            <p:cNvGrpSpPr/>
            <p:nvPr/>
          </p:nvGrpSpPr>
          <p:grpSpPr>
            <a:xfrm>
              <a:off x="1494244" y="9700076"/>
              <a:ext cx="5024592" cy="2105525"/>
              <a:chOff x="1653538" y="1750435"/>
              <a:chExt cx="5024592" cy="2105525"/>
            </a:xfrm>
          </p:grpSpPr>
          <p:sp>
            <p:nvSpPr>
              <p:cNvPr id="880" name="Freeform: Shape 879">
                <a:extLst>
                  <a:ext uri="{FF2B5EF4-FFF2-40B4-BE49-F238E27FC236}">
                    <a16:creationId xmlns:a16="http://schemas.microsoft.com/office/drawing/2014/main" id="{D2BA6A70-0BBA-42BA-969E-36CCA7B4C72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1" name="Group 880">
                <a:extLst>
                  <a:ext uri="{FF2B5EF4-FFF2-40B4-BE49-F238E27FC236}">
                    <a16:creationId xmlns:a16="http://schemas.microsoft.com/office/drawing/2014/main" id="{D1D85EA5-85D9-4AB4-A85E-F2AD3A5CAE53}"/>
                  </a:ext>
                </a:extLst>
              </p:cNvPr>
              <p:cNvGrpSpPr/>
              <p:nvPr/>
            </p:nvGrpSpPr>
            <p:grpSpPr>
              <a:xfrm>
                <a:off x="1653538" y="1757815"/>
                <a:ext cx="956736" cy="1301438"/>
                <a:chOff x="-1490164" y="1399884"/>
                <a:chExt cx="956736" cy="1301438"/>
              </a:xfrm>
            </p:grpSpPr>
            <p:pic>
              <p:nvPicPr>
                <p:cNvPr id="882" name="Graphic 881">
                  <a:extLst>
                    <a:ext uri="{FF2B5EF4-FFF2-40B4-BE49-F238E27FC236}">
                      <a16:creationId xmlns:a16="http://schemas.microsoft.com/office/drawing/2014/main" id="{10F9ABCC-801D-4EA5-A20C-915E111307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83" name="TextBox 882">
                  <a:extLst>
                    <a:ext uri="{FF2B5EF4-FFF2-40B4-BE49-F238E27FC236}">
                      <a16:creationId xmlns:a16="http://schemas.microsoft.com/office/drawing/2014/main" id="{DF56347F-E5A6-43E6-81AB-55F766B79F70}"/>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77" name="Group 776">
              <a:extLst>
                <a:ext uri="{FF2B5EF4-FFF2-40B4-BE49-F238E27FC236}">
                  <a16:creationId xmlns:a16="http://schemas.microsoft.com/office/drawing/2014/main" id="{511FB759-AEF0-4529-8D43-0B303BB659C0}"/>
                </a:ext>
              </a:extLst>
            </p:cNvPr>
            <p:cNvGrpSpPr/>
            <p:nvPr/>
          </p:nvGrpSpPr>
          <p:grpSpPr>
            <a:xfrm>
              <a:off x="5916493" y="12134418"/>
              <a:ext cx="4741495" cy="2131542"/>
              <a:chOff x="1504353" y="8801354"/>
              <a:chExt cx="4741495" cy="2131542"/>
            </a:xfrm>
          </p:grpSpPr>
          <p:sp>
            <p:nvSpPr>
              <p:cNvPr id="876" name="Freeform: Shape 875">
                <a:extLst>
                  <a:ext uri="{FF2B5EF4-FFF2-40B4-BE49-F238E27FC236}">
                    <a16:creationId xmlns:a16="http://schemas.microsoft.com/office/drawing/2014/main" id="{57912FF2-A057-43C4-B081-05D72B56971D}"/>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77" name="Group 876">
                <a:extLst>
                  <a:ext uri="{FF2B5EF4-FFF2-40B4-BE49-F238E27FC236}">
                    <a16:creationId xmlns:a16="http://schemas.microsoft.com/office/drawing/2014/main" id="{7BD43B6E-BE28-460C-B238-F297DB8E8315}"/>
                  </a:ext>
                </a:extLst>
              </p:cNvPr>
              <p:cNvGrpSpPr/>
              <p:nvPr/>
            </p:nvGrpSpPr>
            <p:grpSpPr>
              <a:xfrm>
                <a:off x="5289112" y="8801354"/>
                <a:ext cx="956736" cy="1301438"/>
                <a:chOff x="-2750419" y="1399884"/>
                <a:chExt cx="956736" cy="1301438"/>
              </a:xfrm>
            </p:grpSpPr>
            <p:pic>
              <p:nvPicPr>
                <p:cNvPr id="878" name="Graphic 877">
                  <a:extLst>
                    <a:ext uri="{FF2B5EF4-FFF2-40B4-BE49-F238E27FC236}">
                      <a16:creationId xmlns:a16="http://schemas.microsoft.com/office/drawing/2014/main" id="{23B2A0F2-C7BE-4B6C-99C7-FE0641E979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79" name="TextBox 878">
                  <a:extLst>
                    <a:ext uri="{FF2B5EF4-FFF2-40B4-BE49-F238E27FC236}">
                      <a16:creationId xmlns:a16="http://schemas.microsoft.com/office/drawing/2014/main" id="{21DB4E5E-5BAF-4322-9FBF-AB83DD61532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8" name="Group 777">
              <a:extLst>
                <a:ext uri="{FF2B5EF4-FFF2-40B4-BE49-F238E27FC236}">
                  <a16:creationId xmlns:a16="http://schemas.microsoft.com/office/drawing/2014/main" id="{6BACD02F-40EA-4817-B120-2B2C920A5DF6}"/>
                </a:ext>
              </a:extLst>
            </p:cNvPr>
            <p:cNvGrpSpPr/>
            <p:nvPr/>
          </p:nvGrpSpPr>
          <p:grpSpPr>
            <a:xfrm>
              <a:off x="5916493" y="14620794"/>
              <a:ext cx="4822721" cy="2105525"/>
              <a:chOff x="5835267" y="4052087"/>
              <a:chExt cx="4822721" cy="2105525"/>
            </a:xfrm>
          </p:grpSpPr>
          <p:sp>
            <p:nvSpPr>
              <p:cNvPr id="872" name="Freeform: Shape 871">
                <a:extLst>
                  <a:ext uri="{FF2B5EF4-FFF2-40B4-BE49-F238E27FC236}">
                    <a16:creationId xmlns:a16="http://schemas.microsoft.com/office/drawing/2014/main" id="{1D5BFD26-5811-4A31-B824-F05808D255A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73" name="Group 872">
                <a:extLst>
                  <a:ext uri="{FF2B5EF4-FFF2-40B4-BE49-F238E27FC236}">
                    <a16:creationId xmlns:a16="http://schemas.microsoft.com/office/drawing/2014/main" id="{35EC7088-B287-4813-9BCB-854892BD3F88}"/>
                  </a:ext>
                </a:extLst>
              </p:cNvPr>
              <p:cNvGrpSpPr/>
              <p:nvPr/>
            </p:nvGrpSpPr>
            <p:grpSpPr>
              <a:xfrm>
                <a:off x="9701252" y="4295484"/>
                <a:ext cx="956736" cy="1287968"/>
                <a:chOff x="-3862348" y="1399884"/>
                <a:chExt cx="956736" cy="1287968"/>
              </a:xfrm>
            </p:grpSpPr>
            <p:pic>
              <p:nvPicPr>
                <p:cNvPr id="874" name="Graphic 873">
                  <a:extLst>
                    <a:ext uri="{FF2B5EF4-FFF2-40B4-BE49-F238E27FC236}">
                      <a16:creationId xmlns:a16="http://schemas.microsoft.com/office/drawing/2014/main" id="{EF7EDE88-B8C8-4224-A6F6-9F11D1C357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75" name="TextBox 874">
                  <a:extLst>
                    <a:ext uri="{FF2B5EF4-FFF2-40B4-BE49-F238E27FC236}">
                      <a16:creationId xmlns:a16="http://schemas.microsoft.com/office/drawing/2014/main" id="{D30F0B91-F63F-4D50-B1A5-C72B965C274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79" name="Group 778">
              <a:extLst>
                <a:ext uri="{FF2B5EF4-FFF2-40B4-BE49-F238E27FC236}">
                  <a16:creationId xmlns:a16="http://schemas.microsoft.com/office/drawing/2014/main" id="{98578499-471D-4F15-8DEA-BF0E7FAF573D}"/>
                </a:ext>
              </a:extLst>
            </p:cNvPr>
            <p:cNvGrpSpPr/>
            <p:nvPr/>
          </p:nvGrpSpPr>
          <p:grpSpPr>
            <a:xfrm>
              <a:off x="5916493" y="17081153"/>
              <a:ext cx="4822721" cy="2105525"/>
              <a:chOff x="5835267" y="4052087"/>
              <a:chExt cx="4822721" cy="2105525"/>
            </a:xfrm>
          </p:grpSpPr>
          <p:sp>
            <p:nvSpPr>
              <p:cNvPr id="868" name="Freeform: Shape 867">
                <a:extLst>
                  <a:ext uri="{FF2B5EF4-FFF2-40B4-BE49-F238E27FC236}">
                    <a16:creationId xmlns:a16="http://schemas.microsoft.com/office/drawing/2014/main" id="{A3855A49-265E-4976-BB01-7D8AD19E45A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9" name="Group 868">
                <a:extLst>
                  <a:ext uri="{FF2B5EF4-FFF2-40B4-BE49-F238E27FC236}">
                    <a16:creationId xmlns:a16="http://schemas.microsoft.com/office/drawing/2014/main" id="{339A9C56-8DCD-4287-92FC-470F1FC1341D}"/>
                  </a:ext>
                </a:extLst>
              </p:cNvPr>
              <p:cNvGrpSpPr/>
              <p:nvPr/>
            </p:nvGrpSpPr>
            <p:grpSpPr>
              <a:xfrm>
                <a:off x="9701252" y="4295484"/>
                <a:ext cx="956736" cy="1287968"/>
                <a:chOff x="-3862348" y="1399884"/>
                <a:chExt cx="956736" cy="1287968"/>
              </a:xfrm>
            </p:grpSpPr>
            <p:pic>
              <p:nvPicPr>
                <p:cNvPr id="870" name="Graphic 869">
                  <a:extLst>
                    <a:ext uri="{FF2B5EF4-FFF2-40B4-BE49-F238E27FC236}">
                      <a16:creationId xmlns:a16="http://schemas.microsoft.com/office/drawing/2014/main" id="{8DB66DE0-C86B-473E-9C77-33C7E0E729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71" name="TextBox 870">
                  <a:extLst>
                    <a:ext uri="{FF2B5EF4-FFF2-40B4-BE49-F238E27FC236}">
                      <a16:creationId xmlns:a16="http://schemas.microsoft.com/office/drawing/2014/main" id="{15974C7F-9E29-44FB-A820-3698EAF57AAD}"/>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0" name="Group 779">
              <a:extLst>
                <a:ext uri="{FF2B5EF4-FFF2-40B4-BE49-F238E27FC236}">
                  <a16:creationId xmlns:a16="http://schemas.microsoft.com/office/drawing/2014/main" id="{D367FD25-C8DC-489C-939D-681EC9B67F63}"/>
                </a:ext>
              </a:extLst>
            </p:cNvPr>
            <p:cNvGrpSpPr/>
            <p:nvPr/>
          </p:nvGrpSpPr>
          <p:grpSpPr>
            <a:xfrm>
              <a:off x="5916493" y="19541512"/>
              <a:ext cx="4822721" cy="2105525"/>
              <a:chOff x="5835267" y="4052087"/>
              <a:chExt cx="4822721" cy="2105525"/>
            </a:xfrm>
          </p:grpSpPr>
          <p:sp>
            <p:nvSpPr>
              <p:cNvPr id="864" name="Freeform: Shape 863">
                <a:extLst>
                  <a:ext uri="{FF2B5EF4-FFF2-40B4-BE49-F238E27FC236}">
                    <a16:creationId xmlns:a16="http://schemas.microsoft.com/office/drawing/2014/main" id="{45BD911A-8067-4B2C-82C2-3E52FCB8C893}"/>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5" name="Group 864">
                <a:extLst>
                  <a:ext uri="{FF2B5EF4-FFF2-40B4-BE49-F238E27FC236}">
                    <a16:creationId xmlns:a16="http://schemas.microsoft.com/office/drawing/2014/main" id="{01960734-20EB-4B1A-B3F8-FD0CB8AEEE9A}"/>
                  </a:ext>
                </a:extLst>
              </p:cNvPr>
              <p:cNvGrpSpPr/>
              <p:nvPr/>
            </p:nvGrpSpPr>
            <p:grpSpPr>
              <a:xfrm>
                <a:off x="9701252" y="4295484"/>
                <a:ext cx="956736" cy="1287968"/>
                <a:chOff x="-3862348" y="1399884"/>
                <a:chExt cx="956736" cy="1287968"/>
              </a:xfrm>
            </p:grpSpPr>
            <p:pic>
              <p:nvPicPr>
                <p:cNvPr id="866" name="Graphic 865">
                  <a:extLst>
                    <a:ext uri="{FF2B5EF4-FFF2-40B4-BE49-F238E27FC236}">
                      <a16:creationId xmlns:a16="http://schemas.microsoft.com/office/drawing/2014/main" id="{989379C4-3F97-4556-8343-BB5E590144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67" name="TextBox 866">
                  <a:extLst>
                    <a:ext uri="{FF2B5EF4-FFF2-40B4-BE49-F238E27FC236}">
                      <a16:creationId xmlns:a16="http://schemas.microsoft.com/office/drawing/2014/main" id="{8AFAF08F-CE55-47CB-8374-AD130CD6B10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1" name="Group 780">
              <a:extLst>
                <a:ext uri="{FF2B5EF4-FFF2-40B4-BE49-F238E27FC236}">
                  <a16:creationId xmlns:a16="http://schemas.microsoft.com/office/drawing/2014/main" id="{3EB9A037-082C-4947-A1D4-D82FA98AA03F}"/>
                </a:ext>
              </a:extLst>
            </p:cNvPr>
            <p:cNvGrpSpPr/>
            <p:nvPr/>
          </p:nvGrpSpPr>
          <p:grpSpPr>
            <a:xfrm>
              <a:off x="1653284" y="22001871"/>
              <a:ext cx="5024592" cy="2105525"/>
              <a:chOff x="1653538" y="1750435"/>
              <a:chExt cx="5024592" cy="2105525"/>
            </a:xfrm>
          </p:grpSpPr>
          <p:sp>
            <p:nvSpPr>
              <p:cNvPr id="860" name="Freeform: Shape 859">
                <a:extLst>
                  <a:ext uri="{FF2B5EF4-FFF2-40B4-BE49-F238E27FC236}">
                    <a16:creationId xmlns:a16="http://schemas.microsoft.com/office/drawing/2014/main" id="{09AFAB24-6861-41F5-B7CC-DCEEFDA4DC7E}"/>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1" name="Group 860">
                <a:extLst>
                  <a:ext uri="{FF2B5EF4-FFF2-40B4-BE49-F238E27FC236}">
                    <a16:creationId xmlns:a16="http://schemas.microsoft.com/office/drawing/2014/main" id="{D66BC5CB-34C7-4039-9409-7CEBC0C1A466}"/>
                  </a:ext>
                </a:extLst>
              </p:cNvPr>
              <p:cNvGrpSpPr/>
              <p:nvPr/>
            </p:nvGrpSpPr>
            <p:grpSpPr>
              <a:xfrm>
                <a:off x="1653538" y="1757815"/>
                <a:ext cx="956736" cy="1301438"/>
                <a:chOff x="-1490164" y="1399884"/>
                <a:chExt cx="956736" cy="1301438"/>
              </a:xfrm>
            </p:grpSpPr>
            <p:pic>
              <p:nvPicPr>
                <p:cNvPr id="862" name="Graphic 861">
                  <a:extLst>
                    <a:ext uri="{FF2B5EF4-FFF2-40B4-BE49-F238E27FC236}">
                      <a16:creationId xmlns:a16="http://schemas.microsoft.com/office/drawing/2014/main" id="{4D5DABC7-F15F-4802-9C9A-B1C831F597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63" name="TextBox 862">
                  <a:extLst>
                    <a:ext uri="{FF2B5EF4-FFF2-40B4-BE49-F238E27FC236}">
                      <a16:creationId xmlns:a16="http://schemas.microsoft.com/office/drawing/2014/main" id="{EF281C85-C4AF-4CE2-A069-55071F7CBE0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82" name="Group 781">
              <a:extLst>
                <a:ext uri="{FF2B5EF4-FFF2-40B4-BE49-F238E27FC236}">
                  <a16:creationId xmlns:a16="http://schemas.microsoft.com/office/drawing/2014/main" id="{4EFC3FD3-DB62-453A-BD9B-5636C942E170}"/>
                </a:ext>
              </a:extLst>
            </p:cNvPr>
            <p:cNvGrpSpPr/>
            <p:nvPr/>
          </p:nvGrpSpPr>
          <p:grpSpPr>
            <a:xfrm>
              <a:off x="5916493" y="24462230"/>
              <a:ext cx="4741495" cy="2131542"/>
              <a:chOff x="1504353" y="8801354"/>
              <a:chExt cx="4741495" cy="2131542"/>
            </a:xfrm>
          </p:grpSpPr>
          <p:sp>
            <p:nvSpPr>
              <p:cNvPr id="856" name="Freeform: Shape 855">
                <a:extLst>
                  <a:ext uri="{FF2B5EF4-FFF2-40B4-BE49-F238E27FC236}">
                    <a16:creationId xmlns:a16="http://schemas.microsoft.com/office/drawing/2014/main" id="{0266ABC9-41B6-49EF-99E8-6699B11FD66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57" name="Group 856">
                <a:extLst>
                  <a:ext uri="{FF2B5EF4-FFF2-40B4-BE49-F238E27FC236}">
                    <a16:creationId xmlns:a16="http://schemas.microsoft.com/office/drawing/2014/main" id="{7141DB4F-46E4-4797-B78D-43B9ADAFDD6F}"/>
                  </a:ext>
                </a:extLst>
              </p:cNvPr>
              <p:cNvGrpSpPr/>
              <p:nvPr/>
            </p:nvGrpSpPr>
            <p:grpSpPr>
              <a:xfrm>
                <a:off x="5289112" y="8801354"/>
                <a:ext cx="956736" cy="1301438"/>
                <a:chOff x="-2750419" y="1399884"/>
                <a:chExt cx="956736" cy="1301438"/>
              </a:xfrm>
            </p:grpSpPr>
            <p:pic>
              <p:nvPicPr>
                <p:cNvPr id="858" name="Graphic 857">
                  <a:extLst>
                    <a:ext uri="{FF2B5EF4-FFF2-40B4-BE49-F238E27FC236}">
                      <a16:creationId xmlns:a16="http://schemas.microsoft.com/office/drawing/2014/main" id="{60346E0B-80C8-437F-8B2B-F33615469C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59" name="TextBox 858">
                  <a:extLst>
                    <a:ext uri="{FF2B5EF4-FFF2-40B4-BE49-F238E27FC236}">
                      <a16:creationId xmlns:a16="http://schemas.microsoft.com/office/drawing/2014/main" id="{265B227D-3114-4099-9310-D28B1400516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783" name="TextBox 782">
              <a:extLst>
                <a:ext uri="{FF2B5EF4-FFF2-40B4-BE49-F238E27FC236}">
                  <a16:creationId xmlns:a16="http://schemas.microsoft.com/office/drawing/2014/main" id="{FBAFFE7E-2B26-4F6F-9A67-6A5384BFB55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84" name="Group 783">
              <a:extLst>
                <a:ext uri="{FF2B5EF4-FFF2-40B4-BE49-F238E27FC236}">
                  <a16:creationId xmlns:a16="http://schemas.microsoft.com/office/drawing/2014/main" id="{3C57AA00-3487-41D6-B567-AC5707200C64}"/>
                </a:ext>
              </a:extLst>
            </p:cNvPr>
            <p:cNvGrpSpPr/>
            <p:nvPr/>
          </p:nvGrpSpPr>
          <p:grpSpPr>
            <a:xfrm>
              <a:off x="5916493" y="27143993"/>
              <a:ext cx="4741495" cy="2131542"/>
              <a:chOff x="1504353" y="8801354"/>
              <a:chExt cx="4741495" cy="2131542"/>
            </a:xfrm>
          </p:grpSpPr>
          <p:sp>
            <p:nvSpPr>
              <p:cNvPr id="852" name="Freeform: Shape 851">
                <a:extLst>
                  <a:ext uri="{FF2B5EF4-FFF2-40B4-BE49-F238E27FC236}">
                    <a16:creationId xmlns:a16="http://schemas.microsoft.com/office/drawing/2014/main" id="{08009D92-84F3-4B11-A68D-AC54F666043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53" name="Group 852">
                <a:extLst>
                  <a:ext uri="{FF2B5EF4-FFF2-40B4-BE49-F238E27FC236}">
                    <a16:creationId xmlns:a16="http://schemas.microsoft.com/office/drawing/2014/main" id="{45C255B8-2891-4CD7-AD62-1F85B358A6B4}"/>
                  </a:ext>
                </a:extLst>
              </p:cNvPr>
              <p:cNvGrpSpPr/>
              <p:nvPr/>
            </p:nvGrpSpPr>
            <p:grpSpPr>
              <a:xfrm>
                <a:off x="5289112" y="8801354"/>
                <a:ext cx="956736" cy="1301438"/>
                <a:chOff x="-2750419" y="1399884"/>
                <a:chExt cx="956736" cy="1301438"/>
              </a:xfrm>
            </p:grpSpPr>
            <p:pic>
              <p:nvPicPr>
                <p:cNvPr id="854" name="Graphic 853">
                  <a:extLst>
                    <a:ext uri="{FF2B5EF4-FFF2-40B4-BE49-F238E27FC236}">
                      <a16:creationId xmlns:a16="http://schemas.microsoft.com/office/drawing/2014/main" id="{61886CC6-342C-4869-8A79-26B59811BA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55" name="TextBox 854">
                  <a:extLst>
                    <a:ext uri="{FF2B5EF4-FFF2-40B4-BE49-F238E27FC236}">
                      <a16:creationId xmlns:a16="http://schemas.microsoft.com/office/drawing/2014/main" id="{535E406A-9E75-450A-A4FF-D09D0CC3790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85" name="Group 784">
              <a:extLst>
                <a:ext uri="{FF2B5EF4-FFF2-40B4-BE49-F238E27FC236}">
                  <a16:creationId xmlns:a16="http://schemas.microsoft.com/office/drawing/2014/main" id="{DD0F43B9-3C19-4C6E-B329-7AE7DB4202A0}"/>
                </a:ext>
              </a:extLst>
            </p:cNvPr>
            <p:cNvGrpSpPr/>
            <p:nvPr/>
          </p:nvGrpSpPr>
          <p:grpSpPr>
            <a:xfrm>
              <a:off x="1609989" y="29657184"/>
              <a:ext cx="5024592" cy="2105525"/>
              <a:chOff x="1653538" y="1750435"/>
              <a:chExt cx="5024592" cy="2105525"/>
            </a:xfrm>
          </p:grpSpPr>
          <p:sp>
            <p:nvSpPr>
              <p:cNvPr id="848" name="Freeform: Shape 847">
                <a:extLst>
                  <a:ext uri="{FF2B5EF4-FFF2-40B4-BE49-F238E27FC236}">
                    <a16:creationId xmlns:a16="http://schemas.microsoft.com/office/drawing/2014/main" id="{F51269EC-1547-42A3-B18A-E6CB8D4502A0}"/>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849" name="Group 848">
                <a:extLst>
                  <a:ext uri="{FF2B5EF4-FFF2-40B4-BE49-F238E27FC236}">
                    <a16:creationId xmlns:a16="http://schemas.microsoft.com/office/drawing/2014/main" id="{4222AB77-DFF0-43A9-831B-4498A862AF37}"/>
                  </a:ext>
                </a:extLst>
              </p:cNvPr>
              <p:cNvGrpSpPr/>
              <p:nvPr/>
            </p:nvGrpSpPr>
            <p:grpSpPr>
              <a:xfrm>
                <a:off x="1653538" y="1757815"/>
                <a:ext cx="956736" cy="1301438"/>
                <a:chOff x="-1490164" y="1399884"/>
                <a:chExt cx="956736" cy="1301438"/>
              </a:xfrm>
            </p:grpSpPr>
            <p:pic>
              <p:nvPicPr>
                <p:cNvPr id="850" name="Graphic 849">
                  <a:extLst>
                    <a:ext uri="{FF2B5EF4-FFF2-40B4-BE49-F238E27FC236}">
                      <a16:creationId xmlns:a16="http://schemas.microsoft.com/office/drawing/2014/main" id="{A4A99D41-5A01-4413-AFB9-E61F92A99E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51" name="TextBox 850">
                  <a:extLst>
                    <a:ext uri="{FF2B5EF4-FFF2-40B4-BE49-F238E27FC236}">
                      <a16:creationId xmlns:a16="http://schemas.microsoft.com/office/drawing/2014/main" id="{828C472F-ACBD-486B-8B91-1438BDC97320}"/>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86" name="Group 785">
              <a:extLst>
                <a:ext uri="{FF2B5EF4-FFF2-40B4-BE49-F238E27FC236}">
                  <a16:creationId xmlns:a16="http://schemas.microsoft.com/office/drawing/2014/main" id="{841877BE-5FE0-4ADB-A5A1-DA0C2D89CD52}"/>
                </a:ext>
              </a:extLst>
            </p:cNvPr>
            <p:cNvGrpSpPr/>
            <p:nvPr/>
          </p:nvGrpSpPr>
          <p:grpSpPr>
            <a:xfrm>
              <a:off x="6068893" y="32117015"/>
              <a:ext cx="4822721" cy="2105525"/>
              <a:chOff x="5835267" y="4052087"/>
              <a:chExt cx="4822721" cy="2105525"/>
            </a:xfrm>
          </p:grpSpPr>
          <p:sp>
            <p:nvSpPr>
              <p:cNvPr id="844" name="Freeform: Shape 843">
                <a:extLst>
                  <a:ext uri="{FF2B5EF4-FFF2-40B4-BE49-F238E27FC236}">
                    <a16:creationId xmlns:a16="http://schemas.microsoft.com/office/drawing/2014/main" id="{AF784A9E-A97D-43F1-858C-D0A3197E06C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5" name="Group 844">
                <a:extLst>
                  <a:ext uri="{FF2B5EF4-FFF2-40B4-BE49-F238E27FC236}">
                    <a16:creationId xmlns:a16="http://schemas.microsoft.com/office/drawing/2014/main" id="{F0CF8382-8D00-4467-B3EF-06471442B6B1}"/>
                  </a:ext>
                </a:extLst>
              </p:cNvPr>
              <p:cNvGrpSpPr/>
              <p:nvPr/>
            </p:nvGrpSpPr>
            <p:grpSpPr>
              <a:xfrm>
                <a:off x="9701252" y="4295484"/>
                <a:ext cx="956736" cy="1287968"/>
                <a:chOff x="-3862348" y="1399884"/>
                <a:chExt cx="956736" cy="1287968"/>
              </a:xfrm>
            </p:grpSpPr>
            <p:pic>
              <p:nvPicPr>
                <p:cNvPr id="846" name="Graphic 845">
                  <a:extLst>
                    <a:ext uri="{FF2B5EF4-FFF2-40B4-BE49-F238E27FC236}">
                      <a16:creationId xmlns:a16="http://schemas.microsoft.com/office/drawing/2014/main" id="{1421E789-3EBB-4D49-AEF3-A7930640BC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47" name="TextBox 846">
                  <a:extLst>
                    <a:ext uri="{FF2B5EF4-FFF2-40B4-BE49-F238E27FC236}">
                      <a16:creationId xmlns:a16="http://schemas.microsoft.com/office/drawing/2014/main" id="{325CB315-A1B0-4B14-B5BD-26FD75EDB4F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7" name="Group 786">
              <a:extLst>
                <a:ext uri="{FF2B5EF4-FFF2-40B4-BE49-F238E27FC236}">
                  <a16:creationId xmlns:a16="http://schemas.microsoft.com/office/drawing/2014/main" id="{8A315752-44F3-452A-A2AC-CA8EA5B3EFDA}"/>
                </a:ext>
              </a:extLst>
            </p:cNvPr>
            <p:cNvGrpSpPr/>
            <p:nvPr/>
          </p:nvGrpSpPr>
          <p:grpSpPr>
            <a:xfrm>
              <a:off x="5994916" y="37587954"/>
              <a:ext cx="4741495" cy="2131542"/>
              <a:chOff x="1504353" y="8801354"/>
              <a:chExt cx="4741495" cy="2131542"/>
            </a:xfrm>
          </p:grpSpPr>
          <p:sp>
            <p:nvSpPr>
              <p:cNvPr id="840" name="Freeform: Shape 839">
                <a:extLst>
                  <a:ext uri="{FF2B5EF4-FFF2-40B4-BE49-F238E27FC236}">
                    <a16:creationId xmlns:a16="http://schemas.microsoft.com/office/drawing/2014/main" id="{A4D4FB17-A693-476C-8B6F-795156A8FE9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1" name="Group 840">
                <a:extLst>
                  <a:ext uri="{FF2B5EF4-FFF2-40B4-BE49-F238E27FC236}">
                    <a16:creationId xmlns:a16="http://schemas.microsoft.com/office/drawing/2014/main" id="{5FE6FAAB-0C6A-4B69-9B4F-F9E720C2E19E}"/>
                  </a:ext>
                </a:extLst>
              </p:cNvPr>
              <p:cNvGrpSpPr/>
              <p:nvPr/>
            </p:nvGrpSpPr>
            <p:grpSpPr>
              <a:xfrm>
                <a:off x="5289112" y="8801354"/>
                <a:ext cx="956736" cy="1301438"/>
                <a:chOff x="-2750419" y="1399884"/>
                <a:chExt cx="956736" cy="1301438"/>
              </a:xfrm>
            </p:grpSpPr>
            <p:pic>
              <p:nvPicPr>
                <p:cNvPr id="842" name="Graphic 841">
                  <a:extLst>
                    <a:ext uri="{FF2B5EF4-FFF2-40B4-BE49-F238E27FC236}">
                      <a16:creationId xmlns:a16="http://schemas.microsoft.com/office/drawing/2014/main" id="{E2E8E2B1-845A-4905-9E33-CEC5F50DFF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43" name="TextBox 842">
                  <a:extLst>
                    <a:ext uri="{FF2B5EF4-FFF2-40B4-BE49-F238E27FC236}">
                      <a16:creationId xmlns:a16="http://schemas.microsoft.com/office/drawing/2014/main" id="{56774CFD-B2F6-462C-984E-0891C432472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788" name="TextBox 787">
              <a:extLst>
                <a:ext uri="{FF2B5EF4-FFF2-40B4-BE49-F238E27FC236}">
                  <a16:creationId xmlns:a16="http://schemas.microsoft.com/office/drawing/2014/main" id="{F584C4FD-864A-4AD9-8968-6DAEBEE64C3F}"/>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89" name="Group 788">
              <a:extLst>
                <a:ext uri="{FF2B5EF4-FFF2-40B4-BE49-F238E27FC236}">
                  <a16:creationId xmlns:a16="http://schemas.microsoft.com/office/drawing/2014/main" id="{BDB8C62B-826A-4D86-AA40-98C1E0129B7B}"/>
                </a:ext>
              </a:extLst>
            </p:cNvPr>
            <p:cNvGrpSpPr/>
            <p:nvPr/>
          </p:nvGrpSpPr>
          <p:grpSpPr>
            <a:xfrm>
              <a:off x="6096000" y="34798778"/>
              <a:ext cx="4741495" cy="2131542"/>
              <a:chOff x="1504353" y="8801354"/>
              <a:chExt cx="4741495" cy="2131542"/>
            </a:xfrm>
          </p:grpSpPr>
          <p:sp>
            <p:nvSpPr>
              <p:cNvPr id="836" name="Freeform: Shape 835">
                <a:extLst>
                  <a:ext uri="{FF2B5EF4-FFF2-40B4-BE49-F238E27FC236}">
                    <a16:creationId xmlns:a16="http://schemas.microsoft.com/office/drawing/2014/main" id="{A8D44927-9C41-45B6-BFC8-959D9B8C6C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37" name="Group 836">
                <a:extLst>
                  <a:ext uri="{FF2B5EF4-FFF2-40B4-BE49-F238E27FC236}">
                    <a16:creationId xmlns:a16="http://schemas.microsoft.com/office/drawing/2014/main" id="{B959BDA6-DB7A-4E17-BAF2-9F2D38C507B4}"/>
                  </a:ext>
                </a:extLst>
              </p:cNvPr>
              <p:cNvGrpSpPr/>
              <p:nvPr/>
            </p:nvGrpSpPr>
            <p:grpSpPr>
              <a:xfrm>
                <a:off x="5289112" y="8801354"/>
                <a:ext cx="956736" cy="1301438"/>
                <a:chOff x="-2750419" y="1399884"/>
                <a:chExt cx="956736" cy="1301438"/>
              </a:xfrm>
            </p:grpSpPr>
            <p:pic>
              <p:nvPicPr>
                <p:cNvPr id="838" name="Graphic 837">
                  <a:extLst>
                    <a:ext uri="{FF2B5EF4-FFF2-40B4-BE49-F238E27FC236}">
                      <a16:creationId xmlns:a16="http://schemas.microsoft.com/office/drawing/2014/main" id="{C3F3C489-E445-4200-B712-60CDBFC800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39" name="TextBox 838">
                  <a:extLst>
                    <a:ext uri="{FF2B5EF4-FFF2-40B4-BE49-F238E27FC236}">
                      <a16:creationId xmlns:a16="http://schemas.microsoft.com/office/drawing/2014/main" id="{3D007322-48A2-4F8E-B03A-39483C4CD21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0" name="Group 789">
              <a:extLst>
                <a:ext uri="{FF2B5EF4-FFF2-40B4-BE49-F238E27FC236}">
                  <a16:creationId xmlns:a16="http://schemas.microsoft.com/office/drawing/2014/main" id="{517A389A-D94B-4353-9EB0-9E0E62AA131D}"/>
                </a:ext>
              </a:extLst>
            </p:cNvPr>
            <p:cNvGrpSpPr/>
            <p:nvPr/>
          </p:nvGrpSpPr>
          <p:grpSpPr>
            <a:xfrm>
              <a:off x="1653284" y="39894656"/>
              <a:ext cx="5024592" cy="2105525"/>
              <a:chOff x="1653538" y="1750435"/>
              <a:chExt cx="5024592" cy="2105525"/>
            </a:xfrm>
          </p:grpSpPr>
          <p:sp>
            <p:nvSpPr>
              <p:cNvPr id="832" name="Freeform: Shape 831">
                <a:extLst>
                  <a:ext uri="{FF2B5EF4-FFF2-40B4-BE49-F238E27FC236}">
                    <a16:creationId xmlns:a16="http://schemas.microsoft.com/office/drawing/2014/main" id="{46EAEB18-37D6-4434-A50C-4626DB99EC5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33" name="Group 832">
                <a:extLst>
                  <a:ext uri="{FF2B5EF4-FFF2-40B4-BE49-F238E27FC236}">
                    <a16:creationId xmlns:a16="http://schemas.microsoft.com/office/drawing/2014/main" id="{4775A5AC-18C0-47D1-8E8A-F16C814FCE3A}"/>
                  </a:ext>
                </a:extLst>
              </p:cNvPr>
              <p:cNvGrpSpPr/>
              <p:nvPr/>
            </p:nvGrpSpPr>
            <p:grpSpPr>
              <a:xfrm>
                <a:off x="1653538" y="1757815"/>
                <a:ext cx="956736" cy="1301438"/>
                <a:chOff x="-1490164" y="1399884"/>
                <a:chExt cx="956736" cy="1301438"/>
              </a:xfrm>
            </p:grpSpPr>
            <p:pic>
              <p:nvPicPr>
                <p:cNvPr id="834" name="Graphic 833">
                  <a:extLst>
                    <a:ext uri="{FF2B5EF4-FFF2-40B4-BE49-F238E27FC236}">
                      <a16:creationId xmlns:a16="http://schemas.microsoft.com/office/drawing/2014/main" id="{8A9739FC-59CC-4DBB-BF6E-6659E6544E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35" name="TextBox 834">
                  <a:extLst>
                    <a:ext uri="{FF2B5EF4-FFF2-40B4-BE49-F238E27FC236}">
                      <a16:creationId xmlns:a16="http://schemas.microsoft.com/office/drawing/2014/main" id="{850FE097-D617-4E9D-838A-7D7883372A8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1" name="Group 790">
              <a:extLst>
                <a:ext uri="{FF2B5EF4-FFF2-40B4-BE49-F238E27FC236}">
                  <a16:creationId xmlns:a16="http://schemas.microsoft.com/office/drawing/2014/main" id="{7DC79BD6-34F6-44EE-8E00-501ABE965BDE}"/>
                </a:ext>
              </a:extLst>
            </p:cNvPr>
            <p:cNvGrpSpPr/>
            <p:nvPr/>
          </p:nvGrpSpPr>
          <p:grpSpPr>
            <a:xfrm>
              <a:off x="6014774" y="42175341"/>
              <a:ext cx="4822721" cy="2105525"/>
              <a:chOff x="5835267" y="4052087"/>
              <a:chExt cx="4822721" cy="2105525"/>
            </a:xfrm>
          </p:grpSpPr>
          <p:sp>
            <p:nvSpPr>
              <p:cNvPr id="828" name="Freeform: Shape 827">
                <a:extLst>
                  <a:ext uri="{FF2B5EF4-FFF2-40B4-BE49-F238E27FC236}">
                    <a16:creationId xmlns:a16="http://schemas.microsoft.com/office/drawing/2014/main" id="{2302BADE-AF15-483D-B8BE-F39BD0E1786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29" name="Group 828">
                <a:extLst>
                  <a:ext uri="{FF2B5EF4-FFF2-40B4-BE49-F238E27FC236}">
                    <a16:creationId xmlns:a16="http://schemas.microsoft.com/office/drawing/2014/main" id="{392AD0AD-BBEF-4C01-A332-CDA34CF4F42C}"/>
                  </a:ext>
                </a:extLst>
              </p:cNvPr>
              <p:cNvGrpSpPr/>
              <p:nvPr/>
            </p:nvGrpSpPr>
            <p:grpSpPr>
              <a:xfrm>
                <a:off x="9701252" y="4295484"/>
                <a:ext cx="956736" cy="1287968"/>
                <a:chOff x="-3862348" y="1399884"/>
                <a:chExt cx="956736" cy="1287968"/>
              </a:xfrm>
            </p:grpSpPr>
            <p:pic>
              <p:nvPicPr>
                <p:cNvPr id="830" name="Graphic 829">
                  <a:extLst>
                    <a:ext uri="{FF2B5EF4-FFF2-40B4-BE49-F238E27FC236}">
                      <a16:creationId xmlns:a16="http://schemas.microsoft.com/office/drawing/2014/main" id="{B6C0498B-97C3-447A-9BF8-32B2F513A1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31" name="TextBox 830">
                  <a:extLst>
                    <a:ext uri="{FF2B5EF4-FFF2-40B4-BE49-F238E27FC236}">
                      <a16:creationId xmlns:a16="http://schemas.microsoft.com/office/drawing/2014/main" id="{954C2E5C-5C87-4746-89A7-97BE589F5C8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792" name="TextBox 791">
              <a:extLst>
                <a:ext uri="{FF2B5EF4-FFF2-40B4-BE49-F238E27FC236}">
                  <a16:creationId xmlns:a16="http://schemas.microsoft.com/office/drawing/2014/main" id="{6056CFFA-46FA-4F3C-8A20-4B9C2BFCA126}"/>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793" name="Group 792">
              <a:extLst>
                <a:ext uri="{FF2B5EF4-FFF2-40B4-BE49-F238E27FC236}">
                  <a16:creationId xmlns:a16="http://schemas.microsoft.com/office/drawing/2014/main" id="{861320C4-8BAA-48BC-8010-9773DDD87918}"/>
                </a:ext>
              </a:extLst>
            </p:cNvPr>
            <p:cNvGrpSpPr/>
            <p:nvPr/>
          </p:nvGrpSpPr>
          <p:grpSpPr>
            <a:xfrm>
              <a:off x="6002911" y="45040054"/>
              <a:ext cx="4822721" cy="2105525"/>
              <a:chOff x="5835267" y="4052087"/>
              <a:chExt cx="4822721" cy="2105525"/>
            </a:xfrm>
          </p:grpSpPr>
          <p:sp>
            <p:nvSpPr>
              <p:cNvPr id="824" name="Freeform: Shape 823">
                <a:extLst>
                  <a:ext uri="{FF2B5EF4-FFF2-40B4-BE49-F238E27FC236}">
                    <a16:creationId xmlns:a16="http://schemas.microsoft.com/office/drawing/2014/main" id="{D435EBB2-3006-4ED5-9475-708CE8994D9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25" name="Group 824">
                <a:extLst>
                  <a:ext uri="{FF2B5EF4-FFF2-40B4-BE49-F238E27FC236}">
                    <a16:creationId xmlns:a16="http://schemas.microsoft.com/office/drawing/2014/main" id="{BB3FFA6B-43C2-40E0-A206-BE077C43E846}"/>
                  </a:ext>
                </a:extLst>
              </p:cNvPr>
              <p:cNvGrpSpPr/>
              <p:nvPr/>
            </p:nvGrpSpPr>
            <p:grpSpPr>
              <a:xfrm>
                <a:off x="9701252" y="4295484"/>
                <a:ext cx="956736" cy="1287968"/>
                <a:chOff x="-3862348" y="1399884"/>
                <a:chExt cx="956736" cy="1287968"/>
              </a:xfrm>
            </p:grpSpPr>
            <p:pic>
              <p:nvPicPr>
                <p:cNvPr id="826" name="Graphic 825">
                  <a:extLst>
                    <a:ext uri="{FF2B5EF4-FFF2-40B4-BE49-F238E27FC236}">
                      <a16:creationId xmlns:a16="http://schemas.microsoft.com/office/drawing/2014/main" id="{0CA2307C-D297-4ABA-95BD-AE8E8C5FCD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27" name="TextBox 826">
                  <a:extLst>
                    <a:ext uri="{FF2B5EF4-FFF2-40B4-BE49-F238E27FC236}">
                      <a16:creationId xmlns:a16="http://schemas.microsoft.com/office/drawing/2014/main" id="{27BDF387-4E36-461C-8C42-6EAE62620FA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94" name="Group 793">
              <a:extLst>
                <a:ext uri="{FF2B5EF4-FFF2-40B4-BE49-F238E27FC236}">
                  <a16:creationId xmlns:a16="http://schemas.microsoft.com/office/drawing/2014/main" id="{4357430B-E543-4F53-9054-BB5089D2F713}"/>
                </a:ext>
              </a:extLst>
            </p:cNvPr>
            <p:cNvGrpSpPr/>
            <p:nvPr/>
          </p:nvGrpSpPr>
          <p:grpSpPr>
            <a:xfrm>
              <a:off x="1609989" y="47323841"/>
              <a:ext cx="5024592" cy="2105525"/>
              <a:chOff x="1653538" y="1750435"/>
              <a:chExt cx="5024592" cy="2105525"/>
            </a:xfrm>
          </p:grpSpPr>
          <p:sp>
            <p:nvSpPr>
              <p:cNvPr id="820" name="Freeform: Shape 819">
                <a:extLst>
                  <a:ext uri="{FF2B5EF4-FFF2-40B4-BE49-F238E27FC236}">
                    <a16:creationId xmlns:a16="http://schemas.microsoft.com/office/drawing/2014/main" id="{BBA822C6-EA6A-4A03-A44E-3169FAD1C3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21" name="Group 820">
                <a:extLst>
                  <a:ext uri="{FF2B5EF4-FFF2-40B4-BE49-F238E27FC236}">
                    <a16:creationId xmlns:a16="http://schemas.microsoft.com/office/drawing/2014/main" id="{876F168C-7E0D-4F8F-B9D5-619929D61928}"/>
                  </a:ext>
                </a:extLst>
              </p:cNvPr>
              <p:cNvGrpSpPr/>
              <p:nvPr/>
            </p:nvGrpSpPr>
            <p:grpSpPr>
              <a:xfrm>
                <a:off x="1653538" y="1757815"/>
                <a:ext cx="956736" cy="1301438"/>
                <a:chOff x="-1490164" y="1399884"/>
                <a:chExt cx="956736" cy="1301438"/>
              </a:xfrm>
            </p:grpSpPr>
            <p:pic>
              <p:nvPicPr>
                <p:cNvPr id="822" name="Graphic 821">
                  <a:extLst>
                    <a:ext uri="{FF2B5EF4-FFF2-40B4-BE49-F238E27FC236}">
                      <a16:creationId xmlns:a16="http://schemas.microsoft.com/office/drawing/2014/main" id="{1373A015-CB51-459F-9B61-4841C6DCD2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23" name="TextBox 822">
                  <a:extLst>
                    <a:ext uri="{FF2B5EF4-FFF2-40B4-BE49-F238E27FC236}">
                      <a16:creationId xmlns:a16="http://schemas.microsoft.com/office/drawing/2014/main" id="{2590E435-412D-4B44-B771-2B8FE2AA5C9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5" name="Group 794">
              <a:extLst>
                <a:ext uri="{FF2B5EF4-FFF2-40B4-BE49-F238E27FC236}">
                  <a16:creationId xmlns:a16="http://schemas.microsoft.com/office/drawing/2014/main" id="{34F26F0C-FAE8-4C17-A0D6-CF1C04C79C63}"/>
                </a:ext>
              </a:extLst>
            </p:cNvPr>
            <p:cNvGrpSpPr/>
            <p:nvPr/>
          </p:nvGrpSpPr>
          <p:grpSpPr>
            <a:xfrm>
              <a:off x="6147316" y="49696254"/>
              <a:ext cx="4741495" cy="2131542"/>
              <a:chOff x="1504353" y="8801354"/>
              <a:chExt cx="4741495" cy="2131542"/>
            </a:xfrm>
          </p:grpSpPr>
          <p:sp>
            <p:nvSpPr>
              <p:cNvPr id="816" name="Freeform: Shape 815">
                <a:extLst>
                  <a:ext uri="{FF2B5EF4-FFF2-40B4-BE49-F238E27FC236}">
                    <a16:creationId xmlns:a16="http://schemas.microsoft.com/office/drawing/2014/main" id="{B1E43F85-B0A8-4405-81F8-34690578031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17" name="Group 816">
                <a:extLst>
                  <a:ext uri="{FF2B5EF4-FFF2-40B4-BE49-F238E27FC236}">
                    <a16:creationId xmlns:a16="http://schemas.microsoft.com/office/drawing/2014/main" id="{94DAF186-63D5-47A3-9CAC-F92194B38E76}"/>
                  </a:ext>
                </a:extLst>
              </p:cNvPr>
              <p:cNvGrpSpPr/>
              <p:nvPr/>
            </p:nvGrpSpPr>
            <p:grpSpPr>
              <a:xfrm>
                <a:off x="5289112" y="8801354"/>
                <a:ext cx="956736" cy="1301438"/>
                <a:chOff x="-2750419" y="1399884"/>
                <a:chExt cx="956736" cy="1301438"/>
              </a:xfrm>
            </p:grpSpPr>
            <p:pic>
              <p:nvPicPr>
                <p:cNvPr id="818" name="Graphic 817">
                  <a:extLst>
                    <a:ext uri="{FF2B5EF4-FFF2-40B4-BE49-F238E27FC236}">
                      <a16:creationId xmlns:a16="http://schemas.microsoft.com/office/drawing/2014/main" id="{91324906-2290-46BB-B6C1-729475EED8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19" name="TextBox 818">
                  <a:extLst>
                    <a:ext uri="{FF2B5EF4-FFF2-40B4-BE49-F238E27FC236}">
                      <a16:creationId xmlns:a16="http://schemas.microsoft.com/office/drawing/2014/main" id="{1B9CBFFF-603F-4D82-BB0A-E0CB74893CF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6" name="Group 795">
              <a:extLst>
                <a:ext uri="{FF2B5EF4-FFF2-40B4-BE49-F238E27FC236}">
                  <a16:creationId xmlns:a16="http://schemas.microsoft.com/office/drawing/2014/main" id="{FA394F67-E4FE-4E92-BE26-A3D95877F0B7}"/>
                </a:ext>
              </a:extLst>
            </p:cNvPr>
            <p:cNvGrpSpPr/>
            <p:nvPr/>
          </p:nvGrpSpPr>
          <p:grpSpPr>
            <a:xfrm>
              <a:off x="6096000" y="52120701"/>
              <a:ext cx="4822721" cy="2105525"/>
              <a:chOff x="5835267" y="4052087"/>
              <a:chExt cx="4822721" cy="2105525"/>
            </a:xfrm>
          </p:grpSpPr>
          <p:sp>
            <p:nvSpPr>
              <p:cNvPr id="812" name="Freeform: Shape 811">
                <a:extLst>
                  <a:ext uri="{FF2B5EF4-FFF2-40B4-BE49-F238E27FC236}">
                    <a16:creationId xmlns:a16="http://schemas.microsoft.com/office/drawing/2014/main" id="{70622B0A-AED3-42E0-A886-F1CE21E2B59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13" name="Group 812">
                <a:extLst>
                  <a:ext uri="{FF2B5EF4-FFF2-40B4-BE49-F238E27FC236}">
                    <a16:creationId xmlns:a16="http://schemas.microsoft.com/office/drawing/2014/main" id="{12AB9536-58C5-45DA-8041-9F9B9D6770A3}"/>
                  </a:ext>
                </a:extLst>
              </p:cNvPr>
              <p:cNvGrpSpPr/>
              <p:nvPr/>
            </p:nvGrpSpPr>
            <p:grpSpPr>
              <a:xfrm>
                <a:off x="9701252" y="4295484"/>
                <a:ext cx="956736" cy="1287968"/>
                <a:chOff x="-3862348" y="1399884"/>
                <a:chExt cx="956736" cy="1287968"/>
              </a:xfrm>
            </p:grpSpPr>
            <p:pic>
              <p:nvPicPr>
                <p:cNvPr id="814" name="Graphic 813">
                  <a:extLst>
                    <a:ext uri="{FF2B5EF4-FFF2-40B4-BE49-F238E27FC236}">
                      <a16:creationId xmlns:a16="http://schemas.microsoft.com/office/drawing/2014/main" id="{E16FF39B-5B20-40C8-9C80-6DFAC2C550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15" name="TextBox 814">
                  <a:extLst>
                    <a:ext uri="{FF2B5EF4-FFF2-40B4-BE49-F238E27FC236}">
                      <a16:creationId xmlns:a16="http://schemas.microsoft.com/office/drawing/2014/main" id="{69CE69A1-282A-4820-8FA8-EA056F25006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97" name="Group 796">
              <a:extLst>
                <a:ext uri="{FF2B5EF4-FFF2-40B4-BE49-F238E27FC236}">
                  <a16:creationId xmlns:a16="http://schemas.microsoft.com/office/drawing/2014/main" id="{C44F99F2-214B-44F7-9E76-801A286834FA}"/>
                </a:ext>
              </a:extLst>
            </p:cNvPr>
            <p:cNvGrpSpPr/>
            <p:nvPr/>
          </p:nvGrpSpPr>
          <p:grpSpPr>
            <a:xfrm>
              <a:off x="1494244" y="54519131"/>
              <a:ext cx="5024592" cy="2105525"/>
              <a:chOff x="1653538" y="1750435"/>
              <a:chExt cx="5024592" cy="2105525"/>
            </a:xfrm>
          </p:grpSpPr>
          <p:sp>
            <p:nvSpPr>
              <p:cNvPr id="808" name="Freeform: Shape 807">
                <a:extLst>
                  <a:ext uri="{FF2B5EF4-FFF2-40B4-BE49-F238E27FC236}">
                    <a16:creationId xmlns:a16="http://schemas.microsoft.com/office/drawing/2014/main" id="{34190712-8853-45DF-AA5A-8415BBEA173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09" name="Group 808">
                <a:extLst>
                  <a:ext uri="{FF2B5EF4-FFF2-40B4-BE49-F238E27FC236}">
                    <a16:creationId xmlns:a16="http://schemas.microsoft.com/office/drawing/2014/main" id="{D82A28C6-DD0C-41D7-9763-178E1D8BE59B}"/>
                  </a:ext>
                </a:extLst>
              </p:cNvPr>
              <p:cNvGrpSpPr/>
              <p:nvPr/>
            </p:nvGrpSpPr>
            <p:grpSpPr>
              <a:xfrm>
                <a:off x="1653538" y="1757815"/>
                <a:ext cx="956736" cy="1301438"/>
                <a:chOff x="-1490164" y="1399884"/>
                <a:chExt cx="956736" cy="1301438"/>
              </a:xfrm>
            </p:grpSpPr>
            <p:pic>
              <p:nvPicPr>
                <p:cNvPr id="810" name="Graphic 809">
                  <a:extLst>
                    <a:ext uri="{FF2B5EF4-FFF2-40B4-BE49-F238E27FC236}">
                      <a16:creationId xmlns:a16="http://schemas.microsoft.com/office/drawing/2014/main" id="{C1196AFF-F566-40A9-A72A-6EA124AE15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11" name="TextBox 810">
                  <a:extLst>
                    <a:ext uri="{FF2B5EF4-FFF2-40B4-BE49-F238E27FC236}">
                      <a16:creationId xmlns:a16="http://schemas.microsoft.com/office/drawing/2014/main" id="{37F4012C-7546-4E8A-9E01-3497B0A0775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8" name="Group 797">
              <a:extLst>
                <a:ext uri="{FF2B5EF4-FFF2-40B4-BE49-F238E27FC236}">
                  <a16:creationId xmlns:a16="http://schemas.microsoft.com/office/drawing/2014/main" id="{0320207B-2F13-48FA-A572-A27B70EF4A2B}"/>
                </a:ext>
              </a:extLst>
            </p:cNvPr>
            <p:cNvGrpSpPr/>
            <p:nvPr/>
          </p:nvGrpSpPr>
          <p:grpSpPr>
            <a:xfrm>
              <a:off x="6084137" y="56790697"/>
              <a:ext cx="4741495" cy="2131542"/>
              <a:chOff x="1504353" y="8801354"/>
              <a:chExt cx="4741495" cy="2131542"/>
            </a:xfrm>
          </p:grpSpPr>
          <p:sp>
            <p:nvSpPr>
              <p:cNvPr id="804" name="Freeform: Shape 803">
                <a:extLst>
                  <a:ext uri="{FF2B5EF4-FFF2-40B4-BE49-F238E27FC236}">
                    <a16:creationId xmlns:a16="http://schemas.microsoft.com/office/drawing/2014/main" id="{FA63EF2B-4268-43BE-8235-658389D005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05" name="Group 804">
                <a:extLst>
                  <a:ext uri="{FF2B5EF4-FFF2-40B4-BE49-F238E27FC236}">
                    <a16:creationId xmlns:a16="http://schemas.microsoft.com/office/drawing/2014/main" id="{EB79A155-9655-4E09-938B-BD555DB18E8A}"/>
                  </a:ext>
                </a:extLst>
              </p:cNvPr>
              <p:cNvGrpSpPr/>
              <p:nvPr/>
            </p:nvGrpSpPr>
            <p:grpSpPr>
              <a:xfrm>
                <a:off x="5289112" y="8801354"/>
                <a:ext cx="956736" cy="1301438"/>
                <a:chOff x="-2750419" y="1399884"/>
                <a:chExt cx="956736" cy="1301438"/>
              </a:xfrm>
            </p:grpSpPr>
            <p:pic>
              <p:nvPicPr>
                <p:cNvPr id="806" name="Graphic 805">
                  <a:extLst>
                    <a:ext uri="{FF2B5EF4-FFF2-40B4-BE49-F238E27FC236}">
                      <a16:creationId xmlns:a16="http://schemas.microsoft.com/office/drawing/2014/main" id="{5F42695E-DCCC-48E3-94D7-37362E983D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07" name="TextBox 806">
                  <a:extLst>
                    <a:ext uri="{FF2B5EF4-FFF2-40B4-BE49-F238E27FC236}">
                      <a16:creationId xmlns:a16="http://schemas.microsoft.com/office/drawing/2014/main" id="{0F9802E1-F1C8-44D3-BABC-4E3ED13F3B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9" name="Group 798">
              <a:extLst>
                <a:ext uri="{FF2B5EF4-FFF2-40B4-BE49-F238E27FC236}">
                  <a16:creationId xmlns:a16="http://schemas.microsoft.com/office/drawing/2014/main" id="{A71AE0DD-D0E9-44F8-9450-24EE9667E6F2}"/>
                </a:ext>
              </a:extLst>
            </p:cNvPr>
            <p:cNvGrpSpPr/>
            <p:nvPr/>
          </p:nvGrpSpPr>
          <p:grpSpPr>
            <a:xfrm>
              <a:off x="6068893" y="59220523"/>
              <a:ext cx="4822721" cy="2105525"/>
              <a:chOff x="5835267" y="4052087"/>
              <a:chExt cx="4822721" cy="2105525"/>
            </a:xfrm>
          </p:grpSpPr>
          <p:sp>
            <p:nvSpPr>
              <p:cNvPr id="800" name="Freeform: Shape 799">
                <a:extLst>
                  <a:ext uri="{FF2B5EF4-FFF2-40B4-BE49-F238E27FC236}">
                    <a16:creationId xmlns:a16="http://schemas.microsoft.com/office/drawing/2014/main" id="{1BCC9C27-E022-4948-99B0-9C0C42D30EB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01" name="Group 800">
                <a:extLst>
                  <a:ext uri="{FF2B5EF4-FFF2-40B4-BE49-F238E27FC236}">
                    <a16:creationId xmlns:a16="http://schemas.microsoft.com/office/drawing/2014/main" id="{D187F463-E41A-4B36-8D71-42F48513A257}"/>
                  </a:ext>
                </a:extLst>
              </p:cNvPr>
              <p:cNvGrpSpPr/>
              <p:nvPr/>
            </p:nvGrpSpPr>
            <p:grpSpPr>
              <a:xfrm>
                <a:off x="9701252" y="4295484"/>
                <a:ext cx="956736" cy="1287968"/>
                <a:chOff x="-3862348" y="1399884"/>
                <a:chExt cx="956736" cy="1287968"/>
              </a:xfrm>
            </p:grpSpPr>
            <p:pic>
              <p:nvPicPr>
                <p:cNvPr id="802" name="Graphic 801">
                  <a:extLst>
                    <a:ext uri="{FF2B5EF4-FFF2-40B4-BE49-F238E27FC236}">
                      <a16:creationId xmlns:a16="http://schemas.microsoft.com/office/drawing/2014/main" id="{B146EC91-8084-4955-B3A2-AFB8F5FB4C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03" name="TextBox 802">
                  <a:extLst>
                    <a:ext uri="{FF2B5EF4-FFF2-40B4-BE49-F238E27FC236}">
                      <a16:creationId xmlns:a16="http://schemas.microsoft.com/office/drawing/2014/main" id="{EDB47DB7-F6A2-4FC5-8B83-6FE3BD1E53E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18472651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8DF24981-3EDE-41DC-AE61-992334DD90ED}"/>
              </a:ext>
            </a:extLst>
          </p:cNvPr>
          <p:cNvSpPr txBox="1"/>
          <p:nvPr/>
        </p:nvSpPr>
        <p:spPr>
          <a:xfrm>
            <a:off x="-8309111" y="1893501"/>
            <a:ext cx="8597225" cy="338554"/>
          </a:xfrm>
          <a:prstGeom prst="rect">
            <a:avLst/>
          </a:prstGeom>
          <a:noFill/>
        </p:spPr>
        <p:txBody>
          <a:bodyPr wrap="none" rtlCol="0">
            <a:spAutoFit/>
          </a:bodyPr>
          <a:lstStyle/>
          <a:p>
            <a:r>
              <a:rPr lang="zh-CN" altLang="en-US" sz="1600" dirty="0">
                <a:solidFill>
                  <a:schemeClr val="tx2">
                    <a:lumMod val="20000"/>
                    <a:lumOff val="80000"/>
                  </a:schemeClr>
                </a:solidFill>
                <a:latin typeface="微软雅黑" panose="020B0503020204020204" pitchFamily="34" charset="-122"/>
                <a:ea typeface="微软雅黑" panose="020B0503020204020204" pitchFamily="34" charset="-122"/>
              </a:rPr>
              <a:t>隨機事件無時無刻都在發生，沒有人能確認下一秒或明天是否有人會在珠穆朗瑪峰上煎雞蛋。</a:t>
            </a:r>
            <a:endParaRPr lang="zh-TW" altLang="en-US" sz="1600" dirty="0">
              <a:solidFill>
                <a:schemeClr val="tx2">
                  <a:lumMod val="20000"/>
                  <a:lumOff val="80000"/>
                </a:schemeClr>
              </a:solidFill>
              <a:latin typeface="微软雅黑" panose="020B0503020204020204" pitchFamily="34" charset="-122"/>
              <a:ea typeface="微软雅黑" panose="020B0503020204020204" pitchFamily="34" charset="-122"/>
            </a:endParaRPr>
          </a:p>
        </p:txBody>
      </p:sp>
      <p:sp>
        <p:nvSpPr>
          <p:cNvPr id="23" name="TextBox 22">
            <a:extLst>
              <a:ext uri="{FF2B5EF4-FFF2-40B4-BE49-F238E27FC236}">
                <a16:creationId xmlns:a16="http://schemas.microsoft.com/office/drawing/2014/main" id="{D625FFEA-EF17-42A2-8C4B-CEEF0471063D}"/>
              </a:ext>
            </a:extLst>
          </p:cNvPr>
          <p:cNvSpPr txBox="1"/>
          <p:nvPr/>
        </p:nvSpPr>
        <p:spPr>
          <a:xfrm>
            <a:off x="-1999417" y="5536416"/>
            <a:ext cx="2492990" cy="400110"/>
          </a:xfrm>
          <a:prstGeom prst="rect">
            <a:avLst/>
          </a:prstGeom>
          <a:noFill/>
        </p:spPr>
        <p:txBody>
          <a:bodyPr wrap="none" rtlCol="0">
            <a:spAutoFit/>
          </a:bodyPr>
          <a:lstStyle/>
          <a:p>
            <a:r>
              <a:rPr lang="zh-CN" altLang="en-US" sz="2000" strike="sngStrike" dirty="0">
                <a:solidFill>
                  <a:schemeClr val="tx2">
                    <a:lumMod val="20000"/>
                    <a:lumOff val="80000"/>
                  </a:schemeClr>
                </a:solidFill>
                <a:latin typeface="微软雅黑" panose="020B0503020204020204" pitchFamily="34" charset="-122"/>
                <a:ea typeface="微软雅黑" panose="020B0503020204020204" pitchFamily="34" charset="-122"/>
              </a:rPr>
              <a:t>當然還有因為</a:t>
            </a:r>
            <a:r>
              <a:rPr lang="zh-CN" altLang="en-US" sz="2000" strike="sngStrike" dirty="0">
                <a:solidFill>
                  <a:srgbClr val="3978B1"/>
                </a:solidFill>
                <a:latin typeface="微软雅黑" panose="020B0503020204020204" pitchFamily="34" charset="-122"/>
                <a:ea typeface="微软雅黑" panose="020B0503020204020204" pitchFamily="34" charset="-122"/>
              </a:rPr>
              <a:t>分</a:t>
            </a:r>
            <a:r>
              <a:rPr lang="zh-CN" altLang="en-US" sz="2000" strike="sngStrike" dirty="0">
                <a:solidFill>
                  <a:srgbClr val="FFC61B"/>
                </a:solidFill>
                <a:latin typeface="微软雅黑" panose="020B0503020204020204" pitchFamily="34" charset="-122"/>
                <a:ea typeface="微软雅黑" panose="020B0503020204020204" pitchFamily="34" charset="-122"/>
              </a:rPr>
              <a:t>數</a:t>
            </a:r>
            <a:r>
              <a:rPr lang="zh-CN" altLang="en-US" sz="2000" strike="sngStrike" dirty="0">
                <a:solidFill>
                  <a:schemeClr val="tx2">
                    <a:lumMod val="20000"/>
                    <a:lumOff val="80000"/>
                  </a:schemeClr>
                </a:solidFill>
                <a:latin typeface="微软雅黑" panose="020B0503020204020204" pitchFamily="34" charset="-122"/>
                <a:ea typeface="微软雅黑" panose="020B0503020204020204" pitchFamily="34" charset="-122"/>
              </a:rPr>
              <a:t>嘛</a:t>
            </a:r>
            <a:endParaRPr lang="zh-TW" altLang="en-US" sz="2000" strike="sngStrike" dirty="0">
              <a:solidFill>
                <a:schemeClr val="tx2">
                  <a:lumMod val="20000"/>
                  <a:lumOff val="80000"/>
                </a:schemeClr>
              </a:solidFill>
              <a:latin typeface="微软雅黑" panose="020B0503020204020204" pitchFamily="34" charset="-122"/>
              <a:ea typeface="微软雅黑" panose="020B0503020204020204" pitchFamily="34" charset="-122"/>
            </a:endParaRPr>
          </a:p>
        </p:txBody>
      </p:sp>
      <p:sp>
        <p:nvSpPr>
          <p:cNvPr id="22" name="TextBox 21">
            <a:extLst>
              <a:ext uri="{FF2B5EF4-FFF2-40B4-BE49-F238E27FC236}">
                <a16:creationId xmlns:a16="http://schemas.microsoft.com/office/drawing/2014/main" id="{A101707A-6C64-4BEA-90CE-00624F47FC49}"/>
              </a:ext>
            </a:extLst>
          </p:cNvPr>
          <p:cNvSpPr txBox="1"/>
          <p:nvPr/>
        </p:nvSpPr>
        <p:spPr>
          <a:xfrm>
            <a:off x="-6226903" y="3726686"/>
            <a:ext cx="7818166" cy="400110"/>
          </a:xfrm>
          <a:prstGeom prst="rect">
            <a:avLst/>
          </a:prstGeom>
          <a:noFill/>
        </p:spPr>
        <p:txBody>
          <a:bodyPr wrap="none" rtlCol="0">
            <a:spAutoFit/>
          </a:bodyPr>
          <a:lstStyle/>
          <a:p>
            <a:r>
              <a:rPr lang="zh-CN" altLang="en-US" sz="2000" dirty="0">
                <a:solidFill>
                  <a:schemeClr val="tx2">
                    <a:lumMod val="20000"/>
                    <a:lumOff val="80000"/>
                  </a:schemeClr>
                </a:solidFill>
                <a:latin typeface="微软雅黑" panose="020B0503020204020204" pitchFamily="34" charset="-122"/>
                <a:ea typeface="微软雅黑" panose="020B0503020204020204" pitchFamily="34" charset="-122"/>
              </a:rPr>
              <a:t>所以我們選擇了使用</a:t>
            </a:r>
            <a:r>
              <a:rPr lang="en-US" altLang="zh-CN" sz="2000" dirty="0">
                <a:solidFill>
                  <a:srgbClr val="FF99FF"/>
                </a:solidFill>
                <a:latin typeface="微软雅黑" panose="020B0503020204020204" pitchFamily="34" charset="-122"/>
                <a:ea typeface="微软雅黑" panose="020B0503020204020204" pitchFamily="34" charset="-122"/>
              </a:rPr>
              <a:t>random</a:t>
            </a:r>
            <a:r>
              <a:rPr lang="zh-CN" altLang="en-US" sz="2000" dirty="0">
                <a:solidFill>
                  <a:schemeClr val="tx2">
                    <a:lumMod val="20000"/>
                    <a:lumOff val="80000"/>
                  </a:schemeClr>
                </a:solidFill>
                <a:latin typeface="微软雅黑" panose="020B0503020204020204" pitchFamily="34" charset="-122"/>
                <a:ea typeface="微软雅黑" panose="020B0503020204020204" pitchFamily="34" charset="-122"/>
              </a:rPr>
              <a:t>這個模塊來作為我們專案設計的主軸。</a:t>
            </a:r>
            <a:endParaRPr lang="zh-TW" altLang="en-US" sz="2000" dirty="0">
              <a:solidFill>
                <a:schemeClr val="tx2">
                  <a:lumMod val="20000"/>
                  <a:lumOff val="80000"/>
                </a:schemeClr>
              </a:solidFill>
              <a:latin typeface="微软雅黑" panose="020B0503020204020204" pitchFamily="34" charset="-122"/>
              <a:ea typeface="微软雅黑" panose="020B0503020204020204" pitchFamily="34" charset="-122"/>
            </a:endParaRPr>
          </a:p>
        </p:txBody>
      </p:sp>
      <p:sp>
        <p:nvSpPr>
          <p:cNvPr id="28" name="Rectangle 27">
            <a:extLst>
              <a:ext uri="{FF2B5EF4-FFF2-40B4-BE49-F238E27FC236}">
                <a16:creationId xmlns:a16="http://schemas.microsoft.com/office/drawing/2014/main" id="{DCD52252-A3AE-41F7-A7F9-24D5768433BA}"/>
              </a:ext>
            </a:extLst>
          </p:cNvPr>
          <p:cNvSpPr/>
          <p:nvPr/>
        </p:nvSpPr>
        <p:spPr>
          <a:xfrm>
            <a:off x="-54444" y="5245642"/>
            <a:ext cx="3418151" cy="903514"/>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Rectangle 26">
            <a:extLst>
              <a:ext uri="{FF2B5EF4-FFF2-40B4-BE49-F238E27FC236}">
                <a16:creationId xmlns:a16="http://schemas.microsoft.com/office/drawing/2014/main" id="{7969C3F2-69DD-46E3-BC03-979A9C07A0EF}"/>
              </a:ext>
            </a:extLst>
          </p:cNvPr>
          <p:cNvSpPr/>
          <p:nvPr/>
        </p:nvSpPr>
        <p:spPr>
          <a:xfrm>
            <a:off x="-54444" y="3476511"/>
            <a:ext cx="3433021" cy="903514"/>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Rectangle 25">
            <a:extLst>
              <a:ext uri="{FF2B5EF4-FFF2-40B4-BE49-F238E27FC236}">
                <a16:creationId xmlns:a16="http://schemas.microsoft.com/office/drawing/2014/main" id="{A6CD2350-BBD9-49F4-8FD6-4C3B02CA1425}"/>
              </a:ext>
            </a:extLst>
          </p:cNvPr>
          <p:cNvSpPr/>
          <p:nvPr/>
        </p:nvSpPr>
        <p:spPr>
          <a:xfrm>
            <a:off x="-54444" y="1605415"/>
            <a:ext cx="3403283" cy="903514"/>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Rectangle: Rounded Corners 2">
            <a:extLst>
              <a:ext uri="{FF2B5EF4-FFF2-40B4-BE49-F238E27FC236}">
                <a16:creationId xmlns:a16="http://schemas.microsoft.com/office/drawing/2014/main" id="{D818404A-881A-4BE3-B2D0-B65785486226}"/>
              </a:ext>
            </a:extLst>
          </p:cNvPr>
          <p:cNvSpPr/>
          <p:nvPr/>
        </p:nvSpPr>
        <p:spPr>
          <a:xfrm>
            <a:off x="-460058" y="-969192"/>
            <a:ext cx="3403283"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500" dirty="0">
                <a:latin typeface="微软雅黑 Light" panose="020B0502040204020203" pitchFamily="34" charset="-122"/>
                <a:ea typeface="微软雅黑 Light" panose="020B0502040204020203" pitchFamily="34" charset="-122"/>
              </a:rPr>
              <a:t>動機</a:t>
            </a:r>
            <a:endParaRPr lang="zh-TW" altLang="en-US" sz="3500" dirty="0">
              <a:latin typeface="微软雅黑 Light" panose="020B0502040204020203" pitchFamily="34" charset="-122"/>
              <a:ea typeface="微软雅黑 Light" panose="020B0502040204020203" pitchFamily="34" charset="-122"/>
            </a:endParaRPr>
          </a:p>
        </p:txBody>
      </p:sp>
      <p:sp>
        <p:nvSpPr>
          <p:cNvPr id="4" name="TextBox 3">
            <a:extLst>
              <a:ext uri="{FF2B5EF4-FFF2-40B4-BE49-F238E27FC236}">
                <a16:creationId xmlns:a16="http://schemas.microsoft.com/office/drawing/2014/main" id="{50725D8D-F4E2-4B83-BB29-1BA66DDC7FF9}"/>
              </a:ext>
            </a:extLst>
          </p:cNvPr>
          <p:cNvSpPr txBox="1"/>
          <p:nvPr/>
        </p:nvSpPr>
        <p:spPr>
          <a:xfrm>
            <a:off x="31908" y="7062315"/>
            <a:ext cx="10982325" cy="1600438"/>
          </a:xfrm>
          <a:prstGeom prst="rect">
            <a:avLst/>
          </a:prstGeom>
          <a:noFill/>
        </p:spPr>
        <p:txBody>
          <a:bodyPr wrap="square" rtlCol="0">
            <a:spAutoFit/>
          </a:bodyPr>
          <a:lstStyle/>
          <a:p>
            <a:r>
              <a:rPr lang="en-US" sz="1400"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Our motivation for creating these minigames is for the benefit of keeping the brain active. Even though it's just a few simple challenges, it's more for getting you to think and respond quickly. We added a leaderboard system to get players to be more competitive with others. Our program consists of simple math, pattern recognition, reaction time, memory, and English typing training.</a:t>
            </a:r>
          </a:p>
          <a:p>
            <a:endParaRPr lang="en-US" sz="1400"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endParaRPr>
          </a:p>
          <a:p>
            <a:r>
              <a:rPr lang="zh-TW" alt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我們創建這些</a:t>
            </a:r>
            <a:r>
              <a:rPr lang="zh-CN" alt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小</a:t>
            </a:r>
            <a:r>
              <a:rPr lang="zh-TW" alt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遊戲的動機是為了保持大腦活躍。儘管這些挑戰很簡單，但主要是讓你快速思考和反應。我們增加了排行榜系統，讓玩家與其他人更具競爭性。我們的程序包括簡單的數學、模式識別、反應時間、記憶力和英語訓練。</a:t>
            </a:r>
            <a:endParaRPr 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endParaRPr>
          </a:p>
        </p:txBody>
      </p:sp>
      <p:pic>
        <p:nvPicPr>
          <p:cNvPr id="5" name="Picture 4">
            <a:extLst>
              <a:ext uri="{FF2B5EF4-FFF2-40B4-BE49-F238E27FC236}">
                <a16:creationId xmlns:a16="http://schemas.microsoft.com/office/drawing/2014/main" id="{539ADC20-4661-4021-A451-96FFA662440B}"/>
              </a:ext>
            </a:extLst>
          </p:cNvPr>
          <p:cNvPicPr>
            <a:picLocks noChangeAspect="1"/>
          </p:cNvPicPr>
          <p:nvPr/>
        </p:nvPicPr>
        <p:blipFill>
          <a:blip r:embed="rId2"/>
          <a:stretch>
            <a:fillRect/>
          </a:stretch>
        </p:blipFill>
        <p:spPr>
          <a:xfrm>
            <a:off x="-460058" y="-243341"/>
            <a:ext cx="1496345" cy="1122907"/>
          </a:xfrm>
          <a:prstGeom prst="rect">
            <a:avLst/>
          </a:prstGeom>
        </p:spPr>
      </p:pic>
      <p:grpSp>
        <p:nvGrpSpPr>
          <p:cNvPr id="13" name="Group 12">
            <a:extLst>
              <a:ext uri="{FF2B5EF4-FFF2-40B4-BE49-F238E27FC236}">
                <a16:creationId xmlns:a16="http://schemas.microsoft.com/office/drawing/2014/main" id="{2BE5B9DF-285F-490D-AE42-69DC0C1C1DC0}"/>
              </a:ext>
            </a:extLst>
          </p:cNvPr>
          <p:cNvGrpSpPr/>
          <p:nvPr/>
        </p:nvGrpSpPr>
        <p:grpSpPr>
          <a:xfrm>
            <a:off x="31908" y="675973"/>
            <a:ext cx="2290168" cy="226847"/>
            <a:chOff x="862608" y="680150"/>
            <a:chExt cx="2290168" cy="226847"/>
          </a:xfrm>
        </p:grpSpPr>
        <p:sp>
          <p:nvSpPr>
            <p:cNvPr id="14" name="Rectangle: Rounded Corners 13">
              <a:extLst>
                <a:ext uri="{FF2B5EF4-FFF2-40B4-BE49-F238E27FC236}">
                  <a16:creationId xmlns:a16="http://schemas.microsoft.com/office/drawing/2014/main" id="{7ABA324E-893B-4711-8592-25774A648C7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ectangle: Rounded Corners 14">
              <a:extLst>
                <a:ext uri="{FF2B5EF4-FFF2-40B4-BE49-F238E27FC236}">
                  <a16:creationId xmlns:a16="http://schemas.microsoft.com/office/drawing/2014/main" id="{46329002-7D27-4C15-9D23-1FA5C56EA345}"/>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TextBox 1">
            <a:extLst>
              <a:ext uri="{FF2B5EF4-FFF2-40B4-BE49-F238E27FC236}">
                <a16:creationId xmlns:a16="http://schemas.microsoft.com/office/drawing/2014/main" id="{48806E4E-DC7E-4A0D-B491-182F62895E5F}"/>
              </a:ext>
            </a:extLst>
          </p:cNvPr>
          <p:cNvSpPr txBox="1"/>
          <p:nvPr/>
        </p:nvSpPr>
        <p:spPr>
          <a:xfrm>
            <a:off x="12192000" y="0"/>
            <a:ext cx="2839239" cy="1200329"/>
          </a:xfrm>
          <a:prstGeom prst="rect">
            <a:avLst/>
          </a:prstGeom>
          <a:noFill/>
        </p:spPr>
        <p:txBody>
          <a:bodyPr wrap="none" rtlCol="0">
            <a:spAutoFit/>
          </a:bodyPr>
          <a:lstStyle/>
          <a:p>
            <a:pPr marL="342900" indent="-342900">
              <a:buAutoNum type="arabicPeriod"/>
            </a:pPr>
            <a:r>
              <a:rPr lang="zh-CN" altLang="en-US" dirty="0"/>
              <a:t>保持大腦活躍</a:t>
            </a:r>
            <a:endParaRPr lang="en-US" altLang="zh-CN" dirty="0"/>
          </a:p>
          <a:p>
            <a:pPr marL="342900" indent="-342900">
              <a:buAutoNum type="arabicPeriod"/>
            </a:pPr>
            <a:r>
              <a:rPr lang="zh-CN" altLang="en-US" dirty="0"/>
              <a:t>快速思考和反應速度</a:t>
            </a:r>
            <a:endParaRPr lang="en-US" altLang="zh-CN" dirty="0"/>
          </a:p>
          <a:p>
            <a:pPr marL="342900" indent="-342900">
              <a:buAutoNum type="arabicPeriod"/>
            </a:pPr>
            <a:r>
              <a:rPr lang="zh-CN" altLang="en-US" dirty="0"/>
              <a:t>排行榜系統增加趣味性</a:t>
            </a:r>
            <a:endParaRPr lang="en-US" altLang="zh-CN" dirty="0"/>
          </a:p>
          <a:p>
            <a:pPr marL="342900" indent="-342900">
              <a:buAutoNum type="arabicPeriod"/>
            </a:pPr>
            <a:r>
              <a:rPr lang="zh-CN" altLang="en-US" dirty="0"/>
              <a:t>遊戲簡單。</a:t>
            </a:r>
            <a:endParaRPr lang="en-US" altLang="zh-CN" dirty="0"/>
          </a:p>
        </p:txBody>
      </p:sp>
      <p:sp>
        <p:nvSpPr>
          <p:cNvPr id="17" name="Rectangle: Rounded Corners 16">
            <a:extLst>
              <a:ext uri="{FF2B5EF4-FFF2-40B4-BE49-F238E27FC236}">
                <a16:creationId xmlns:a16="http://schemas.microsoft.com/office/drawing/2014/main" id="{E10F6FDD-4AFB-4F10-8525-B80853CEA414}"/>
              </a:ext>
            </a:extLst>
          </p:cNvPr>
          <p:cNvSpPr/>
          <p:nvPr/>
        </p:nvSpPr>
        <p:spPr>
          <a:xfrm>
            <a:off x="2440379" y="1605415"/>
            <a:ext cx="908463" cy="9062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latin typeface="微软雅黑" panose="020B0503020204020204" pitchFamily="34" charset="-122"/>
                <a:ea typeface="微软雅黑" panose="020B0503020204020204" pitchFamily="34" charset="-122"/>
              </a:rPr>
              <a:t>I</a:t>
            </a:r>
            <a:endParaRPr lang="zh-TW" altLang="en-US" sz="3200" dirty="0">
              <a:latin typeface="微软雅黑" panose="020B0503020204020204" pitchFamily="34" charset="-122"/>
              <a:ea typeface="微软雅黑" panose="020B0503020204020204" pitchFamily="34" charset="-122"/>
            </a:endParaRPr>
          </a:p>
        </p:txBody>
      </p:sp>
      <p:sp>
        <p:nvSpPr>
          <p:cNvPr id="18" name="Rectangle: Rounded Corners 17">
            <a:extLst>
              <a:ext uri="{FF2B5EF4-FFF2-40B4-BE49-F238E27FC236}">
                <a16:creationId xmlns:a16="http://schemas.microsoft.com/office/drawing/2014/main" id="{0593CA46-7A1B-4455-A422-58A3B2FF7852}"/>
              </a:ext>
            </a:extLst>
          </p:cNvPr>
          <p:cNvSpPr/>
          <p:nvPr/>
        </p:nvSpPr>
        <p:spPr>
          <a:xfrm>
            <a:off x="2440378" y="3442855"/>
            <a:ext cx="908463" cy="9062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latin typeface="微软雅黑" panose="020B0503020204020204" pitchFamily="34" charset="-122"/>
                <a:ea typeface="微软雅黑" panose="020B0503020204020204" pitchFamily="34" charset="-122"/>
              </a:rPr>
              <a:t>II</a:t>
            </a:r>
            <a:endParaRPr lang="zh-TW" altLang="en-US" sz="3200" dirty="0">
              <a:latin typeface="微软雅黑" panose="020B0503020204020204" pitchFamily="34" charset="-122"/>
              <a:ea typeface="微软雅黑" panose="020B0503020204020204" pitchFamily="34" charset="-122"/>
            </a:endParaRPr>
          </a:p>
        </p:txBody>
      </p:sp>
      <p:sp>
        <p:nvSpPr>
          <p:cNvPr id="19" name="Rectangle: Rounded Corners 18">
            <a:extLst>
              <a:ext uri="{FF2B5EF4-FFF2-40B4-BE49-F238E27FC236}">
                <a16:creationId xmlns:a16="http://schemas.microsoft.com/office/drawing/2014/main" id="{A54EB0A8-7BB2-405C-9F8F-49CCD574DFA8}"/>
              </a:ext>
            </a:extLst>
          </p:cNvPr>
          <p:cNvSpPr/>
          <p:nvPr/>
        </p:nvSpPr>
        <p:spPr>
          <a:xfrm>
            <a:off x="2440377" y="5252585"/>
            <a:ext cx="908463" cy="9062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latin typeface="微软雅黑" panose="020B0503020204020204" pitchFamily="34" charset="-122"/>
                <a:ea typeface="微软雅黑" panose="020B0503020204020204" pitchFamily="34" charset="-122"/>
              </a:rPr>
              <a:t>III</a:t>
            </a:r>
            <a:endParaRPr lang="zh-TW"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0065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grpId="0" nodeType="clickEffect">
                                  <p:stCondLst>
                                    <p:cond delay="0"/>
                                  </p:stCondLst>
                                  <p:childTnLst>
                                    <p:animMotion origin="layout" path="M -3.75E-6 -4.44444E-6 L 0.95704 -4.44444E-6 " pathEditMode="relative" rAng="0" ptsTypes="AA">
                                      <p:cBhvr>
                                        <p:cTn id="6" dur="1000" fill="hold"/>
                                        <p:tgtEl>
                                          <p:spTgt spid="21"/>
                                        </p:tgtEl>
                                        <p:attrNameLst>
                                          <p:attrName>ppt_x</p:attrName>
                                          <p:attrName>ppt_y</p:attrName>
                                        </p:attrNameLst>
                                      </p:cBhvr>
                                      <p:rCtr x="4785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decel="100000" fill="hold" grpId="0" nodeType="clickEffect">
                                  <p:stCondLst>
                                    <p:cond delay="0"/>
                                  </p:stCondLst>
                                  <p:childTnLst>
                                    <p:animMotion origin="layout" path="M 4.16667E-6 4.81481E-6 L 0.78567 4.81481E-6 " pathEditMode="relative" rAng="0" ptsTypes="AA">
                                      <p:cBhvr>
                                        <p:cTn id="10" dur="1000" fill="hold"/>
                                        <p:tgtEl>
                                          <p:spTgt spid="22"/>
                                        </p:tgtEl>
                                        <p:attrNameLst>
                                          <p:attrName>ppt_x</p:attrName>
                                          <p:attrName>ppt_y</p:attrName>
                                        </p:attrNameLst>
                                      </p:cBhvr>
                                      <p:rCtr x="39284"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decel="100000" fill="hold" grpId="0" nodeType="clickEffect">
                                  <p:stCondLst>
                                    <p:cond delay="0"/>
                                  </p:stCondLst>
                                  <p:childTnLst>
                                    <p:animMotion origin="layout" path="M -1.25E-6 -4.07407E-6 L 0.43763 -4.07407E-6 " pathEditMode="relative" rAng="0" ptsTypes="AA">
                                      <p:cBhvr>
                                        <p:cTn id="14" dur="1000" fill="hold"/>
                                        <p:tgtEl>
                                          <p:spTgt spid="23"/>
                                        </p:tgtEl>
                                        <p:attrNameLst>
                                          <p:attrName>ppt_x</p:attrName>
                                          <p:attrName>ppt_y</p:attrName>
                                        </p:attrNameLst>
                                      </p:cBhvr>
                                      <p:rCtr x="2187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2"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8B520-3A70-4557-B68A-9FA2931E1409}"/>
              </a:ext>
            </a:extLst>
          </p:cNvPr>
          <p:cNvPicPr>
            <a:picLocks noChangeAspect="1"/>
          </p:cNvPicPr>
          <p:nvPr/>
        </p:nvPicPr>
        <p:blipFill>
          <a:blip r:embed="rId3"/>
          <a:stretch>
            <a:fillRect/>
          </a:stretch>
        </p:blipFill>
        <p:spPr>
          <a:xfrm>
            <a:off x="-18084800" y="-32465489"/>
            <a:ext cx="46939200" cy="151036978"/>
          </a:xfrm>
          <a:prstGeom prst="rect">
            <a:avLst/>
          </a:prstGeom>
        </p:spPr>
      </p:pic>
      <p:pic>
        <p:nvPicPr>
          <p:cNvPr id="768" name="Picture 767">
            <a:extLst>
              <a:ext uri="{FF2B5EF4-FFF2-40B4-BE49-F238E27FC236}">
                <a16:creationId xmlns:a16="http://schemas.microsoft.com/office/drawing/2014/main" id="{2CE85FDC-40B3-4A2F-B4F6-D9546F5BC365}"/>
              </a:ext>
            </a:extLst>
          </p:cNvPr>
          <p:cNvPicPr>
            <a:picLocks noChangeAspect="1"/>
          </p:cNvPicPr>
          <p:nvPr/>
        </p:nvPicPr>
        <p:blipFill>
          <a:blip r:embed="rId4">
            <a:alphaModFix amt="5000"/>
          </a:blip>
          <a:stretch>
            <a:fillRect/>
          </a:stretch>
        </p:blipFill>
        <p:spPr>
          <a:xfrm>
            <a:off x="1356440" y="0"/>
            <a:ext cx="9479120" cy="6858000"/>
          </a:xfrm>
          <a:prstGeom prst="rect">
            <a:avLst/>
          </a:prstGeom>
        </p:spPr>
      </p:pic>
    </p:spTree>
    <p:extLst>
      <p:ext uri="{BB962C8B-B14F-4D97-AF65-F5344CB8AC3E}">
        <p14:creationId xmlns:p14="http://schemas.microsoft.com/office/powerpoint/2010/main" val="116019339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8"/>
                                        </p:tgtEl>
                                        <p:attrNameLst>
                                          <p:attrName>style.visibility</p:attrName>
                                        </p:attrNameLst>
                                      </p:cBhvr>
                                      <p:to>
                                        <p:strVal val="visible"/>
                                      </p:to>
                                    </p:set>
                                    <p:animEffect transition="in" filter="fade">
                                      <p:cBhvr>
                                        <p:cTn id="7" dur="500"/>
                                        <p:tgtEl>
                                          <p:spTgt spid="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8B520-3A70-4557-B68A-9FA2931E1409}"/>
              </a:ext>
            </a:extLst>
          </p:cNvPr>
          <p:cNvPicPr>
            <a:picLocks noChangeAspect="1"/>
          </p:cNvPicPr>
          <p:nvPr/>
        </p:nvPicPr>
        <p:blipFill>
          <a:blip r:embed="rId3"/>
          <a:stretch>
            <a:fillRect/>
          </a:stretch>
        </p:blipFill>
        <p:spPr>
          <a:xfrm>
            <a:off x="0" y="-10598193"/>
            <a:ext cx="12192000" cy="39230386"/>
          </a:xfrm>
          <a:prstGeom prst="rect">
            <a:avLst/>
          </a:prstGeom>
        </p:spPr>
      </p:pic>
      <p:pic>
        <p:nvPicPr>
          <p:cNvPr id="3" name="Picture 2">
            <a:extLst>
              <a:ext uri="{FF2B5EF4-FFF2-40B4-BE49-F238E27FC236}">
                <a16:creationId xmlns:a16="http://schemas.microsoft.com/office/drawing/2014/main" id="{69F6BC37-6E94-48C2-BC81-8466108512FC}"/>
              </a:ext>
            </a:extLst>
          </p:cNvPr>
          <p:cNvPicPr>
            <a:picLocks noChangeAspect="1"/>
          </p:cNvPicPr>
          <p:nvPr/>
        </p:nvPicPr>
        <p:blipFill>
          <a:blip r:embed="rId4">
            <a:alphaModFix amt="15000"/>
          </a:blip>
          <a:stretch>
            <a:fillRect/>
          </a:stretch>
        </p:blipFill>
        <p:spPr>
          <a:xfrm>
            <a:off x="1356440" y="0"/>
            <a:ext cx="9479120" cy="6858000"/>
          </a:xfrm>
          <a:prstGeom prst="rect">
            <a:avLst/>
          </a:prstGeom>
        </p:spPr>
      </p:pic>
    </p:spTree>
    <p:extLst>
      <p:ext uri="{BB962C8B-B14F-4D97-AF65-F5344CB8AC3E}">
        <p14:creationId xmlns:p14="http://schemas.microsoft.com/office/powerpoint/2010/main" val="1848461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5000">
        <p159:morph option="byWord"/>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8B520-3A70-4557-B68A-9FA2931E1409}"/>
              </a:ext>
            </a:extLst>
          </p:cNvPr>
          <p:cNvPicPr>
            <a:picLocks noChangeAspect="1"/>
          </p:cNvPicPr>
          <p:nvPr/>
        </p:nvPicPr>
        <p:blipFill>
          <a:blip r:embed="rId3"/>
          <a:stretch>
            <a:fillRect/>
          </a:stretch>
        </p:blipFill>
        <p:spPr>
          <a:xfrm>
            <a:off x="0" y="-25533393"/>
            <a:ext cx="12192000" cy="39230386"/>
          </a:xfrm>
          <a:prstGeom prst="rect">
            <a:avLst/>
          </a:prstGeom>
        </p:spPr>
      </p:pic>
      <p:pic>
        <p:nvPicPr>
          <p:cNvPr id="5" name="Picture 4">
            <a:extLst>
              <a:ext uri="{FF2B5EF4-FFF2-40B4-BE49-F238E27FC236}">
                <a16:creationId xmlns:a16="http://schemas.microsoft.com/office/drawing/2014/main" id="{5699A182-E2B0-4863-B296-4B5725DB23F3}"/>
              </a:ext>
            </a:extLst>
          </p:cNvPr>
          <p:cNvPicPr>
            <a:picLocks noChangeAspect="1"/>
          </p:cNvPicPr>
          <p:nvPr/>
        </p:nvPicPr>
        <p:blipFill>
          <a:blip r:embed="rId4">
            <a:alphaModFix amt="65000"/>
          </a:blip>
          <a:stretch>
            <a:fillRect/>
          </a:stretch>
        </p:blipFill>
        <p:spPr>
          <a:xfrm>
            <a:off x="1356440" y="0"/>
            <a:ext cx="9479120" cy="6858000"/>
          </a:xfrm>
          <a:prstGeom prst="rect">
            <a:avLst/>
          </a:prstGeom>
        </p:spPr>
      </p:pic>
    </p:spTree>
    <p:extLst>
      <p:ext uri="{BB962C8B-B14F-4D97-AF65-F5344CB8AC3E}">
        <p14:creationId xmlns:p14="http://schemas.microsoft.com/office/powerpoint/2010/main" val="1019751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5000">
        <p159:morph option="byWord"/>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1EBC75B-163E-421C-B1AD-990487AD1948}"/>
              </a:ext>
            </a:extLst>
          </p:cNvPr>
          <p:cNvGrpSpPr/>
          <p:nvPr/>
        </p:nvGrpSpPr>
        <p:grpSpPr>
          <a:xfrm>
            <a:off x="4175195" y="2363229"/>
            <a:ext cx="4741495" cy="2131542"/>
            <a:chOff x="1504353" y="8801354"/>
            <a:chExt cx="4741495" cy="2131542"/>
          </a:xfrm>
        </p:grpSpPr>
        <p:sp>
          <p:nvSpPr>
            <p:cNvPr id="5" name="Freeform: Shape 4">
              <a:extLst>
                <a:ext uri="{FF2B5EF4-FFF2-40B4-BE49-F238E27FC236}">
                  <a16:creationId xmlns:a16="http://schemas.microsoft.com/office/drawing/2014/main" id="{2777AE34-66C5-484D-B5FF-238283C4E66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PPT</a:t>
              </a:r>
              <a:r>
                <a:rPr lang="zh-CN" altLang="en-US" dirty="0">
                  <a:solidFill>
                    <a:schemeClr val="tx1"/>
                  </a:solidFill>
                  <a:latin typeface="微软雅黑 Light" panose="020B0502040204020203" pitchFamily="34" charset="-122"/>
                  <a:ea typeface="微软雅黑 Light" panose="020B0502040204020203" pitchFamily="34" charset="-122"/>
                </a:rPr>
                <a:t>怎麼開</a:t>
              </a:r>
              <a:r>
                <a:rPr lang="en-US" altLang="zh-CN" dirty="0" err="1">
                  <a:solidFill>
                    <a:schemeClr val="tx1"/>
                  </a:solidFill>
                  <a:latin typeface="微软雅黑 Light" panose="020B0502040204020203" pitchFamily="34" charset="-122"/>
                  <a:ea typeface="微软雅黑 Light" panose="020B0502040204020203" pitchFamily="34" charset="-122"/>
                </a:rPr>
                <a:t>o.O</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 name="Group 5">
              <a:extLst>
                <a:ext uri="{FF2B5EF4-FFF2-40B4-BE49-F238E27FC236}">
                  <a16:creationId xmlns:a16="http://schemas.microsoft.com/office/drawing/2014/main" id="{88DF1D51-B3C0-4DAC-AB61-E96204052D3A}"/>
                </a:ext>
              </a:extLst>
            </p:cNvPr>
            <p:cNvGrpSpPr/>
            <p:nvPr/>
          </p:nvGrpSpPr>
          <p:grpSpPr>
            <a:xfrm>
              <a:off x="5289112" y="8801354"/>
              <a:ext cx="956736" cy="1301438"/>
              <a:chOff x="-2750419" y="1399884"/>
              <a:chExt cx="956736" cy="1301438"/>
            </a:xfrm>
          </p:grpSpPr>
          <p:pic>
            <p:nvPicPr>
              <p:cNvPr id="7" name="Graphic 6">
                <a:extLst>
                  <a:ext uri="{FF2B5EF4-FFF2-40B4-BE49-F238E27FC236}">
                    <a16:creationId xmlns:a16="http://schemas.microsoft.com/office/drawing/2014/main" id="{238D0C73-B6D7-4432-8302-949FA42408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50419" y="1399884"/>
                <a:ext cx="956736" cy="956736"/>
              </a:xfrm>
              <a:prstGeom prst="rect">
                <a:avLst/>
              </a:prstGeom>
            </p:spPr>
          </p:pic>
          <p:sp>
            <p:nvSpPr>
              <p:cNvPr id="8" name="TextBox 7">
                <a:extLst>
                  <a:ext uri="{FF2B5EF4-FFF2-40B4-BE49-F238E27FC236}">
                    <a16:creationId xmlns:a16="http://schemas.microsoft.com/office/drawing/2014/main" id="{1DC60843-969B-4D3B-B1B7-1745BD94722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Tree>
    <p:extLst>
      <p:ext uri="{BB962C8B-B14F-4D97-AF65-F5344CB8AC3E}">
        <p14:creationId xmlns:p14="http://schemas.microsoft.com/office/powerpoint/2010/main" val="18470680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1EBC75B-163E-421C-B1AD-990487AD1948}"/>
              </a:ext>
            </a:extLst>
          </p:cNvPr>
          <p:cNvGrpSpPr/>
          <p:nvPr/>
        </p:nvGrpSpPr>
        <p:grpSpPr>
          <a:xfrm>
            <a:off x="823686" y="856556"/>
            <a:ext cx="11444514" cy="5144888"/>
            <a:chOff x="1504353" y="8801354"/>
            <a:chExt cx="4741495" cy="2131542"/>
          </a:xfrm>
        </p:grpSpPr>
        <p:sp>
          <p:nvSpPr>
            <p:cNvPr id="5" name="Freeform: Shape 4">
              <a:extLst>
                <a:ext uri="{FF2B5EF4-FFF2-40B4-BE49-F238E27FC236}">
                  <a16:creationId xmlns:a16="http://schemas.microsoft.com/office/drawing/2014/main" id="{2777AE34-66C5-484D-B5FF-238283C4E66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sz="11500" dirty="0">
                  <a:solidFill>
                    <a:schemeClr val="tx1"/>
                  </a:solidFill>
                  <a:latin typeface="微软雅黑 Light" panose="020B0502040204020203" pitchFamily="34" charset="-122"/>
                  <a:ea typeface="微软雅黑 Light" panose="020B0502040204020203" pitchFamily="34" charset="-122"/>
                </a:rPr>
                <a:t>PPT</a:t>
              </a:r>
              <a:r>
                <a:rPr lang="zh-CN" altLang="en-US" sz="11500" dirty="0">
                  <a:solidFill>
                    <a:schemeClr val="tx1"/>
                  </a:solidFill>
                  <a:latin typeface="微软雅黑 Light" panose="020B0502040204020203" pitchFamily="34" charset="-122"/>
                  <a:ea typeface="微软雅黑 Light" panose="020B0502040204020203" pitchFamily="34" charset="-122"/>
                </a:rPr>
                <a:t>怎麼開</a:t>
              </a:r>
              <a:br>
                <a:rPr lang="en-US" altLang="zh-CN" sz="11500" dirty="0">
                  <a:solidFill>
                    <a:schemeClr val="tx1"/>
                  </a:solidFill>
                  <a:latin typeface="微软雅黑 Light" panose="020B0502040204020203" pitchFamily="34" charset="-122"/>
                  <a:ea typeface="微软雅黑 Light" panose="020B0502040204020203" pitchFamily="34" charset="-122"/>
                </a:rPr>
              </a:br>
              <a:r>
                <a:rPr lang="en-US" altLang="zh-CN" sz="11500" dirty="0" err="1">
                  <a:solidFill>
                    <a:schemeClr val="tx1"/>
                  </a:solidFill>
                  <a:latin typeface="微软雅黑 Light" panose="020B0502040204020203" pitchFamily="34" charset="-122"/>
                  <a:ea typeface="微软雅黑 Light" panose="020B0502040204020203" pitchFamily="34" charset="-122"/>
                </a:rPr>
                <a:t>O.o</a:t>
              </a:r>
              <a:endParaRPr lang="zh-TW" altLang="en-US" sz="11500" dirty="0">
                <a:solidFill>
                  <a:schemeClr val="tx1"/>
                </a:solidFill>
                <a:latin typeface="微软雅黑 Light" panose="020B0502040204020203" pitchFamily="34" charset="-122"/>
                <a:ea typeface="微软雅黑 Light" panose="020B0502040204020203" pitchFamily="34" charset="-122"/>
              </a:endParaRPr>
            </a:p>
          </p:txBody>
        </p:sp>
        <p:grpSp>
          <p:nvGrpSpPr>
            <p:cNvPr id="6" name="Group 5">
              <a:extLst>
                <a:ext uri="{FF2B5EF4-FFF2-40B4-BE49-F238E27FC236}">
                  <a16:creationId xmlns:a16="http://schemas.microsoft.com/office/drawing/2014/main" id="{88DF1D51-B3C0-4DAC-AB61-E96204052D3A}"/>
                </a:ext>
              </a:extLst>
            </p:cNvPr>
            <p:cNvGrpSpPr/>
            <p:nvPr/>
          </p:nvGrpSpPr>
          <p:grpSpPr>
            <a:xfrm>
              <a:off x="5289112" y="8801354"/>
              <a:ext cx="956736" cy="1301438"/>
              <a:chOff x="-2750419" y="1399884"/>
              <a:chExt cx="956736" cy="1301438"/>
            </a:xfrm>
          </p:grpSpPr>
          <p:pic>
            <p:nvPicPr>
              <p:cNvPr id="7" name="Graphic 6">
                <a:extLst>
                  <a:ext uri="{FF2B5EF4-FFF2-40B4-BE49-F238E27FC236}">
                    <a16:creationId xmlns:a16="http://schemas.microsoft.com/office/drawing/2014/main" id="{238D0C73-B6D7-4432-8302-949FA42408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50419" y="1399884"/>
                <a:ext cx="956736" cy="956736"/>
              </a:xfrm>
              <a:prstGeom prst="rect">
                <a:avLst/>
              </a:prstGeom>
            </p:spPr>
          </p:pic>
          <p:sp>
            <p:nvSpPr>
              <p:cNvPr id="8" name="TextBox 7">
                <a:extLst>
                  <a:ext uri="{FF2B5EF4-FFF2-40B4-BE49-F238E27FC236}">
                    <a16:creationId xmlns:a16="http://schemas.microsoft.com/office/drawing/2014/main" id="{1DC60843-969B-4D3B-B1B7-1745BD94722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Tree>
    <p:extLst>
      <p:ext uri="{BB962C8B-B14F-4D97-AF65-F5344CB8AC3E}">
        <p14:creationId xmlns:p14="http://schemas.microsoft.com/office/powerpoint/2010/main" val="26095422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67B5697-C5FC-479A-9FDC-193385C4ECEF}"/>
              </a:ext>
            </a:extLst>
          </p:cNvPr>
          <p:cNvSpPr/>
          <p:nvPr/>
        </p:nvSpPr>
        <p:spPr>
          <a:xfrm>
            <a:off x="-159656" y="-101600"/>
            <a:ext cx="12511314" cy="7199086"/>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7" name="Picture 16">
            <a:extLst>
              <a:ext uri="{FF2B5EF4-FFF2-40B4-BE49-F238E27FC236}">
                <a16:creationId xmlns:a16="http://schemas.microsoft.com/office/drawing/2014/main" id="{B8041E3E-80A6-4C15-B9AB-3EA2B0C9F316}"/>
              </a:ext>
            </a:extLst>
          </p:cNvPr>
          <p:cNvPicPr>
            <a:picLocks noChangeAspect="1"/>
          </p:cNvPicPr>
          <p:nvPr/>
        </p:nvPicPr>
        <p:blipFill>
          <a:blip r:embed="rId2"/>
          <a:stretch>
            <a:fillRect/>
          </a:stretch>
        </p:blipFill>
        <p:spPr>
          <a:xfrm>
            <a:off x="-1250060" y="-243343"/>
            <a:ext cx="1496345" cy="1122907"/>
          </a:xfrm>
          <a:prstGeom prst="rect">
            <a:avLst/>
          </a:prstGeom>
        </p:spPr>
      </p:pic>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5" name="TextBox 4">
            <a:extLst>
              <a:ext uri="{FF2B5EF4-FFF2-40B4-BE49-F238E27FC236}">
                <a16:creationId xmlns:a16="http://schemas.microsoft.com/office/drawing/2014/main" id="{E1B4F0EC-5936-4AEB-9F69-2F208B9C8424}"/>
              </a:ext>
            </a:extLst>
          </p:cNvPr>
          <p:cNvSpPr txBox="1"/>
          <p:nvPr/>
        </p:nvSpPr>
        <p:spPr>
          <a:xfrm>
            <a:off x="3164043" y="2813447"/>
            <a:ext cx="5863910" cy="769441"/>
          </a:xfrm>
          <a:prstGeom prst="rect">
            <a:avLst/>
          </a:prstGeom>
          <a:noFill/>
        </p:spPr>
        <p:txBody>
          <a:bodyPr wrap="square" rtlCol="0">
            <a:spAutoFit/>
          </a:bodyPr>
          <a:lstStyle/>
          <a:p>
            <a:pPr algn="ctr"/>
            <a:r>
              <a:rPr lang="zh-CN" altLang="en-US" sz="4400" dirty="0">
                <a:solidFill>
                  <a:schemeClr val="bg1"/>
                </a:solidFill>
                <a:latin typeface="微软雅黑 Light" panose="020B0502040204020203" pitchFamily="34" charset="-122"/>
                <a:ea typeface="微软雅黑 Light" panose="020B0502040204020203" pitchFamily="34" charset="-122"/>
              </a:rPr>
              <a:t>謝謝！祝大家考試順利</a:t>
            </a:r>
            <a:endParaRPr lang="zh-TW" altLang="en-US" sz="8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7189330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rgbClr val="3D4A55"/>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4C781BE-824F-4281-814B-03469243FBB0}"/>
              </a:ext>
            </a:extLst>
          </p:cNvPr>
          <p:cNvGrpSpPr/>
          <p:nvPr/>
        </p:nvGrpSpPr>
        <p:grpSpPr>
          <a:xfrm>
            <a:off x="-11604057" y="-60603227"/>
            <a:ext cx="36080255" cy="116091550"/>
            <a:chOff x="-11604057" y="-60603227"/>
            <a:chExt cx="36080255" cy="116091550"/>
          </a:xfrm>
        </p:grpSpPr>
        <p:grpSp>
          <p:nvGrpSpPr>
            <p:cNvPr id="145" name="Group 144">
              <a:extLst>
                <a:ext uri="{FF2B5EF4-FFF2-40B4-BE49-F238E27FC236}">
                  <a16:creationId xmlns:a16="http://schemas.microsoft.com/office/drawing/2014/main" id="{C1505391-9C12-4658-A640-3B23BAF6C595}"/>
                </a:ext>
              </a:extLst>
            </p:cNvPr>
            <p:cNvGrpSpPr/>
            <p:nvPr/>
          </p:nvGrpSpPr>
          <p:grpSpPr>
            <a:xfrm>
              <a:off x="1088824" y="-40429767"/>
              <a:ext cx="9857515" cy="47137796"/>
              <a:chOff x="1088824" y="708409"/>
              <a:chExt cx="9857515" cy="47137796"/>
            </a:xfrm>
          </p:grpSpPr>
          <p:grpSp>
            <p:nvGrpSpPr>
              <p:cNvPr id="146" name="Group 145">
                <a:extLst>
                  <a:ext uri="{FF2B5EF4-FFF2-40B4-BE49-F238E27FC236}">
                    <a16:creationId xmlns:a16="http://schemas.microsoft.com/office/drawing/2014/main" id="{D7F72118-948E-487D-A3E6-D504F3567578}"/>
                  </a:ext>
                </a:extLst>
              </p:cNvPr>
              <p:cNvGrpSpPr/>
              <p:nvPr/>
            </p:nvGrpSpPr>
            <p:grpSpPr>
              <a:xfrm>
                <a:off x="6008098" y="2987876"/>
                <a:ext cx="4852279" cy="13202363"/>
                <a:chOff x="1393569" y="-2269467"/>
                <a:chExt cx="4852279" cy="13202363"/>
              </a:xfrm>
            </p:grpSpPr>
            <p:sp>
              <p:nvSpPr>
                <p:cNvPr id="232" name="Freeform: Shape 231">
                  <a:extLst>
                    <a:ext uri="{FF2B5EF4-FFF2-40B4-BE49-F238E27FC236}">
                      <a16:creationId xmlns:a16="http://schemas.microsoft.com/office/drawing/2014/main" id="{82630721-89FE-42C4-9516-755F59702DD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33" name="Group 232">
                  <a:extLst>
                    <a:ext uri="{FF2B5EF4-FFF2-40B4-BE49-F238E27FC236}">
                      <a16:creationId xmlns:a16="http://schemas.microsoft.com/office/drawing/2014/main" id="{3DA426AE-8DF7-4AA6-9FFE-92C5EB69327F}"/>
                    </a:ext>
                  </a:extLst>
                </p:cNvPr>
                <p:cNvGrpSpPr/>
                <p:nvPr/>
              </p:nvGrpSpPr>
              <p:grpSpPr>
                <a:xfrm>
                  <a:off x="5289112" y="8801354"/>
                  <a:ext cx="956736" cy="1301438"/>
                  <a:chOff x="-2750419" y="1399884"/>
                  <a:chExt cx="956736" cy="1301438"/>
                </a:xfrm>
              </p:grpSpPr>
              <p:pic>
                <p:nvPicPr>
                  <p:cNvPr id="234" name="Graphic 233">
                    <a:extLst>
                      <a:ext uri="{FF2B5EF4-FFF2-40B4-BE49-F238E27FC236}">
                        <a16:creationId xmlns:a16="http://schemas.microsoft.com/office/drawing/2014/main" id="{02B324C0-14B1-4E96-8F1B-B62253A999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35" name="TextBox 234">
                    <a:extLst>
                      <a:ext uri="{FF2B5EF4-FFF2-40B4-BE49-F238E27FC236}">
                        <a16:creationId xmlns:a16="http://schemas.microsoft.com/office/drawing/2014/main" id="{65655C91-88A0-4F33-A5F3-A3CDA2AACD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sp>
              <p:nvSpPr>
                <p:cNvPr id="961" name="Freeform: Shape 960">
                  <a:extLst>
                    <a:ext uri="{FF2B5EF4-FFF2-40B4-BE49-F238E27FC236}">
                      <a16:creationId xmlns:a16="http://schemas.microsoft.com/office/drawing/2014/main" id="{B4AB432C-F4DA-4229-9718-001E35417950}"/>
                    </a:ext>
                  </a:extLst>
                </p:cNvPr>
                <p:cNvSpPr/>
                <p:nvPr/>
              </p:nvSpPr>
              <p:spPr>
                <a:xfrm>
                  <a:off x="1393569" y="-226946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nvGrpSpPr>
              <p:cNvPr id="147" name="Group 146">
                <a:extLst>
                  <a:ext uri="{FF2B5EF4-FFF2-40B4-BE49-F238E27FC236}">
                    <a16:creationId xmlns:a16="http://schemas.microsoft.com/office/drawing/2014/main" id="{A54634BD-4AF5-4FF3-A1E1-5DDA8FC73E40}"/>
                  </a:ext>
                </a:extLst>
              </p:cNvPr>
              <p:cNvGrpSpPr/>
              <p:nvPr/>
            </p:nvGrpSpPr>
            <p:grpSpPr>
              <a:xfrm>
                <a:off x="6112211" y="3131617"/>
                <a:ext cx="4827457" cy="8524136"/>
                <a:chOff x="7523320" y="2196992"/>
                <a:chExt cx="4827457" cy="8524136"/>
              </a:xfrm>
            </p:grpSpPr>
            <p:sp>
              <p:nvSpPr>
                <p:cNvPr id="228" name="Freeform: Shape 227">
                  <a:extLst>
                    <a:ext uri="{FF2B5EF4-FFF2-40B4-BE49-F238E27FC236}">
                      <a16:creationId xmlns:a16="http://schemas.microsoft.com/office/drawing/2014/main" id="{50EA1360-623A-40CD-ACC1-3E20D9668FA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9" name="Group 228">
                  <a:extLst>
                    <a:ext uri="{FF2B5EF4-FFF2-40B4-BE49-F238E27FC236}">
                      <a16:creationId xmlns:a16="http://schemas.microsoft.com/office/drawing/2014/main" id="{B5FF22D1-2DF3-42E6-8F9D-7A979504923C}"/>
                    </a:ext>
                  </a:extLst>
                </p:cNvPr>
                <p:cNvGrpSpPr/>
                <p:nvPr/>
              </p:nvGrpSpPr>
              <p:grpSpPr>
                <a:xfrm>
                  <a:off x="11141145" y="2196992"/>
                  <a:ext cx="1209632" cy="7680596"/>
                  <a:chOff x="-4115244" y="-4992744"/>
                  <a:chExt cx="1209632" cy="7680596"/>
                </a:xfrm>
              </p:grpSpPr>
              <p:pic>
                <p:nvPicPr>
                  <p:cNvPr id="230" name="Graphic 229">
                    <a:extLst>
                      <a:ext uri="{FF2B5EF4-FFF2-40B4-BE49-F238E27FC236}">
                        <a16:creationId xmlns:a16="http://schemas.microsoft.com/office/drawing/2014/main" id="{DC9BF049-6EDB-4C9F-AD14-9497D28B5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31" name="TextBox 230">
                    <a:extLst>
                      <a:ext uri="{FF2B5EF4-FFF2-40B4-BE49-F238E27FC236}">
                        <a16:creationId xmlns:a16="http://schemas.microsoft.com/office/drawing/2014/main" id="{938680C4-092A-445D-BA08-4233FB94E2B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pic>
                <p:nvPicPr>
                  <p:cNvPr id="964" name="Graphic 963">
                    <a:extLst>
                      <a:ext uri="{FF2B5EF4-FFF2-40B4-BE49-F238E27FC236}">
                        <a16:creationId xmlns:a16="http://schemas.microsoft.com/office/drawing/2014/main" id="{3827E5C0-0933-43CE-9855-6E7322667C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5244" y="-4992744"/>
                    <a:ext cx="956736" cy="956736"/>
                  </a:xfrm>
                  <a:prstGeom prst="rect">
                    <a:avLst/>
                  </a:prstGeom>
                </p:spPr>
              </p:pic>
              <p:sp>
                <p:nvSpPr>
                  <p:cNvPr id="965" name="TextBox 964">
                    <a:extLst>
                      <a:ext uri="{FF2B5EF4-FFF2-40B4-BE49-F238E27FC236}">
                        <a16:creationId xmlns:a16="http://schemas.microsoft.com/office/drawing/2014/main" id="{A8D39A05-5C3C-4741-9981-A8AF3AC159D2}"/>
                      </a:ext>
                    </a:extLst>
                  </p:cNvPr>
                  <p:cNvSpPr txBox="1"/>
                  <p:nvPr/>
                </p:nvSpPr>
                <p:spPr>
                  <a:xfrm>
                    <a:off x="-3960042" y="-4074108"/>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48" name="Group 147">
                <a:extLst>
                  <a:ext uri="{FF2B5EF4-FFF2-40B4-BE49-F238E27FC236}">
                    <a16:creationId xmlns:a16="http://schemas.microsoft.com/office/drawing/2014/main" id="{00F7B90B-1863-4673-93AA-8829552E50D5}"/>
                  </a:ext>
                </a:extLst>
              </p:cNvPr>
              <p:cNvGrpSpPr/>
              <p:nvPr/>
            </p:nvGrpSpPr>
            <p:grpSpPr>
              <a:xfrm>
                <a:off x="1088824" y="7267809"/>
                <a:ext cx="5024592" cy="2105525"/>
                <a:chOff x="1653538" y="1750435"/>
                <a:chExt cx="5024592" cy="2105525"/>
              </a:xfrm>
            </p:grpSpPr>
            <p:sp>
              <p:nvSpPr>
                <p:cNvPr id="224" name="Freeform: Shape 223">
                  <a:extLst>
                    <a:ext uri="{FF2B5EF4-FFF2-40B4-BE49-F238E27FC236}">
                      <a16:creationId xmlns:a16="http://schemas.microsoft.com/office/drawing/2014/main" id="{6EF47DE2-0D31-4B97-AE92-0B355EECEF6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5" name="Group 224">
                  <a:extLst>
                    <a:ext uri="{FF2B5EF4-FFF2-40B4-BE49-F238E27FC236}">
                      <a16:creationId xmlns:a16="http://schemas.microsoft.com/office/drawing/2014/main" id="{361F4546-2985-417C-8825-5DDB4F063EB2}"/>
                    </a:ext>
                  </a:extLst>
                </p:cNvPr>
                <p:cNvGrpSpPr/>
                <p:nvPr/>
              </p:nvGrpSpPr>
              <p:grpSpPr>
                <a:xfrm>
                  <a:off x="1653538" y="1757815"/>
                  <a:ext cx="956736" cy="1301438"/>
                  <a:chOff x="-1490164" y="1399884"/>
                  <a:chExt cx="956736" cy="1301438"/>
                </a:xfrm>
              </p:grpSpPr>
              <p:pic>
                <p:nvPicPr>
                  <p:cNvPr id="226" name="Graphic 225">
                    <a:extLst>
                      <a:ext uri="{FF2B5EF4-FFF2-40B4-BE49-F238E27FC236}">
                        <a16:creationId xmlns:a16="http://schemas.microsoft.com/office/drawing/2014/main" id="{0EAE40A3-7341-44C9-9B6C-A1532C3A62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27" name="TextBox 226">
                    <a:extLst>
                      <a:ext uri="{FF2B5EF4-FFF2-40B4-BE49-F238E27FC236}">
                        <a16:creationId xmlns:a16="http://schemas.microsoft.com/office/drawing/2014/main" id="{EBC08E2C-FC95-41DF-82C7-57430623057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49" name="Group 148">
                <a:extLst>
                  <a:ext uri="{FF2B5EF4-FFF2-40B4-BE49-F238E27FC236}">
                    <a16:creationId xmlns:a16="http://schemas.microsoft.com/office/drawing/2014/main" id="{4BD6870D-5507-44F7-930E-F4D4E7166E94}"/>
                  </a:ext>
                </a:extLst>
              </p:cNvPr>
              <p:cNvGrpSpPr/>
              <p:nvPr/>
            </p:nvGrpSpPr>
            <p:grpSpPr>
              <a:xfrm>
                <a:off x="6118882" y="5242861"/>
                <a:ext cx="4741495" cy="8669328"/>
                <a:chOff x="1504353" y="2263568"/>
                <a:chExt cx="4741495" cy="8669328"/>
              </a:xfrm>
            </p:grpSpPr>
            <p:sp>
              <p:nvSpPr>
                <p:cNvPr id="220" name="Freeform: Shape 219">
                  <a:extLst>
                    <a:ext uri="{FF2B5EF4-FFF2-40B4-BE49-F238E27FC236}">
                      <a16:creationId xmlns:a16="http://schemas.microsoft.com/office/drawing/2014/main" id="{95DCDEB3-53BA-4549-B496-9D158162683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1" name="Group 220">
                  <a:extLst>
                    <a:ext uri="{FF2B5EF4-FFF2-40B4-BE49-F238E27FC236}">
                      <a16:creationId xmlns:a16="http://schemas.microsoft.com/office/drawing/2014/main" id="{1C9DED92-B78C-4C26-88F1-BA889325F850}"/>
                    </a:ext>
                  </a:extLst>
                </p:cNvPr>
                <p:cNvGrpSpPr/>
                <p:nvPr/>
              </p:nvGrpSpPr>
              <p:grpSpPr>
                <a:xfrm>
                  <a:off x="5193532" y="2263568"/>
                  <a:ext cx="1052316" cy="7839224"/>
                  <a:chOff x="-2845999" y="-5137902"/>
                  <a:chExt cx="1052316" cy="7839224"/>
                </a:xfrm>
              </p:grpSpPr>
              <p:pic>
                <p:nvPicPr>
                  <p:cNvPr id="222" name="Graphic 221">
                    <a:extLst>
                      <a:ext uri="{FF2B5EF4-FFF2-40B4-BE49-F238E27FC236}">
                        <a16:creationId xmlns:a16="http://schemas.microsoft.com/office/drawing/2014/main" id="{EB83E1E4-5FE3-436F-95AF-31AA3FBDE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23" name="TextBox 222">
                    <a:extLst>
                      <a:ext uri="{FF2B5EF4-FFF2-40B4-BE49-F238E27FC236}">
                        <a16:creationId xmlns:a16="http://schemas.microsoft.com/office/drawing/2014/main" id="{2F240955-EACA-472F-954A-92B6AE2A19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pic>
                <p:nvPicPr>
                  <p:cNvPr id="962" name="Graphic 961">
                    <a:extLst>
                      <a:ext uri="{FF2B5EF4-FFF2-40B4-BE49-F238E27FC236}">
                        <a16:creationId xmlns:a16="http://schemas.microsoft.com/office/drawing/2014/main" id="{349A4907-78D9-488F-B82C-B78C155BBC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45999" y="-5137902"/>
                    <a:ext cx="956736" cy="956736"/>
                  </a:xfrm>
                  <a:prstGeom prst="rect">
                    <a:avLst/>
                  </a:prstGeom>
                </p:spPr>
              </p:pic>
              <p:sp>
                <p:nvSpPr>
                  <p:cNvPr id="963" name="TextBox 962">
                    <a:extLst>
                      <a:ext uri="{FF2B5EF4-FFF2-40B4-BE49-F238E27FC236}">
                        <a16:creationId xmlns:a16="http://schemas.microsoft.com/office/drawing/2014/main" id="{810CB3EB-FE5F-474E-93DC-E8D2A0A05058}"/>
                      </a:ext>
                    </a:extLst>
                  </p:cNvPr>
                  <p:cNvSpPr txBox="1"/>
                  <p:nvPr/>
                </p:nvSpPr>
                <p:spPr>
                  <a:xfrm>
                    <a:off x="-2696048" y="-4205796"/>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0" name="Group 149">
                <a:extLst>
                  <a:ext uri="{FF2B5EF4-FFF2-40B4-BE49-F238E27FC236}">
                    <a16:creationId xmlns:a16="http://schemas.microsoft.com/office/drawing/2014/main" id="{88D2302B-8E8D-4ED3-BDE0-0B6C64819A9D}"/>
                  </a:ext>
                </a:extLst>
              </p:cNvPr>
              <p:cNvGrpSpPr/>
              <p:nvPr/>
            </p:nvGrpSpPr>
            <p:grpSpPr>
              <a:xfrm>
                <a:off x="1133672" y="16362764"/>
                <a:ext cx="5024592" cy="2105525"/>
                <a:chOff x="1653538" y="1750435"/>
                <a:chExt cx="5024592" cy="2105525"/>
              </a:xfrm>
            </p:grpSpPr>
            <p:sp>
              <p:nvSpPr>
                <p:cNvPr id="216" name="Freeform: Shape 215">
                  <a:extLst>
                    <a:ext uri="{FF2B5EF4-FFF2-40B4-BE49-F238E27FC236}">
                      <a16:creationId xmlns:a16="http://schemas.microsoft.com/office/drawing/2014/main" id="{3BBBF97C-321E-4A26-BF51-4D3B577BC27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7" name="Group 216">
                  <a:extLst>
                    <a:ext uri="{FF2B5EF4-FFF2-40B4-BE49-F238E27FC236}">
                      <a16:creationId xmlns:a16="http://schemas.microsoft.com/office/drawing/2014/main" id="{533D49DB-607C-4A43-8A3D-1586BB59E134}"/>
                    </a:ext>
                  </a:extLst>
                </p:cNvPr>
                <p:cNvGrpSpPr/>
                <p:nvPr/>
              </p:nvGrpSpPr>
              <p:grpSpPr>
                <a:xfrm>
                  <a:off x="1653538" y="1757815"/>
                  <a:ext cx="956736" cy="1301438"/>
                  <a:chOff x="-1490164" y="1399884"/>
                  <a:chExt cx="956736" cy="1301438"/>
                </a:xfrm>
              </p:grpSpPr>
              <p:pic>
                <p:nvPicPr>
                  <p:cNvPr id="218" name="Graphic 217">
                    <a:extLst>
                      <a:ext uri="{FF2B5EF4-FFF2-40B4-BE49-F238E27FC236}">
                        <a16:creationId xmlns:a16="http://schemas.microsoft.com/office/drawing/2014/main" id="{16D91C7A-8EEC-4076-A379-2B24777B6B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9" name="TextBox 218">
                    <a:extLst>
                      <a:ext uri="{FF2B5EF4-FFF2-40B4-BE49-F238E27FC236}">
                        <a16:creationId xmlns:a16="http://schemas.microsoft.com/office/drawing/2014/main" id="{8C285CD5-2B00-4F91-A6D7-97E1F4296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1" name="Group 150">
                <a:extLst>
                  <a:ext uri="{FF2B5EF4-FFF2-40B4-BE49-F238E27FC236}">
                    <a16:creationId xmlns:a16="http://schemas.microsoft.com/office/drawing/2014/main" id="{E25D0D93-14FC-459C-9B22-A1DD6B27C273}"/>
                  </a:ext>
                </a:extLst>
              </p:cNvPr>
              <p:cNvGrpSpPr/>
              <p:nvPr/>
            </p:nvGrpSpPr>
            <p:grpSpPr>
              <a:xfrm>
                <a:off x="1136574" y="18640814"/>
                <a:ext cx="5024592" cy="2105525"/>
                <a:chOff x="1653538" y="1750435"/>
                <a:chExt cx="5024592" cy="2105525"/>
              </a:xfrm>
            </p:grpSpPr>
            <p:sp>
              <p:nvSpPr>
                <p:cNvPr id="212" name="Freeform: Shape 211">
                  <a:extLst>
                    <a:ext uri="{FF2B5EF4-FFF2-40B4-BE49-F238E27FC236}">
                      <a16:creationId xmlns:a16="http://schemas.microsoft.com/office/drawing/2014/main" id="{204D53B0-5A18-4A74-8C27-A78D3D9A94F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3" name="Group 212">
                  <a:extLst>
                    <a:ext uri="{FF2B5EF4-FFF2-40B4-BE49-F238E27FC236}">
                      <a16:creationId xmlns:a16="http://schemas.microsoft.com/office/drawing/2014/main" id="{876FF9F1-1CA2-4E35-913B-4C8064600BBC}"/>
                    </a:ext>
                  </a:extLst>
                </p:cNvPr>
                <p:cNvGrpSpPr/>
                <p:nvPr/>
              </p:nvGrpSpPr>
              <p:grpSpPr>
                <a:xfrm>
                  <a:off x="1653538" y="1757815"/>
                  <a:ext cx="956736" cy="1301438"/>
                  <a:chOff x="-1490164" y="1399884"/>
                  <a:chExt cx="956736" cy="1301438"/>
                </a:xfrm>
              </p:grpSpPr>
              <p:pic>
                <p:nvPicPr>
                  <p:cNvPr id="214" name="Graphic 213">
                    <a:extLst>
                      <a:ext uri="{FF2B5EF4-FFF2-40B4-BE49-F238E27FC236}">
                        <a16:creationId xmlns:a16="http://schemas.microsoft.com/office/drawing/2014/main" id="{09B1C959-1EA2-4A73-8AF9-F49321F2D6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5" name="TextBox 214">
                    <a:extLst>
                      <a:ext uri="{FF2B5EF4-FFF2-40B4-BE49-F238E27FC236}">
                        <a16:creationId xmlns:a16="http://schemas.microsoft.com/office/drawing/2014/main" id="{7953E99D-4994-4CB8-A637-184690E260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2" name="Group 151">
                <a:extLst>
                  <a:ext uri="{FF2B5EF4-FFF2-40B4-BE49-F238E27FC236}">
                    <a16:creationId xmlns:a16="http://schemas.microsoft.com/office/drawing/2014/main" id="{EA5326D3-3C88-48E2-8C8D-F3AFA93345C1}"/>
                  </a:ext>
                </a:extLst>
              </p:cNvPr>
              <p:cNvGrpSpPr/>
              <p:nvPr/>
            </p:nvGrpSpPr>
            <p:grpSpPr>
              <a:xfrm>
                <a:off x="6032920" y="20466633"/>
                <a:ext cx="4827457" cy="2131508"/>
                <a:chOff x="7523320" y="8589620"/>
                <a:chExt cx="4827457" cy="2131508"/>
              </a:xfrm>
            </p:grpSpPr>
            <p:sp>
              <p:nvSpPr>
                <p:cNvPr id="208" name="Freeform: Shape 207">
                  <a:extLst>
                    <a:ext uri="{FF2B5EF4-FFF2-40B4-BE49-F238E27FC236}">
                      <a16:creationId xmlns:a16="http://schemas.microsoft.com/office/drawing/2014/main" id="{360B3948-045A-400E-A5DD-448D0855CD7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9" name="Group 208">
                  <a:extLst>
                    <a:ext uri="{FF2B5EF4-FFF2-40B4-BE49-F238E27FC236}">
                      <a16:creationId xmlns:a16="http://schemas.microsoft.com/office/drawing/2014/main" id="{0CFD7FAC-E54F-47E3-8D95-ABC5DA7212FE}"/>
                    </a:ext>
                  </a:extLst>
                </p:cNvPr>
                <p:cNvGrpSpPr/>
                <p:nvPr/>
              </p:nvGrpSpPr>
              <p:grpSpPr>
                <a:xfrm>
                  <a:off x="11394041" y="8589620"/>
                  <a:ext cx="956736" cy="1287968"/>
                  <a:chOff x="-3862348" y="1399884"/>
                  <a:chExt cx="956736" cy="1287968"/>
                </a:xfrm>
              </p:grpSpPr>
              <p:pic>
                <p:nvPicPr>
                  <p:cNvPr id="210" name="Graphic 209">
                    <a:extLst>
                      <a:ext uri="{FF2B5EF4-FFF2-40B4-BE49-F238E27FC236}">
                        <a16:creationId xmlns:a16="http://schemas.microsoft.com/office/drawing/2014/main" id="{4FF14ABD-2ABD-4019-8800-7E5C131ACF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11" name="TextBox 210">
                    <a:extLst>
                      <a:ext uri="{FF2B5EF4-FFF2-40B4-BE49-F238E27FC236}">
                        <a16:creationId xmlns:a16="http://schemas.microsoft.com/office/drawing/2014/main" id="{8F290D1E-8F8D-4440-A92B-8E971796C0C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3" name="Group 152">
                <a:extLst>
                  <a:ext uri="{FF2B5EF4-FFF2-40B4-BE49-F238E27FC236}">
                    <a16:creationId xmlns:a16="http://schemas.microsoft.com/office/drawing/2014/main" id="{B66D9531-BC83-4F48-A941-810245212088}"/>
                  </a:ext>
                </a:extLst>
              </p:cNvPr>
              <p:cNvGrpSpPr/>
              <p:nvPr/>
            </p:nvGrpSpPr>
            <p:grpSpPr>
              <a:xfrm>
                <a:off x="6032920" y="22753903"/>
                <a:ext cx="4827457" cy="2131508"/>
                <a:chOff x="7523320" y="8589620"/>
                <a:chExt cx="4827457" cy="2131508"/>
              </a:xfrm>
            </p:grpSpPr>
            <p:sp>
              <p:nvSpPr>
                <p:cNvPr id="204" name="Freeform: Shape 203">
                  <a:extLst>
                    <a:ext uri="{FF2B5EF4-FFF2-40B4-BE49-F238E27FC236}">
                      <a16:creationId xmlns:a16="http://schemas.microsoft.com/office/drawing/2014/main" id="{C66AE3DD-EB37-4617-95F0-5F90183D203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5" name="Group 204">
                  <a:extLst>
                    <a:ext uri="{FF2B5EF4-FFF2-40B4-BE49-F238E27FC236}">
                      <a16:creationId xmlns:a16="http://schemas.microsoft.com/office/drawing/2014/main" id="{D009C785-03BC-4BCC-8D8E-C2A8F3225A4A}"/>
                    </a:ext>
                  </a:extLst>
                </p:cNvPr>
                <p:cNvGrpSpPr/>
                <p:nvPr/>
              </p:nvGrpSpPr>
              <p:grpSpPr>
                <a:xfrm>
                  <a:off x="11394041" y="8589620"/>
                  <a:ext cx="956736" cy="1287968"/>
                  <a:chOff x="-3862348" y="1399884"/>
                  <a:chExt cx="956736" cy="1287968"/>
                </a:xfrm>
              </p:grpSpPr>
              <p:pic>
                <p:nvPicPr>
                  <p:cNvPr id="206" name="Graphic 205">
                    <a:extLst>
                      <a:ext uri="{FF2B5EF4-FFF2-40B4-BE49-F238E27FC236}">
                        <a16:creationId xmlns:a16="http://schemas.microsoft.com/office/drawing/2014/main" id="{876EC70A-5A16-487C-866D-BDCC10215B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07" name="TextBox 206">
                    <a:extLst>
                      <a:ext uri="{FF2B5EF4-FFF2-40B4-BE49-F238E27FC236}">
                        <a16:creationId xmlns:a16="http://schemas.microsoft.com/office/drawing/2014/main" id="{30973BEA-5A23-4EF3-8C22-8228B50DEFA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4" name="Group 153">
                <a:extLst>
                  <a:ext uri="{FF2B5EF4-FFF2-40B4-BE49-F238E27FC236}">
                    <a16:creationId xmlns:a16="http://schemas.microsoft.com/office/drawing/2014/main" id="{3EE01934-DF18-49FE-8B8F-C003A224EADD}"/>
                  </a:ext>
                </a:extLst>
              </p:cNvPr>
              <p:cNvGrpSpPr/>
              <p:nvPr/>
            </p:nvGrpSpPr>
            <p:grpSpPr>
              <a:xfrm>
                <a:off x="6096000" y="25041173"/>
                <a:ext cx="4741495" cy="2131542"/>
                <a:chOff x="1504353" y="8801354"/>
                <a:chExt cx="4741495" cy="2131542"/>
              </a:xfrm>
            </p:grpSpPr>
            <p:sp>
              <p:nvSpPr>
                <p:cNvPr id="200" name="Freeform: Shape 199">
                  <a:extLst>
                    <a:ext uri="{FF2B5EF4-FFF2-40B4-BE49-F238E27FC236}">
                      <a16:creationId xmlns:a16="http://schemas.microsoft.com/office/drawing/2014/main" id="{BDE7E283-6447-46C3-942F-919BD13FA95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201" name="Group 200">
                  <a:extLst>
                    <a:ext uri="{FF2B5EF4-FFF2-40B4-BE49-F238E27FC236}">
                      <a16:creationId xmlns:a16="http://schemas.microsoft.com/office/drawing/2014/main" id="{8B724A64-8D6C-4DC1-AA3F-B25C1DB242D4}"/>
                    </a:ext>
                  </a:extLst>
                </p:cNvPr>
                <p:cNvGrpSpPr/>
                <p:nvPr/>
              </p:nvGrpSpPr>
              <p:grpSpPr>
                <a:xfrm>
                  <a:off x="5289112" y="8801354"/>
                  <a:ext cx="956736" cy="1301438"/>
                  <a:chOff x="-2750419" y="1399884"/>
                  <a:chExt cx="956736" cy="1301438"/>
                </a:xfrm>
              </p:grpSpPr>
              <p:pic>
                <p:nvPicPr>
                  <p:cNvPr id="202" name="Graphic 201">
                    <a:extLst>
                      <a:ext uri="{FF2B5EF4-FFF2-40B4-BE49-F238E27FC236}">
                        <a16:creationId xmlns:a16="http://schemas.microsoft.com/office/drawing/2014/main" id="{728C7F9C-FBC3-4510-B176-2462329CD0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03" name="TextBox 202">
                    <a:extLst>
                      <a:ext uri="{FF2B5EF4-FFF2-40B4-BE49-F238E27FC236}">
                        <a16:creationId xmlns:a16="http://schemas.microsoft.com/office/drawing/2014/main" id="{F19F7FF9-1544-46DF-85B4-CB05AF625C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5" name="Group 154">
                <a:extLst>
                  <a:ext uri="{FF2B5EF4-FFF2-40B4-BE49-F238E27FC236}">
                    <a16:creationId xmlns:a16="http://schemas.microsoft.com/office/drawing/2014/main" id="{F7FAB0EF-6E3E-4C84-A05B-DFAD374398B2}"/>
                  </a:ext>
                </a:extLst>
              </p:cNvPr>
              <p:cNvGrpSpPr/>
              <p:nvPr/>
            </p:nvGrpSpPr>
            <p:grpSpPr>
              <a:xfrm>
                <a:off x="6112211" y="27345240"/>
                <a:ext cx="4827457" cy="2131508"/>
                <a:chOff x="7523320" y="8589620"/>
                <a:chExt cx="4827457" cy="2131508"/>
              </a:xfrm>
            </p:grpSpPr>
            <p:sp>
              <p:nvSpPr>
                <p:cNvPr id="196" name="Freeform: Shape 195">
                  <a:extLst>
                    <a:ext uri="{FF2B5EF4-FFF2-40B4-BE49-F238E27FC236}">
                      <a16:creationId xmlns:a16="http://schemas.microsoft.com/office/drawing/2014/main" id="{0E1E64D2-97BD-4778-8B53-DE04592696F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7" name="Group 196">
                  <a:extLst>
                    <a:ext uri="{FF2B5EF4-FFF2-40B4-BE49-F238E27FC236}">
                      <a16:creationId xmlns:a16="http://schemas.microsoft.com/office/drawing/2014/main" id="{A95A9BDB-0A2C-49D5-A9E7-9C33793720AE}"/>
                    </a:ext>
                  </a:extLst>
                </p:cNvPr>
                <p:cNvGrpSpPr/>
                <p:nvPr/>
              </p:nvGrpSpPr>
              <p:grpSpPr>
                <a:xfrm>
                  <a:off x="11394041" y="8589620"/>
                  <a:ext cx="956736" cy="1287968"/>
                  <a:chOff x="-3862348" y="1399884"/>
                  <a:chExt cx="956736" cy="1287968"/>
                </a:xfrm>
              </p:grpSpPr>
              <p:pic>
                <p:nvPicPr>
                  <p:cNvPr id="198" name="Graphic 197">
                    <a:extLst>
                      <a:ext uri="{FF2B5EF4-FFF2-40B4-BE49-F238E27FC236}">
                        <a16:creationId xmlns:a16="http://schemas.microsoft.com/office/drawing/2014/main" id="{090DC63C-E994-46E2-9085-188C1BCAC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9" name="TextBox 198">
                    <a:extLst>
                      <a:ext uri="{FF2B5EF4-FFF2-40B4-BE49-F238E27FC236}">
                        <a16:creationId xmlns:a16="http://schemas.microsoft.com/office/drawing/2014/main" id="{626E62D8-6A3F-421F-B972-A14B5FEC11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6" name="Group 155">
                <a:extLst>
                  <a:ext uri="{FF2B5EF4-FFF2-40B4-BE49-F238E27FC236}">
                    <a16:creationId xmlns:a16="http://schemas.microsoft.com/office/drawing/2014/main" id="{8BC0F682-FDBB-48DA-A390-6E8708B1BE8C}"/>
                  </a:ext>
                </a:extLst>
              </p:cNvPr>
              <p:cNvGrpSpPr/>
              <p:nvPr/>
            </p:nvGrpSpPr>
            <p:grpSpPr>
              <a:xfrm>
                <a:off x="6112211" y="29615713"/>
                <a:ext cx="4827457" cy="2131508"/>
                <a:chOff x="7523320" y="8589620"/>
                <a:chExt cx="4827457" cy="2131508"/>
              </a:xfrm>
            </p:grpSpPr>
            <p:sp>
              <p:nvSpPr>
                <p:cNvPr id="192" name="Freeform: Shape 191">
                  <a:extLst>
                    <a:ext uri="{FF2B5EF4-FFF2-40B4-BE49-F238E27FC236}">
                      <a16:creationId xmlns:a16="http://schemas.microsoft.com/office/drawing/2014/main" id="{39FF6B75-A2AA-467D-A013-8EEC283263B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3" name="Group 192">
                  <a:extLst>
                    <a:ext uri="{FF2B5EF4-FFF2-40B4-BE49-F238E27FC236}">
                      <a16:creationId xmlns:a16="http://schemas.microsoft.com/office/drawing/2014/main" id="{7B5C1B23-E257-44A4-BB61-D8604BC0F811}"/>
                    </a:ext>
                  </a:extLst>
                </p:cNvPr>
                <p:cNvGrpSpPr/>
                <p:nvPr/>
              </p:nvGrpSpPr>
              <p:grpSpPr>
                <a:xfrm>
                  <a:off x="11394041" y="8589620"/>
                  <a:ext cx="956736" cy="1287968"/>
                  <a:chOff x="-3862348" y="1399884"/>
                  <a:chExt cx="956736" cy="1287968"/>
                </a:xfrm>
              </p:grpSpPr>
              <p:pic>
                <p:nvPicPr>
                  <p:cNvPr id="194" name="Graphic 193">
                    <a:extLst>
                      <a:ext uri="{FF2B5EF4-FFF2-40B4-BE49-F238E27FC236}">
                        <a16:creationId xmlns:a16="http://schemas.microsoft.com/office/drawing/2014/main" id="{5A9DCA39-30E0-46EF-AF60-773B1B799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5" name="TextBox 194">
                    <a:extLst>
                      <a:ext uri="{FF2B5EF4-FFF2-40B4-BE49-F238E27FC236}">
                        <a16:creationId xmlns:a16="http://schemas.microsoft.com/office/drawing/2014/main" id="{B70FA512-58E1-4DD4-BCD5-2E2B4454893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7" name="Group 156">
                <a:extLst>
                  <a:ext uri="{FF2B5EF4-FFF2-40B4-BE49-F238E27FC236}">
                    <a16:creationId xmlns:a16="http://schemas.microsoft.com/office/drawing/2014/main" id="{D52662BC-5576-45AD-8631-E4651A68237B}"/>
                  </a:ext>
                </a:extLst>
              </p:cNvPr>
              <p:cNvGrpSpPr/>
              <p:nvPr/>
            </p:nvGrpSpPr>
            <p:grpSpPr>
              <a:xfrm>
                <a:off x="6096000" y="31912169"/>
                <a:ext cx="4741495" cy="2131542"/>
                <a:chOff x="1504353" y="8801354"/>
                <a:chExt cx="4741495" cy="2131542"/>
              </a:xfrm>
            </p:grpSpPr>
            <p:sp>
              <p:nvSpPr>
                <p:cNvPr id="188" name="Freeform: Shape 187">
                  <a:extLst>
                    <a:ext uri="{FF2B5EF4-FFF2-40B4-BE49-F238E27FC236}">
                      <a16:creationId xmlns:a16="http://schemas.microsoft.com/office/drawing/2014/main" id="{A06D4882-6B6C-4EB2-A4E3-0F665449ED1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189" name="Group 188">
                  <a:extLst>
                    <a:ext uri="{FF2B5EF4-FFF2-40B4-BE49-F238E27FC236}">
                      <a16:creationId xmlns:a16="http://schemas.microsoft.com/office/drawing/2014/main" id="{012427F7-5956-4EC6-B3B1-5BF8A2476306}"/>
                    </a:ext>
                  </a:extLst>
                </p:cNvPr>
                <p:cNvGrpSpPr/>
                <p:nvPr/>
              </p:nvGrpSpPr>
              <p:grpSpPr>
                <a:xfrm>
                  <a:off x="5289112" y="8801354"/>
                  <a:ext cx="956736" cy="1301438"/>
                  <a:chOff x="-2750419" y="1399884"/>
                  <a:chExt cx="956736" cy="1301438"/>
                </a:xfrm>
              </p:grpSpPr>
              <p:pic>
                <p:nvPicPr>
                  <p:cNvPr id="190" name="Graphic 189">
                    <a:extLst>
                      <a:ext uri="{FF2B5EF4-FFF2-40B4-BE49-F238E27FC236}">
                        <a16:creationId xmlns:a16="http://schemas.microsoft.com/office/drawing/2014/main" id="{AE0E574F-0403-4F3B-B692-27ECB609AF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91" name="TextBox 190">
                    <a:extLst>
                      <a:ext uri="{FF2B5EF4-FFF2-40B4-BE49-F238E27FC236}">
                        <a16:creationId xmlns:a16="http://schemas.microsoft.com/office/drawing/2014/main" id="{4ACD2338-C74E-4F71-9323-CE5FAA47032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8" name="Group 157">
                <a:extLst>
                  <a:ext uri="{FF2B5EF4-FFF2-40B4-BE49-F238E27FC236}">
                    <a16:creationId xmlns:a16="http://schemas.microsoft.com/office/drawing/2014/main" id="{FB81A210-33CE-4BCC-8007-BC4526687203}"/>
                  </a:ext>
                </a:extLst>
              </p:cNvPr>
              <p:cNvGrpSpPr/>
              <p:nvPr/>
            </p:nvGrpSpPr>
            <p:grpSpPr>
              <a:xfrm>
                <a:off x="6118882" y="34223847"/>
                <a:ext cx="4741495" cy="2131542"/>
                <a:chOff x="1504353" y="8801354"/>
                <a:chExt cx="4741495" cy="2131542"/>
              </a:xfrm>
            </p:grpSpPr>
            <p:sp>
              <p:nvSpPr>
                <p:cNvPr id="184" name="Freeform: Shape 183">
                  <a:extLst>
                    <a:ext uri="{FF2B5EF4-FFF2-40B4-BE49-F238E27FC236}">
                      <a16:creationId xmlns:a16="http://schemas.microsoft.com/office/drawing/2014/main" id="{7BBDFB02-A115-42D7-A609-26AE1D862F9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185" name="Group 184">
                  <a:extLst>
                    <a:ext uri="{FF2B5EF4-FFF2-40B4-BE49-F238E27FC236}">
                      <a16:creationId xmlns:a16="http://schemas.microsoft.com/office/drawing/2014/main" id="{25DECF9D-E1D0-43EB-87FA-87D6FE0A7672}"/>
                    </a:ext>
                  </a:extLst>
                </p:cNvPr>
                <p:cNvGrpSpPr/>
                <p:nvPr/>
              </p:nvGrpSpPr>
              <p:grpSpPr>
                <a:xfrm>
                  <a:off x="5289112" y="8801354"/>
                  <a:ext cx="956736" cy="1301438"/>
                  <a:chOff x="-2750419" y="1399884"/>
                  <a:chExt cx="956736" cy="1301438"/>
                </a:xfrm>
              </p:grpSpPr>
              <p:pic>
                <p:nvPicPr>
                  <p:cNvPr id="186" name="Graphic 185">
                    <a:extLst>
                      <a:ext uri="{FF2B5EF4-FFF2-40B4-BE49-F238E27FC236}">
                        <a16:creationId xmlns:a16="http://schemas.microsoft.com/office/drawing/2014/main" id="{D5E9F883-C891-475B-9945-3178F6B858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7" name="TextBox 186">
                    <a:extLst>
                      <a:ext uri="{FF2B5EF4-FFF2-40B4-BE49-F238E27FC236}">
                        <a16:creationId xmlns:a16="http://schemas.microsoft.com/office/drawing/2014/main" id="{0A3C3519-D1B2-4D21-B2BF-B82581B668C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9" name="Group 158">
                <a:extLst>
                  <a:ext uri="{FF2B5EF4-FFF2-40B4-BE49-F238E27FC236}">
                    <a16:creationId xmlns:a16="http://schemas.microsoft.com/office/drawing/2014/main" id="{DA808AB2-BEBF-44D8-B24C-E24492D89290}"/>
                  </a:ext>
                </a:extLst>
              </p:cNvPr>
              <p:cNvGrpSpPr/>
              <p:nvPr/>
            </p:nvGrpSpPr>
            <p:grpSpPr>
              <a:xfrm>
                <a:off x="6096000" y="36512613"/>
                <a:ext cx="4741495" cy="2131542"/>
                <a:chOff x="1504353" y="8801354"/>
                <a:chExt cx="4741495" cy="2131542"/>
              </a:xfrm>
            </p:grpSpPr>
            <p:sp>
              <p:nvSpPr>
                <p:cNvPr id="180" name="Freeform: Shape 179">
                  <a:extLst>
                    <a:ext uri="{FF2B5EF4-FFF2-40B4-BE49-F238E27FC236}">
                      <a16:creationId xmlns:a16="http://schemas.microsoft.com/office/drawing/2014/main" id="{2C55C880-45C4-4A0C-B304-8BCDE71639D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181" name="Group 180">
                  <a:extLst>
                    <a:ext uri="{FF2B5EF4-FFF2-40B4-BE49-F238E27FC236}">
                      <a16:creationId xmlns:a16="http://schemas.microsoft.com/office/drawing/2014/main" id="{F103FA1A-AC41-46AA-BD55-5860C59B0069}"/>
                    </a:ext>
                  </a:extLst>
                </p:cNvPr>
                <p:cNvGrpSpPr/>
                <p:nvPr/>
              </p:nvGrpSpPr>
              <p:grpSpPr>
                <a:xfrm>
                  <a:off x="5289112" y="8801354"/>
                  <a:ext cx="956736" cy="1301438"/>
                  <a:chOff x="-2750419" y="1399884"/>
                  <a:chExt cx="956736" cy="1301438"/>
                </a:xfrm>
              </p:grpSpPr>
              <p:pic>
                <p:nvPicPr>
                  <p:cNvPr id="182" name="Graphic 181">
                    <a:extLst>
                      <a:ext uri="{FF2B5EF4-FFF2-40B4-BE49-F238E27FC236}">
                        <a16:creationId xmlns:a16="http://schemas.microsoft.com/office/drawing/2014/main" id="{455D9453-92E1-4197-9D5A-5ABCEDBC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3" name="TextBox 182">
                    <a:extLst>
                      <a:ext uri="{FF2B5EF4-FFF2-40B4-BE49-F238E27FC236}">
                        <a16:creationId xmlns:a16="http://schemas.microsoft.com/office/drawing/2014/main" id="{9257F57E-B455-4F24-BCEC-754DB681A28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0" name="Group 159">
                <a:extLst>
                  <a:ext uri="{FF2B5EF4-FFF2-40B4-BE49-F238E27FC236}">
                    <a16:creationId xmlns:a16="http://schemas.microsoft.com/office/drawing/2014/main" id="{44D32F08-3737-42B0-BE64-6D8F0840CE3E}"/>
                  </a:ext>
                </a:extLst>
              </p:cNvPr>
              <p:cNvGrpSpPr/>
              <p:nvPr/>
            </p:nvGrpSpPr>
            <p:grpSpPr>
              <a:xfrm>
                <a:off x="6118882" y="38783165"/>
                <a:ext cx="4741495" cy="2131542"/>
                <a:chOff x="1504353" y="8801354"/>
                <a:chExt cx="4741495" cy="2131542"/>
              </a:xfrm>
            </p:grpSpPr>
            <p:sp>
              <p:nvSpPr>
                <p:cNvPr id="176" name="Freeform: Shape 175">
                  <a:extLst>
                    <a:ext uri="{FF2B5EF4-FFF2-40B4-BE49-F238E27FC236}">
                      <a16:creationId xmlns:a16="http://schemas.microsoft.com/office/drawing/2014/main" id="{24A64990-6E9C-4807-8937-30DCB9CEF80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177" name="Group 176">
                  <a:extLst>
                    <a:ext uri="{FF2B5EF4-FFF2-40B4-BE49-F238E27FC236}">
                      <a16:creationId xmlns:a16="http://schemas.microsoft.com/office/drawing/2014/main" id="{2392E1DD-0AA0-4E70-B4E7-7C3AA1CFE8CF}"/>
                    </a:ext>
                  </a:extLst>
                </p:cNvPr>
                <p:cNvGrpSpPr/>
                <p:nvPr/>
              </p:nvGrpSpPr>
              <p:grpSpPr>
                <a:xfrm>
                  <a:off x="5289112" y="8801354"/>
                  <a:ext cx="956736" cy="1301438"/>
                  <a:chOff x="-2750419" y="1399884"/>
                  <a:chExt cx="956736" cy="1301438"/>
                </a:xfrm>
              </p:grpSpPr>
              <p:pic>
                <p:nvPicPr>
                  <p:cNvPr id="178" name="Graphic 177">
                    <a:extLst>
                      <a:ext uri="{FF2B5EF4-FFF2-40B4-BE49-F238E27FC236}">
                        <a16:creationId xmlns:a16="http://schemas.microsoft.com/office/drawing/2014/main" id="{0EF47485-8679-4824-A92E-18A28FD1FA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79" name="TextBox 178">
                    <a:extLst>
                      <a:ext uri="{FF2B5EF4-FFF2-40B4-BE49-F238E27FC236}">
                        <a16:creationId xmlns:a16="http://schemas.microsoft.com/office/drawing/2014/main" id="{75972623-264C-4D09-9C7B-D53A3700F0C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1" name="Group 160">
                <a:extLst>
                  <a:ext uri="{FF2B5EF4-FFF2-40B4-BE49-F238E27FC236}">
                    <a16:creationId xmlns:a16="http://schemas.microsoft.com/office/drawing/2014/main" id="{BCD8FC28-928E-4B97-BE49-0951DFBA5CA1}"/>
                  </a:ext>
                </a:extLst>
              </p:cNvPr>
              <p:cNvGrpSpPr/>
              <p:nvPr/>
            </p:nvGrpSpPr>
            <p:grpSpPr>
              <a:xfrm>
                <a:off x="6118882" y="41111148"/>
                <a:ext cx="4827457" cy="2131508"/>
                <a:chOff x="7523320" y="8589620"/>
                <a:chExt cx="4827457" cy="2131508"/>
              </a:xfrm>
            </p:grpSpPr>
            <p:sp>
              <p:nvSpPr>
                <p:cNvPr id="172" name="Freeform: Shape 171">
                  <a:extLst>
                    <a:ext uri="{FF2B5EF4-FFF2-40B4-BE49-F238E27FC236}">
                      <a16:creationId xmlns:a16="http://schemas.microsoft.com/office/drawing/2014/main" id="{68AB5F2B-82EB-40C2-A953-C79CC87036D4}"/>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73" name="Group 172">
                  <a:extLst>
                    <a:ext uri="{FF2B5EF4-FFF2-40B4-BE49-F238E27FC236}">
                      <a16:creationId xmlns:a16="http://schemas.microsoft.com/office/drawing/2014/main" id="{A376CF0C-F7FB-4EE5-A609-3CA88F43B94D}"/>
                    </a:ext>
                  </a:extLst>
                </p:cNvPr>
                <p:cNvGrpSpPr/>
                <p:nvPr/>
              </p:nvGrpSpPr>
              <p:grpSpPr>
                <a:xfrm>
                  <a:off x="11394041" y="8589620"/>
                  <a:ext cx="956736" cy="1287968"/>
                  <a:chOff x="-3862348" y="1399884"/>
                  <a:chExt cx="956736" cy="1287968"/>
                </a:xfrm>
              </p:grpSpPr>
              <p:pic>
                <p:nvPicPr>
                  <p:cNvPr id="174" name="Graphic 173">
                    <a:extLst>
                      <a:ext uri="{FF2B5EF4-FFF2-40B4-BE49-F238E27FC236}">
                        <a16:creationId xmlns:a16="http://schemas.microsoft.com/office/drawing/2014/main" id="{23FDD3F6-E366-462B-BD44-AD8039F4D1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5" name="TextBox 174">
                    <a:extLst>
                      <a:ext uri="{FF2B5EF4-FFF2-40B4-BE49-F238E27FC236}">
                        <a16:creationId xmlns:a16="http://schemas.microsoft.com/office/drawing/2014/main" id="{4ECB64CD-8FB9-47E6-80A6-C96550388E8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2" name="Group 161">
                <a:extLst>
                  <a:ext uri="{FF2B5EF4-FFF2-40B4-BE49-F238E27FC236}">
                    <a16:creationId xmlns:a16="http://schemas.microsoft.com/office/drawing/2014/main" id="{33E22FC2-0ABB-4C7C-8D15-AC033D9D4C29}"/>
                  </a:ext>
                </a:extLst>
              </p:cNvPr>
              <p:cNvGrpSpPr/>
              <p:nvPr/>
            </p:nvGrpSpPr>
            <p:grpSpPr>
              <a:xfrm>
                <a:off x="6118882" y="43399914"/>
                <a:ext cx="4827457" cy="2131508"/>
                <a:chOff x="7523320" y="8589620"/>
                <a:chExt cx="4827457" cy="2131508"/>
              </a:xfrm>
            </p:grpSpPr>
            <p:sp>
              <p:nvSpPr>
                <p:cNvPr id="168" name="Freeform: Shape 167">
                  <a:extLst>
                    <a:ext uri="{FF2B5EF4-FFF2-40B4-BE49-F238E27FC236}">
                      <a16:creationId xmlns:a16="http://schemas.microsoft.com/office/drawing/2014/main" id="{11843D23-D775-4317-8E9C-D35160492C0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9" name="Group 168">
                  <a:extLst>
                    <a:ext uri="{FF2B5EF4-FFF2-40B4-BE49-F238E27FC236}">
                      <a16:creationId xmlns:a16="http://schemas.microsoft.com/office/drawing/2014/main" id="{32207418-6B69-453A-8B21-072C8D6BFB7F}"/>
                    </a:ext>
                  </a:extLst>
                </p:cNvPr>
                <p:cNvGrpSpPr/>
                <p:nvPr/>
              </p:nvGrpSpPr>
              <p:grpSpPr>
                <a:xfrm>
                  <a:off x="11394041" y="8589620"/>
                  <a:ext cx="956736" cy="1287968"/>
                  <a:chOff x="-3862348" y="1399884"/>
                  <a:chExt cx="956736" cy="1287968"/>
                </a:xfrm>
              </p:grpSpPr>
              <p:pic>
                <p:nvPicPr>
                  <p:cNvPr id="170" name="Graphic 169">
                    <a:extLst>
                      <a:ext uri="{FF2B5EF4-FFF2-40B4-BE49-F238E27FC236}">
                        <a16:creationId xmlns:a16="http://schemas.microsoft.com/office/drawing/2014/main" id="{E235D6BD-36F1-4EB8-9B41-35EC19021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1" name="TextBox 170">
                    <a:extLst>
                      <a:ext uri="{FF2B5EF4-FFF2-40B4-BE49-F238E27FC236}">
                        <a16:creationId xmlns:a16="http://schemas.microsoft.com/office/drawing/2014/main" id="{BC87B503-6A76-475C-B25A-CCA010321DB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3" name="Group 162">
                <a:extLst>
                  <a:ext uri="{FF2B5EF4-FFF2-40B4-BE49-F238E27FC236}">
                    <a16:creationId xmlns:a16="http://schemas.microsoft.com/office/drawing/2014/main" id="{18D505DF-7C44-46F5-B5E3-119AD7110B1C}"/>
                  </a:ext>
                </a:extLst>
              </p:cNvPr>
              <p:cNvGrpSpPr/>
              <p:nvPr/>
            </p:nvGrpSpPr>
            <p:grpSpPr>
              <a:xfrm>
                <a:off x="6037236" y="708409"/>
                <a:ext cx="4823141" cy="47137796"/>
                <a:chOff x="1422707" y="-36204900"/>
                <a:chExt cx="4823141" cy="47137796"/>
              </a:xfrm>
            </p:grpSpPr>
            <p:sp>
              <p:nvSpPr>
                <p:cNvPr id="164" name="Freeform: Shape 163">
                  <a:extLst>
                    <a:ext uri="{FF2B5EF4-FFF2-40B4-BE49-F238E27FC236}">
                      <a16:creationId xmlns:a16="http://schemas.microsoft.com/office/drawing/2014/main" id="{B11888C9-18C4-4C3A-8A72-44B7CFABC24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5" name="Group 164">
                  <a:extLst>
                    <a:ext uri="{FF2B5EF4-FFF2-40B4-BE49-F238E27FC236}">
                      <a16:creationId xmlns:a16="http://schemas.microsoft.com/office/drawing/2014/main" id="{52FE19DE-69E6-4C7E-B42D-FFFFD89771ED}"/>
                    </a:ext>
                  </a:extLst>
                </p:cNvPr>
                <p:cNvGrpSpPr/>
                <p:nvPr/>
              </p:nvGrpSpPr>
              <p:grpSpPr>
                <a:xfrm>
                  <a:off x="5207466" y="-36204900"/>
                  <a:ext cx="1038382" cy="46307692"/>
                  <a:chOff x="-2832065" y="-43606370"/>
                  <a:chExt cx="1038382" cy="46307692"/>
                </a:xfrm>
              </p:grpSpPr>
              <p:pic>
                <p:nvPicPr>
                  <p:cNvPr id="166" name="Graphic 165">
                    <a:extLst>
                      <a:ext uri="{FF2B5EF4-FFF2-40B4-BE49-F238E27FC236}">
                        <a16:creationId xmlns:a16="http://schemas.microsoft.com/office/drawing/2014/main" id="{9648E9F5-459E-4F10-B046-2755E2726C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67" name="TextBox 166">
                    <a:extLst>
                      <a:ext uri="{FF2B5EF4-FFF2-40B4-BE49-F238E27FC236}">
                        <a16:creationId xmlns:a16="http://schemas.microsoft.com/office/drawing/2014/main" id="{6527618F-6512-436E-BDDB-A5742050FD6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pic>
                <p:nvPicPr>
                  <p:cNvPr id="967" name="Graphic 966">
                    <a:extLst>
                      <a:ext uri="{FF2B5EF4-FFF2-40B4-BE49-F238E27FC236}">
                        <a16:creationId xmlns:a16="http://schemas.microsoft.com/office/drawing/2014/main" id="{72D7B838-BBDF-4E95-92CB-96A26BB9BC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32065" y="-43606370"/>
                    <a:ext cx="956736" cy="956736"/>
                  </a:xfrm>
                  <a:prstGeom prst="rect">
                    <a:avLst/>
                  </a:prstGeom>
                </p:spPr>
              </p:pic>
              <p:sp>
                <p:nvSpPr>
                  <p:cNvPr id="968" name="TextBox 967">
                    <a:extLst>
                      <a:ext uri="{FF2B5EF4-FFF2-40B4-BE49-F238E27FC236}">
                        <a16:creationId xmlns:a16="http://schemas.microsoft.com/office/drawing/2014/main" id="{BD369F26-46B0-4B9E-A81E-98B31A997344}"/>
                      </a:ext>
                    </a:extLst>
                  </p:cNvPr>
                  <p:cNvSpPr txBox="1"/>
                  <p:nvPr/>
                </p:nvSpPr>
                <p:spPr>
                  <a:xfrm>
                    <a:off x="-2682114" y="-42674264"/>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sp>
              <p:nvSpPr>
                <p:cNvPr id="966" name="Freeform: Shape 965">
                  <a:extLst>
                    <a:ext uri="{FF2B5EF4-FFF2-40B4-BE49-F238E27FC236}">
                      <a16:creationId xmlns:a16="http://schemas.microsoft.com/office/drawing/2014/main" id="{53FE895F-98BC-4925-9E76-89F9C711BAC9}"/>
                    </a:ext>
                  </a:extLst>
                </p:cNvPr>
                <p:cNvSpPr/>
                <p:nvPr/>
              </p:nvSpPr>
              <p:spPr>
                <a:xfrm>
                  <a:off x="1422707" y="-3617888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grpSp>
          <p:nvGrpSpPr>
            <p:cNvPr id="327" name="Group 326">
              <a:extLst>
                <a:ext uri="{FF2B5EF4-FFF2-40B4-BE49-F238E27FC236}">
                  <a16:creationId xmlns:a16="http://schemas.microsoft.com/office/drawing/2014/main" id="{0719478A-9A9A-4637-A06C-9F9F3DA9AC8E}"/>
                </a:ext>
              </a:extLst>
            </p:cNvPr>
            <p:cNvGrpSpPr/>
            <p:nvPr/>
          </p:nvGrpSpPr>
          <p:grpSpPr>
            <a:xfrm>
              <a:off x="-11604057" y="-6806917"/>
              <a:ext cx="10426151" cy="62295240"/>
              <a:chOff x="492570" y="-969192"/>
              <a:chExt cx="10426151" cy="62295240"/>
            </a:xfrm>
          </p:grpSpPr>
          <p:sp>
            <p:nvSpPr>
              <p:cNvPr id="328" name="Rectangle: Rounded Corners 327">
                <a:extLst>
                  <a:ext uri="{FF2B5EF4-FFF2-40B4-BE49-F238E27FC236}">
                    <a16:creationId xmlns:a16="http://schemas.microsoft.com/office/drawing/2014/main" id="{0E19E8E2-4A46-41BA-ABF3-317FF2C4A5DE}"/>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332" name="Freeform: Shape 331">
                <a:extLst>
                  <a:ext uri="{FF2B5EF4-FFF2-40B4-BE49-F238E27FC236}">
                    <a16:creationId xmlns:a16="http://schemas.microsoft.com/office/drawing/2014/main" id="{9A3CED91-42F5-4A3B-97AA-DCAF342975E1}"/>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333" name="Group 332">
                <a:extLst>
                  <a:ext uri="{FF2B5EF4-FFF2-40B4-BE49-F238E27FC236}">
                    <a16:creationId xmlns:a16="http://schemas.microsoft.com/office/drawing/2014/main" id="{2EC82998-453B-4299-A450-6F89772B20E4}"/>
                  </a:ext>
                </a:extLst>
              </p:cNvPr>
              <p:cNvGrpSpPr/>
              <p:nvPr/>
            </p:nvGrpSpPr>
            <p:grpSpPr>
              <a:xfrm>
                <a:off x="1501138" y="1605415"/>
                <a:ext cx="956736" cy="1301438"/>
                <a:chOff x="-1490164" y="1399884"/>
                <a:chExt cx="956736" cy="1301438"/>
              </a:xfrm>
            </p:grpSpPr>
            <p:pic>
              <p:nvPicPr>
                <p:cNvPr id="452" name="Graphic 451">
                  <a:extLst>
                    <a:ext uri="{FF2B5EF4-FFF2-40B4-BE49-F238E27FC236}">
                      <a16:creationId xmlns:a16="http://schemas.microsoft.com/office/drawing/2014/main" id="{30958404-7678-4B21-A3A4-2180434B875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53" name="TextBox 452">
                  <a:extLst>
                    <a:ext uri="{FF2B5EF4-FFF2-40B4-BE49-F238E27FC236}">
                      <a16:creationId xmlns:a16="http://schemas.microsoft.com/office/drawing/2014/main" id="{45137B54-B3B7-45BB-B195-6599DB8C269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334" name="Group 333">
                <a:extLst>
                  <a:ext uri="{FF2B5EF4-FFF2-40B4-BE49-F238E27FC236}">
                    <a16:creationId xmlns:a16="http://schemas.microsoft.com/office/drawing/2014/main" id="{58F739D5-E25A-4A15-BA0C-4679ABF5B6F5}"/>
                  </a:ext>
                </a:extLst>
              </p:cNvPr>
              <p:cNvGrpSpPr/>
              <p:nvPr/>
            </p:nvGrpSpPr>
            <p:grpSpPr>
              <a:xfrm>
                <a:off x="5835267" y="4052087"/>
                <a:ext cx="4822721" cy="2105525"/>
                <a:chOff x="5835267" y="4052087"/>
                <a:chExt cx="4822721" cy="2105525"/>
              </a:xfrm>
            </p:grpSpPr>
            <p:sp>
              <p:nvSpPr>
                <p:cNvPr id="448" name="Freeform: Shape 447">
                  <a:extLst>
                    <a:ext uri="{FF2B5EF4-FFF2-40B4-BE49-F238E27FC236}">
                      <a16:creationId xmlns:a16="http://schemas.microsoft.com/office/drawing/2014/main" id="{E78C02E8-4C8D-4FA8-86B5-6232EC22C17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9" name="Group 448">
                  <a:extLst>
                    <a:ext uri="{FF2B5EF4-FFF2-40B4-BE49-F238E27FC236}">
                      <a16:creationId xmlns:a16="http://schemas.microsoft.com/office/drawing/2014/main" id="{E6E8735F-EA60-4EC1-B518-8575F40122AF}"/>
                    </a:ext>
                  </a:extLst>
                </p:cNvPr>
                <p:cNvGrpSpPr/>
                <p:nvPr/>
              </p:nvGrpSpPr>
              <p:grpSpPr>
                <a:xfrm>
                  <a:off x="9701252" y="4295484"/>
                  <a:ext cx="956736" cy="1287968"/>
                  <a:chOff x="-3862348" y="1399884"/>
                  <a:chExt cx="956736" cy="1287968"/>
                </a:xfrm>
              </p:grpSpPr>
              <p:pic>
                <p:nvPicPr>
                  <p:cNvPr id="450" name="Graphic 449">
                    <a:extLst>
                      <a:ext uri="{FF2B5EF4-FFF2-40B4-BE49-F238E27FC236}">
                        <a16:creationId xmlns:a16="http://schemas.microsoft.com/office/drawing/2014/main" id="{1811616D-1777-4DA9-85ED-0D871C484EA6}"/>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51" name="TextBox 450">
                    <a:extLst>
                      <a:ext uri="{FF2B5EF4-FFF2-40B4-BE49-F238E27FC236}">
                        <a16:creationId xmlns:a16="http://schemas.microsoft.com/office/drawing/2014/main" id="{ABC98E50-E32C-4BB5-A8CC-51D414A415E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5" name="Group 334">
                <a:extLst>
                  <a:ext uri="{FF2B5EF4-FFF2-40B4-BE49-F238E27FC236}">
                    <a16:creationId xmlns:a16="http://schemas.microsoft.com/office/drawing/2014/main" id="{B4F7725A-C1EC-4B16-8340-23194C76DCCC}"/>
                  </a:ext>
                </a:extLst>
              </p:cNvPr>
              <p:cNvGrpSpPr/>
              <p:nvPr/>
            </p:nvGrpSpPr>
            <p:grpSpPr>
              <a:xfrm>
                <a:off x="5916493" y="7076248"/>
                <a:ext cx="4741495" cy="2131542"/>
                <a:chOff x="1504353" y="8801354"/>
                <a:chExt cx="4741495" cy="2131542"/>
              </a:xfrm>
            </p:grpSpPr>
            <p:sp>
              <p:nvSpPr>
                <p:cNvPr id="444" name="Freeform: Shape 443">
                  <a:extLst>
                    <a:ext uri="{FF2B5EF4-FFF2-40B4-BE49-F238E27FC236}">
                      <a16:creationId xmlns:a16="http://schemas.microsoft.com/office/drawing/2014/main" id="{AEDDC38B-6221-4216-9666-956D51B56E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5" name="Group 444">
                  <a:extLst>
                    <a:ext uri="{FF2B5EF4-FFF2-40B4-BE49-F238E27FC236}">
                      <a16:creationId xmlns:a16="http://schemas.microsoft.com/office/drawing/2014/main" id="{BC0956E1-B426-4107-AF54-D04B8FFFEC29}"/>
                    </a:ext>
                  </a:extLst>
                </p:cNvPr>
                <p:cNvGrpSpPr/>
                <p:nvPr/>
              </p:nvGrpSpPr>
              <p:grpSpPr>
                <a:xfrm>
                  <a:off x="5289112" y="8801354"/>
                  <a:ext cx="956736" cy="1301438"/>
                  <a:chOff x="-2750419" y="1399884"/>
                  <a:chExt cx="956736" cy="1301438"/>
                </a:xfrm>
              </p:grpSpPr>
              <p:pic>
                <p:nvPicPr>
                  <p:cNvPr id="446" name="Graphic 445">
                    <a:extLst>
                      <a:ext uri="{FF2B5EF4-FFF2-40B4-BE49-F238E27FC236}">
                        <a16:creationId xmlns:a16="http://schemas.microsoft.com/office/drawing/2014/main" id="{7134F6FD-40E1-4784-8927-E36F6DF5C63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47" name="TextBox 446">
                    <a:extLst>
                      <a:ext uri="{FF2B5EF4-FFF2-40B4-BE49-F238E27FC236}">
                        <a16:creationId xmlns:a16="http://schemas.microsoft.com/office/drawing/2014/main" id="{35E977CB-53CD-4CE3-8A39-0C3200E19B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6" name="Group 335">
                <a:extLst>
                  <a:ext uri="{FF2B5EF4-FFF2-40B4-BE49-F238E27FC236}">
                    <a16:creationId xmlns:a16="http://schemas.microsoft.com/office/drawing/2014/main" id="{4F5E9830-B352-4F94-93B1-F3D11AB12AF4}"/>
                  </a:ext>
                </a:extLst>
              </p:cNvPr>
              <p:cNvGrpSpPr/>
              <p:nvPr/>
            </p:nvGrpSpPr>
            <p:grpSpPr>
              <a:xfrm>
                <a:off x="1494244" y="9700076"/>
                <a:ext cx="5024592" cy="2105525"/>
                <a:chOff x="1653538" y="1750435"/>
                <a:chExt cx="5024592" cy="2105525"/>
              </a:xfrm>
            </p:grpSpPr>
            <p:sp>
              <p:nvSpPr>
                <p:cNvPr id="440" name="Freeform: Shape 439">
                  <a:extLst>
                    <a:ext uri="{FF2B5EF4-FFF2-40B4-BE49-F238E27FC236}">
                      <a16:creationId xmlns:a16="http://schemas.microsoft.com/office/drawing/2014/main" id="{A4429134-0009-487E-A7F0-0D91BB15BFC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1" name="Group 440">
                  <a:extLst>
                    <a:ext uri="{FF2B5EF4-FFF2-40B4-BE49-F238E27FC236}">
                      <a16:creationId xmlns:a16="http://schemas.microsoft.com/office/drawing/2014/main" id="{280F0929-2349-4B55-BE5B-953C627DE585}"/>
                    </a:ext>
                  </a:extLst>
                </p:cNvPr>
                <p:cNvGrpSpPr/>
                <p:nvPr/>
              </p:nvGrpSpPr>
              <p:grpSpPr>
                <a:xfrm>
                  <a:off x="1653538" y="1757815"/>
                  <a:ext cx="956736" cy="1301438"/>
                  <a:chOff x="-1490164" y="1399884"/>
                  <a:chExt cx="956736" cy="1301438"/>
                </a:xfrm>
              </p:grpSpPr>
              <p:pic>
                <p:nvPicPr>
                  <p:cNvPr id="442" name="Graphic 441">
                    <a:extLst>
                      <a:ext uri="{FF2B5EF4-FFF2-40B4-BE49-F238E27FC236}">
                        <a16:creationId xmlns:a16="http://schemas.microsoft.com/office/drawing/2014/main" id="{4406B54D-88BA-44CC-A4A0-70F2458605F4}"/>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43" name="TextBox 442">
                    <a:extLst>
                      <a:ext uri="{FF2B5EF4-FFF2-40B4-BE49-F238E27FC236}">
                        <a16:creationId xmlns:a16="http://schemas.microsoft.com/office/drawing/2014/main" id="{02142C57-14B4-45AC-AD0A-1C7C760E13E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37" name="Group 336">
                <a:extLst>
                  <a:ext uri="{FF2B5EF4-FFF2-40B4-BE49-F238E27FC236}">
                    <a16:creationId xmlns:a16="http://schemas.microsoft.com/office/drawing/2014/main" id="{E6AC6B89-6001-4A97-B9E0-A7E2C22D3400}"/>
                  </a:ext>
                </a:extLst>
              </p:cNvPr>
              <p:cNvGrpSpPr/>
              <p:nvPr/>
            </p:nvGrpSpPr>
            <p:grpSpPr>
              <a:xfrm>
                <a:off x="5916493" y="12134418"/>
                <a:ext cx="4741495" cy="2131542"/>
                <a:chOff x="1504353" y="8801354"/>
                <a:chExt cx="4741495" cy="2131542"/>
              </a:xfrm>
            </p:grpSpPr>
            <p:sp>
              <p:nvSpPr>
                <p:cNvPr id="436" name="Freeform: Shape 435">
                  <a:extLst>
                    <a:ext uri="{FF2B5EF4-FFF2-40B4-BE49-F238E27FC236}">
                      <a16:creationId xmlns:a16="http://schemas.microsoft.com/office/drawing/2014/main" id="{39BDB283-E884-4FC3-9CDF-9763E81B004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7" name="Group 436">
                  <a:extLst>
                    <a:ext uri="{FF2B5EF4-FFF2-40B4-BE49-F238E27FC236}">
                      <a16:creationId xmlns:a16="http://schemas.microsoft.com/office/drawing/2014/main" id="{0D20726A-ACFD-4211-AB96-D9ED26728DA0}"/>
                    </a:ext>
                  </a:extLst>
                </p:cNvPr>
                <p:cNvGrpSpPr/>
                <p:nvPr/>
              </p:nvGrpSpPr>
              <p:grpSpPr>
                <a:xfrm>
                  <a:off x="5289112" y="8801354"/>
                  <a:ext cx="956736" cy="1301438"/>
                  <a:chOff x="-2750419" y="1399884"/>
                  <a:chExt cx="956736" cy="1301438"/>
                </a:xfrm>
              </p:grpSpPr>
              <p:pic>
                <p:nvPicPr>
                  <p:cNvPr id="438" name="Graphic 437">
                    <a:extLst>
                      <a:ext uri="{FF2B5EF4-FFF2-40B4-BE49-F238E27FC236}">
                        <a16:creationId xmlns:a16="http://schemas.microsoft.com/office/drawing/2014/main" id="{BC0F911D-2573-48A9-8254-AA8A33C770E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39" name="TextBox 438">
                    <a:extLst>
                      <a:ext uri="{FF2B5EF4-FFF2-40B4-BE49-F238E27FC236}">
                        <a16:creationId xmlns:a16="http://schemas.microsoft.com/office/drawing/2014/main" id="{DA340408-A7A7-4ECF-AA5A-841CB7848B3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8" name="Group 337">
                <a:extLst>
                  <a:ext uri="{FF2B5EF4-FFF2-40B4-BE49-F238E27FC236}">
                    <a16:creationId xmlns:a16="http://schemas.microsoft.com/office/drawing/2014/main" id="{1308BECC-0F7D-43B0-8439-F312A8928917}"/>
                  </a:ext>
                </a:extLst>
              </p:cNvPr>
              <p:cNvGrpSpPr/>
              <p:nvPr/>
            </p:nvGrpSpPr>
            <p:grpSpPr>
              <a:xfrm>
                <a:off x="5916493" y="14620794"/>
                <a:ext cx="4822721" cy="2105525"/>
                <a:chOff x="5835267" y="4052087"/>
                <a:chExt cx="4822721" cy="2105525"/>
              </a:xfrm>
            </p:grpSpPr>
            <p:sp>
              <p:nvSpPr>
                <p:cNvPr id="432" name="Freeform: Shape 431">
                  <a:extLst>
                    <a:ext uri="{FF2B5EF4-FFF2-40B4-BE49-F238E27FC236}">
                      <a16:creationId xmlns:a16="http://schemas.microsoft.com/office/drawing/2014/main" id="{6B5FCF08-C28D-48E2-B346-3399E2FF496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3" name="Group 432">
                  <a:extLst>
                    <a:ext uri="{FF2B5EF4-FFF2-40B4-BE49-F238E27FC236}">
                      <a16:creationId xmlns:a16="http://schemas.microsoft.com/office/drawing/2014/main" id="{7F3DE97D-BA89-4C81-A260-71309CC21092}"/>
                    </a:ext>
                  </a:extLst>
                </p:cNvPr>
                <p:cNvGrpSpPr/>
                <p:nvPr/>
              </p:nvGrpSpPr>
              <p:grpSpPr>
                <a:xfrm>
                  <a:off x="9701252" y="4295484"/>
                  <a:ext cx="956736" cy="1287968"/>
                  <a:chOff x="-3862348" y="1399884"/>
                  <a:chExt cx="956736" cy="1287968"/>
                </a:xfrm>
              </p:grpSpPr>
              <p:pic>
                <p:nvPicPr>
                  <p:cNvPr id="434" name="Graphic 433">
                    <a:extLst>
                      <a:ext uri="{FF2B5EF4-FFF2-40B4-BE49-F238E27FC236}">
                        <a16:creationId xmlns:a16="http://schemas.microsoft.com/office/drawing/2014/main" id="{DCF2893E-C367-4DEB-84E2-FBE2D6B102A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5" name="TextBox 434">
                    <a:extLst>
                      <a:ext uri="{FF2B5EF4-FFF2-40B4-BE49-F238E27FC236}">
                        <a16:creationId xmlns:a16="http://schemas.microsoft.com/office/drawing/2014/main" id="{D2D8694E-6E0F-4B18-95CB-CCB2762AAF6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9" name="Group 338">
                <a:extLst>
                  <a:ext uri="{FF2B5EF4-FFF2-40B4-BE49-F238E27FC236}">
                    <a16:creationId xmlns:a16="http://schemas.microsoft.com/office/drawing/2014/main" id="{CF6D7AAC-D3E7-4184-9EB1-27982A02BC2C}"/>
                  </a:ext>
                </a:extLst>
              </p:cNvPr>
              <p:cNvGrpSpPr/>
              <p:nvPr/>
            </p:nvGrpSpPr>
            <p:grpSpPr>
              <a:xfrm>
                <a:off x="5916493" y="17081153"/>
                <a:ext cx="4822721" cy="2105525"/>
                <a:chOff x="5835267" y="4052087"/>
                <a:chExt cx="4822721" cy="2105525"/>
              </a:xfrm>
            </p:grpSpPr>
            <p:sp>
              <p:nvSpPr>
                <p:cNvPr id="428" name="Freeform: Shape 427">
                  <a:extLst>
                    <a:ext uri="{FF2B5EF4-FFF2-40B4-BE49-F238E27FC236}">
                      <a16:creationId xmlns:a16="http://schemas.microsoft.com/office/drawing/2014/main" id="{206CBAFC-1655-403E-A16B-03914E25C9B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9" name="Group 428">
                  <a:extLst>
                    <a:ext uri="{FF2B5EF4-FFF2-40B4-BE49-F238E27FC236}">
                      <a16:creationId xmlns:a16="http://schemas.microsoft.com/office/drawing/2014/main" id="{938839D9-2754-42E1-8F14-1437E98808D7}"/>
                    </a:ext>
                  </a:extLst>
                </p:cNvPr>
                <p:cNvGrpSpPr/>
                <p:nvPr/>
              </p:nvGrpSpPr>
              <p:grpSpPr>
                <a:xfrm>
                  <a:off x="9701252" y="4295484"/>
                  <a:ext cx="956736" cy="1287968"/>
                  <a:chOff x="-3862348" y="1399884"/>
                  <a:chExt cx="956736" cy="1287968"/>
                </a:xfrm>
              </p:grpSpPr>
              <p:pic>
                <p:nvPicPr>
                  <p:cNvPr id="430" name="Graphic 429">
                    <a:extLst>
                      <a:ext uri="{FF2B5EF4-FFF2-40B4-BE49-F238E27FC236}">
                        <a16:creationId xmlns:a16="http://schemas.microsoft.com/office/drawing/2014/main" id="{7F226EDE-DD23-42E8-BB98-3ACB0FF94CD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1" name="TextBox 430">
                    <a:extLst>
                      <a:ext uri="{FF2B5EF4-FFF2-40B4-BE49-F238E27FC236}">
                        <a16:creationId xmlns:a16="http://schemas.microsoft.com/office/drawing/2014/main" id="{5D62DA87-CD13-40F2-BD7C-A43B225A3EE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0" name="Group 339">
                <a:extLst>
                  <a:ext uri="{FF2B5EF4-FFF2-40B4-BE49-F238E27FC236}">
                    <a16:creationId xmlns:a16="http://schemas.microsoft.com/office/drawing/2014/main" id="{069EB611-0E55-4655-A07D-30E6536897CB}"/>
                  </a:ext>
                </a:extLst>
              </p:cNvPr>
              <p:cNvGrpSpPr/>
              <p:nvPr/>
            </p:nvGrpSpPr>
            <p:grpSpPr>
              <a:xfrm>
                <a:off x="5916493" y="19541512"/>
                <a:ext cx="4822721" cy="2105525"/>
                <a:chOff x="5835267" y="4052087"/>
                <a:chExt cx="4822721" cy="2105525"/>
              </a:xfrm>
            </p:grpSpPr>
            <p:sp>
              <p:nvSpPr>
                <p:cNvPr id="424" name="Freeform: Shape 423">
                  <a:extLst>
                    <a:ext uri="{FF2B5EF4-FFF2-40B4-BE49-F238E27FC236}">
                      <a16:creationId xmlns:a16="http://schemas.microsoft.com/office/drawing/2014/main" id="{64FC437C-929A-43E4-AF47-50F98B0881A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5" name="Group 424">
                  <a:extLst>
                    <a:ext uri="{FF2B5EF4-FFF2-40B4-BE49-F238E27FC236}">
                      <a16:creationId xmlns:a16="http://schemas.microsoft.com/office/drawing/2014/main" id="{556B2697-458A-412A-9FAB-D47D72C91C27}"/>
                    </a:ext>
                  </a:extLst>
                </p:cNvPr>
                <p:cNvGrpSpPr/>
                <p:nvPr/>
              </p:nvGrpSpPr>
              <p:grpSpPr>
                <a:xfrm>
                  <a:off x="9701252" y="4295484"/>
                  <a:ext cx="956736" cy="1287968"/>
                  <a:chOff x="-3862348" y="1399884"/>
                  <a:chExt cx="956736" cy="1287968"/>
                </a:xfrm>
              </p:grpSpPr>
              <p:pic>
                <p:nvPicPr>
                  <p:cNvPr id="426" name="Graphic 425">
                    <a:extLst>
                      <a:ext uri="{FF2B5EF4-FFF2-40B4-BE49-F238E27FC236}">
                        <a16:creationId xmlns:a16="http://schemas.microsoft.com/office/drawing/2014/main" id="{1FC41E09-1D59-4FCF-A64F-BBD28147C80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27" name="TextBox 426">
                    <a:extLst>
                      <a:ext uri="{FF2B5EF4-FFF2-40B4-BE49-F238E27FC236}">
                        <a16:creationId xmlns:a16="http://schemas.microsoft.com/office/drawing/2014/main" id="{0A5C7605-9E1A-4573-8927-CDE7AF91F1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1" name="Group 340">
                <a:extLst>
                  <a:ext uri="{FF2B5EF4-FFF2-40B4-BE49-F238E27FC236}">
                    <a16:creationId xmlns:a16="http://schemas.microsoft.com/office/drawing/2014/main" id="{5DA51EEF-BC10-4815-B832-D79DE064FBEC}"/>
                  </a:ext>
                </a:extLst>
              </p:cNvPr>
              <p:cNvGrpSpPr/>
              <p:nvPr/>
            </p:nvGrpSpPr>
            <p:grpSpPr>
              <a:xfrm>
                <a:off x="1653284" y="22001871"/>
                <a:ext cx="5024592" cy="2105525"/>
                <a:chOff x="1653538" y="1750435"/>
                <a:chExt cx="5024592" cy="2105525"/>
              </a:xfrm>
            </p:grpSpPr>
            <p:sp>
              <p:nvSpPr>
                <p:cNvPr id="420" name="Freeform: Shape 419">
                  <a:extLst>
                    <a:ext uri="{FF2B5EF4-FFF2-40B4-BE49-F238E27FC236}">
                      <a16:creationId xmlns:a16="http://schemas.microsoft.com/office/drawing/2014/main" id="{EF582F67-4D20-4F8E-A456-C9927601A9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1" name="Group 420">
                  <a:extLst>
                    <a:ext uri="{FF2B5EF4-FFF2-40B4-BE49-F238E27FC236}">
                      <a16:creationId xmlns:a16="http://schemas.microsoft.com/office/drawing/2014/main" id="{3185BACE-C7F5-4303-B9C1-2F6D34D6CC25}"/>
                    </a:ext>
                  </a:extLst>
                </p:cNvPr>
                <p:cNvGrpSpPr/>
                <p:nvPr/>
              </p:nvGrpSpPr>
              <p:grpSpPr>
                <a:xfrm>
                  <a:off x="1653538" y="1757815"/>
                  <a:ext cx="956736" cy="1301438"/>
                  <a:chOff x="-1490164" y="1399884"/>
                  <a:chExt cx="956736" cy="1301438"/>
                </a:xfrm>
              </p:grpSpPr>
              <p:pic>
                <p:nvPicPr>
                  <p:cNvPr id="422" name="Graphic 421">
                    <a:extLst>
                      <a:ext uri="{FF2B5EF4-FFF2-40B4-BE49-F238E27FC236}">
                        <a16:creationId xmlns:a16="http://schemas.microsoft.com/office/drawing/2014/main" id="{505F844E-6289-401B-B6EC-A138CECE1514}"/>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23" name="TextBox 422">
                    <a:extLst>
                      <a:ext uri="{FF2B5EF4-FFF2-40B4-BE49-F238E27FC236}">
                        <a16:creationId xmlns:a16="http://schemas.microsoft.com/office/drawing/2014/main" id="{86147C3D-ED25-4322-AE42-AA422DAC206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2" name="Group 341">
                <a:extLst>
                  <a:ext uri="{FF2B5EF4-FFF2-40B4-BE49-F238E27FC236}">
                    <a16:creationId xmlns:a16="http://schemas.microsoft.com/office/drawing/2014/main" id="{184B88B3-0BEB-4BEF-AF79-02E94F36FE9C}"/>
                  </a:ext>
                </a:extLst>
              </p:cNvPr>
              <p:cNvGrpSpPr/>
              <p:nvPr/>
            </p:nvGrpSpPr>
            <p:grpSpPr>
              <a:xfrm>
                <a:off x="5916493" y="24462230"/>
                <a:ext cx="4741495" cy="2131542"/>
                <a:chOff x="1504353" y="8801354"/>
                <a:chExt cx="4741495" cy="2131542"/>
              </a:xfrm>
            </p:grpSpPr>
            <p:sp>
              <p:nvSpPr>
                <p:cNvPr id="416" name="Freeform: Shape 415">
                  <a:extLst>
                    <a:ext uri="{FF2B5EF4-FFF2-40B4-BE49-F238E27FC236}">
                      <a16:creationId xmlns:a16="http://schemas.microsoft.com/office/drawing/2014/main" id="{12995D90-43DD-4FF0-A217-1DA80877EAF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7" name="Group 416">
                  <a:extLst>
                    <a:ext uri="{FF2B5EF4-FFF2-40B4-BE49-F238E27FC236}">
                      <a16:creationId xmlns:a16="http://schemas.microsoft.com/office/drawing/2014/main" id="{9A37921B-0AFE-417D-B8E7-31EE1BC73F20}"/>
                    </a:ext>
                  </a:extLst>
                </p:cNvPr>
                <p:cNvGrpSpPr/>
                <p:nvPr/>
              </p:nvGrpSpPr>
              <p:grpSpPr>
                <a:xfrm>
                  <a:off x="5289112" y="8801354"/>
                  <a:ext cx="956736" cy="1301438"/>
                  <a:chOff x="-2750419" y="1399884"/>
                  <a:chExt cx="956736" cy="1301438"/>
                </a:xfrm>
              </p:grpSpPr>
              <p:pic>
                <p:nvPicPr>
                  <p:cNvPr id="418" name="Graphic 417">
                    <a:extLst>
                      <a:ext uri="{FF2B5EF4-FFF2-40B4-BE49-F238E27FC236}">
                        <a16:creationId xmlns:a16="http://schemas.microsoft.com/office/drawing/2014/main" id="{4FEB6BC6-3D48-4D0E-9C92-6681F97DE4D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9" name="TextBox 418">
                    <a:extLst>
                      <a:ext uri="{FF2B5EF4-FFF2-40B4-BE49-F238E27FC236}">
                        <a16:creationId xmlns:a16="http://schemas.microsoft.com/office/drawing/2014/main" id="{74CB94A7-11EE-41F0-9D2A-25B9B254093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3" name="TextBox 342">
                <a:extLst>
                  <a:ext uri="{FF2B5EF4-FFF2-40B4-BE49-F238E27FC236}">
                    <a16:creationId xmlns:a16="http://schemas.microsoft.com/office/drawing/2014/main" id="{C8549864-068C-4B52-9DA5-8FB28CD0AAE2}"/>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4" name="Group 343">
                <a:extLst>
                  <a:ext uri="{FF2B5EF4-FFF2-40B4-BE49-F238E27FC236}">
                    <a16:creationId xmlns:a16="http://schemas.microsoft.com/office/drawing/2014/main" id="{F39111C2-BE7C-42F9-A608-04E2740856A1}"/>
                  </a:ext>
                </a:extLst>
              </p:cNvPr>
              <p:cNvGrpSpPr/>
              <p:nvPr/>
            </p:nvGrpSpPr>
            <p:grpSpPr>
              <a:xfrm>
                <a:off x="5916493" y="27143993"/>
                <a:ext cx="4741495" cy="2131542"/>
                <a:chOff x="1504353" y="8801354"/>
                <a:chExt cx="4741495" cy="2131542"/>
              </a:xfrm>
            </p:grpSpPr>
            <p:sp>
              <p:nvSpPr>
                <p:cNvPr id="412" name="Freeform: Shape 411">
                  <a:extLst>
                    <a:ext uri="{FF2B5EF4-FFF2-40B4-BE49-F238E27FC236}">
                      <a16:creationId xmlns:a16="http://schemas.microsoft.com/office/drawing/2014/main" id="{7810BECB-4588-4CF8-A19C-A8F9850F963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3" name="Group 412">
                  <a:extLst>
                    <a:ext uri="{FF2B5EF4-FFF2-40B4-BE49-F238E27FC236}">
                      <a16:creationId xmlns:a16="http://schemas.microsoft.com/office/drawing/2014/main" id="{B885EC6B-6675-46AF-B4B3-2C6E8F490983}"/>
                    </a:ext>
                  </a:extLst>
                </p:cNvPr>
                <p:cNvGrpSpPr/>
                <p:nvPr/>
              </p:nvGrpSpPr>
              <p:grpSpPr>
                <a:xfrm>
                  <a:off x="5289112" y="8801354"/>
                  <a:ext cx="956736" cy="1301438"/>
                  <a:chOff x="-2750419" y="1399884"/>
                  <a:chExt cx="956736" cy="1301438"/>
                </a:xfrm>
              </p:grpSpPr>
              <p:pic>
                <p:nvPicPr>
                  <p:cNvPr id="414" name="Graphic 413">
                    <a:extLst>
                      <a:ext uri="{FF2B5EF4-FFF2-40B4-BE49-F238E27FC236}">
                        <a16:creationId xmlns:a16="http://schemas.microsoft.com/office/drawing/2014/main" id="{1CAC977D-438E-42F1-BAEB-EB9489FEB0E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5" name="TextBox 414">
                    <a:extLst>
                      <a:ext uri="{FF2B5EF4-FFF2-40B4-BE49-F238E27FC236}">
                        <a16:creationId xmlns:a16="http://schemas.microsoft.com/office/drawing/2014/main" id="{CC8C2659-C7EA-4B22-BBEC-1F932C3D38F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45" name="Group 344">
                <a:extLst>
                  <a:ext uri="{FF2B5EF4-FFF2-40B4-BE49-F238E27FC236}">
                    <a16:creationId xmlns:a16="http://schemas.microsoft.com/office/drawing/2014/main" id="{A5FF4E91-9650-430E-8884-DA6639639C3E}"/>
                  </a:ext>
                </a:extLst>
              </p:cNvPr>
              <p:cNvGrpSpPr/>
              <p:nvPr/>
            </p:nvGrpSpPr>
            <p:grpSpPr>
              <a:xfrm>
                <a:off x="1609989" y="29657184"/>
                <a:ext cx="5024592" cy="2105525"/>
                <a:chOff x="1653538" y="1750435"/>
                <a:chExt cx="5024592" cy="2105525"/>
              </a:xfrm>
            </p:grpSpPr>
            <p:sp>
              <p:nvSpPr>
                <p:cNvPr id="408" name="Freeform: Shape 407">
                  <a:extLst>
                    <a:ext uri="{FF2B5EF4-FFF2-40B4-BE49-F238E27FC236}">
                      <a16:creationId xmlns:a16="http://schemas.microsoft.com/office/drawing/2014/main" id="{E8077896-ED04-4340-9A3B-C42B83AAA95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409" name="Group 408">
                  <a:extLst>
                    <a:ext uri="{FF2B5EF4-FFF2-40B4-BE49-F238E27FC236}">
                      <a16:creationId xmlns:a16="http://schemas.microsoft.com/office/drawing/2014/main" id="{26A82CD2-5703-49D5-ADCE-C885C62256DD}"/>
                    </a:ext>
                  </a:extLst>
                </p:cNvPr>
                <p:cNvGrpSpPr/>
                <p:nvPr/>
              </p:nvGrpSpPr>
              <p:grpSpPr>
                <a:xfrm>
                  <a:off x="1653538" y="1757815"/>
                  <a:ext cx="956736" cy="1301438"/>
                  <a:chOff x="-1490164" y="1399884"/>
                  <a:chExt cx="956736" cy="1301438"/>
                </a:xfrm>
              </p:grpSpPr>
              <p:pic>
                <p:nvPicPr>
                  <p:cNvPr id="410" name="Graphic 409">
                    <a:extLst>
                      <a:ext uri="{FF2B5EF4-FFF2-40B4-BE49-F238E27FC236}">
                        <a16:creationId xmlns:a16="http://schemas.microsoft.com/office/drawing/2014/main" id="{BDB20B8E-89E7-46D0-847F-646F6169F45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11" name="TextBox 410">
                    <a:extLst>
                      <a:ext uri="{FF2B5EF4-FFF2-40B4-BE49-F238E27FC236}">
                        <a16:creationId xmlns:a16="http://schemas.microsoft.com/office/drawing/2014/main" id="{F05B65D4-B2BE-49CC-BB18-05D50A4579C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6" name="Group 345">
                <a:extLst>
                  <a:ext uri="{FF2B5EF4-FFF2-40B4-BE49-F238E27FC236}">
                    <a16:creationId xmlns:a16="http://schemas.microsoft.com/office/drawing/2014/main" id="{BE17590E-0C82-40CA-BD62-F3F20C293D9D}"/>
                  </a:ext>
                </a:extLst>
              </p:cNvPr>
              <p:cNvGrpSpPr/>
              <p:nvPr/>
            </p:nvGrpSpPr>
            <p:grpSpPr>
              <a:xfrm>
                <a:off x="6068893" y="32117015"/>
                <a:ext cx="4822721" cy="2105525"/>
                <a:chOff x="5835267" y="4052087"/>
                <a:chExt cx="4822721" cy="2105525"/>
              </a:xfrm>
            </p:grpSpPr>
            <p:sp>
              <p:nvSpPr>
                <p:cNvPr id="404" name="Freeform: Shape 403">
                  <a:extLst>
                    <a:ext uri="{FF2B5EF4-FFF2-40B4-BE49-F238E27FC236}">
                      <a16:creationId xmlns:a16="http://schemas.microsoft.com/office/drawing/2014/main" id="{9F122DD6-742E-4058-9913-2A85CBB86B3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5" name="Group 404">
                  <a:extLst>
                    <a:ext uri="{FF2B5EF4-FFF2-40B4-BE49-F238E27FC236}">
                      <a16:creationId xmlns:a16="http://schemas.microsoft.com/office/drawing/2014/main" id="{E33ED2A3-C85C-489A-9DA7-74AB9E7C0BBF}"/>
                    </a:ext>
                  </a:extLst>
                </p:cNvPr>
                <p:cNvGrpSpPr/>
                <p:nvPr/>
              </p:nvGrpSpPr>
              <p:grpSpPr>
                <a:xfrm>
                  <a:off x="9701252" y="4295484"/>
                  <a:ext cx="956736" cy="1287968"/>
                  <a:chOff x="-3862348" y="1399884"/>
                  <a:chExt cx="956736" cy="1287968"/>
                </a:xfrm>
              </p:grpSpPr>
              <p:pic>
                <p:nvPicPr>
                  <p:cNvPr id="406" name="Graphic 405">
                    <a:extLst>
                      <a:ext uri="{FF2B5EF4-FFF2-40B4-BE49-F238E27FC236}">
                        <a16:creationId xmlns:a16="http://schemas.microsoft.com/office/drawing/2014/main" id="{C0387A5A-0CBA-44C6-AD65-85DF6DB821B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07" name="TextBox 406">
                    <a:extLst>
                      <a:ext uri="{FF2B5EF4-FFF2-40B4-BE49-F238E27FC236}">
                        <a16:creationId xmlns:a16="http://schemas.microsoft.com/office/drawing/2014/main" id="{79F4D3F5-3875-484B-9051-2C47CE63EA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7" name="Group 346">
                <a:extLst>
                  <a:ext uri="{FF2B5EF4-FFF2-40B4-BE49-F238E27FC236}">
                    <a16:creationId xmlns:a16="http://schemas.microsoft.com/office/drawing/2014/main" id="{FFD13677-C93B-4861-8258-14AA6A908DEA}"/>
                  </a:ext>
                </a:extLst>
              </p:cNvPr>
              <p:cNvGrpSpPr/>
              <p:nvPr/>
            </p:nvGrpSpPr>
            <p:grpSpPr>
              <a:xfrm>
                <a:off x="5994916" y="37587954"/>
                <a:ext cx="4741495" cy="2131542"/>
                <a:chOff x="1504353" y="8801354"/>
                <a:chExt cx="4741495" cy="2131542"/>
              </a:xfrm>
            </p:grpSpPr>
            <p:sp>
              <p:nvSpPr>
                <p:cNvPr id="400" name="Freeform: Shape 399">
                  <a:extLst>
                    <a:ext uri="{FF2B5EF4-FFF2-40B4-BE49-F238E27FC236}">
                      <a16:creationId xmlns:a16="http://schemas.microsoft.com/office/drawing/2014/main" id="{11608954-17F6-46F3-B21F-E0B1FBCBF5F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1" name="Group 400">
                  <a:extLst>
                    <a:ext uri="{FF2B5EF4-FFF2-40B4-BE49-F238E27FC236}">
                      <a16:creationId xmlns:a16="http://schemas.microsoft.com/office/drawing/2014/main" id="{81AFA2B5-800A-4DEC-9FA4-4BD50041CF74}"/>
                    </a:ext>
                  </a:extLst>
                </p:cNvPr>
                <p:cNvGrpSpPr/>
                <p:nvPr/>
              </p:nvGrpSpPr>
              <p:grpSpPr>
                <a:xfrm>
                  <a:off x="5289112" y="8801354"/>
                  <a:ext cx="956736" cy="1301438"/>
                  <a:chOff x="-2750419" y="1399884"/>
                  <a:chExt cx="956736" cy="1301438"/>
                </a:xfrm>
              </p:grpSpPr>
              <p:pic>
                <p:nvPicPr>
                  <p:cNvPr id="402" name="Graphic 401">
                    <a:extLst>
                      <a:ext uri="{FF2B5EF4-FFF2-40B4-BE49-F238E27FC236}">
                        <a16:creationId xmlns:a16="http://schemas.microsoft.com/office/drawing/2014/main" id="{0F9DC36B-86F4-4771-811C-979EFAD5E1B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03" name="TextBox 402">
                    <a:extLst>
                      <a:ext uri="{FF2B5EF4-FFF2-40B4-BE49-F238E27FC236}">
                        <a16:creationId xmlns:a16="http://schemas.microsoft.com/office/drawing/2014/main" id="{EAA2802B-9BC2-4521-A28B-EC5985E23E5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8" name="TextBox 347">
                <a:extLst>
                  <a:ext uri="{FF2B5EF4-FFF2-40B4-BE49-F238E27FC236}">
                    <a16:creationId xmlns:a16="http://schemas.microsoft.com/office/drawing/2014/main" id="{DA2FC96D-0C4A-4ECC-84C7-858ACE26F7F5}"/>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9" name="Group 348">
                <a:extLst>
                  <a:ext uri="{FF2B5EF4-FFF2-40B4-BE49-F238E27FC236}">
                    <a16:creationId xmlns:a16="http://schemas.microsoft.com/office/drawing/2014/main" id="{CE803BFE-46F1-4A3A-8AE0-6580AA992DF7}"/>
                  </a:ext>
                </a:extLst>
              </p:cNvPr>
              <p:cNvGrpSpPr/>
              <p:nvPr/>
            </p:nvGrpSpPr>
            <p:grpSpPr>
              <a:xfrm>
                <a:off x="6096000" y="34798778"/>
                <a:ext cx="4741495" cy="2131542"/>
                <a:chOff x="1504353" y="8801354"/>
                <a:chExt cx="4741495" cy="2131542"/>
              </a:xfrm>
            </p:grpSpPr>
            <p:sp>
              <p:nvSpPr>
                <p:cNvPr id="396" name="Freeform: Shape 395">
                  <a:extLst>
                    <a:ext uri="{FF2B5EF4-FFF2-40B4-BE49-F238E27FC236}">
                      <a16:creationId xmlns:a16="http://schemas.microsoft.com/office/drawing/2014/main" id="{77DF058C-7E7A-4015-A4F2-FD1F1329D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7" name="Group 396">
                  <a:extLst>
                    <a:ext uri="{FF2B5EF4-FFF2-40B4-BE49-F238E27FC236}">
                      <a16:creationId xmlns:a16="http://schemas.microsoft.com/office/drawing/2014/main" id="{51680D71-3FF6-4B91-B550-89BC8DA55391}"/>
                    </a:ext>
                  </a:extLst>
                </p:cNvPr>
                <p:cNvGrpSpPr/>
                <p:nvPr/>
              </p:nvGrpSpPr>
              <p:grpSpPr>
                <a:xfrm>
                  <a:off x="5289112" y="8801354"/>
                  <a:ext cx="956736" cy="1301438"/>
                  <a:chOff x="-2750419" y="1399884"/>
                  <a:chExt cx="956736" cy="1301438"/>
                </a:xfrm>
              </p:grpSpPr>
              <p:pic>
                <p:nvPicPr>
                  <p:cNvPr id="398" name="Graphic 397">
                    <a:extLst>
                      <a:ext uri="{FF2B5EF4-FFF2-40B4-BE49-F238E27FC236}">
                        <a16:creationId xmlns:a16="http://schemas.microsoft.com/office/drawing/2014/main" id="{9E5CDFBC-19F7-4A23-826C-F22E6AFA272B}"/>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99" name="TextBox 398">
                    <a:extLst>
                      <a:ext uri="{FF2B5EF4-FFF2-40B4-BE49-F238E27FC236}">
                        <a16:creationId xmlns:a16="http://schemas.microsoft.com/office/drawing/2014/main" id="{564F9E0E-AC6F-40A3-A160-B04930C78C6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0" name="Group 349">
                <a:extLst>
                  <a:ext uri="{FF2B5EF4-FFF2-40B4-BE49-F238E27FC236}">
                    <a16:creationId xmlns:a16="http://schemas.microsoft.com/office/drawing/2014/main" id="{D1963B27-C4FE-42CF-92FE-8A7106680F4E}"/>
                  </a:ext>
                </a:extLst>
              </p:cNvPr>
              <p:cNvGrpSpPr/>
              <p:nvPr/>
            </p:nvGrpSpPr>
            <p:grpSpPr>
              <a:xfrm>
                <a:off x="1653284" y="39894656"/>
                <a:ext cx="5024592" cy="2105525"/>
                <a:chOff x="1653538" y="1750435"/>
                <a:chExt cx="5024592" cy="2105525"/>
              </a:xfrm>
            </p:grpSpPr>
            <p:sp>
              <p:nvSpPr>
                <p:cNvPr id="392" name="Freeform: Shape 391">
                  <a:extLst>
                    <a:ext uri="{FF2B5EF4-FFF2-40B4-BE49-F238E27FC236}">
                      <a16:creationId xmlns:a16="http://schemas.microsoft.com/office/drawing/2014/main" id="{897308E3-F49E-4C33-943E-24B153D0EA1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93" name="Group 392">
                  <a:extLst>
                    <a:ext uri="{FF2B5EF4-FFF2-40B4-BE49-F238E27FC236}">
                      <a16:creationId xmlns:a16="http://schemas.microsoft.com/office/drawing/2014/main" id="{BF581CA5-A4A9-410E-8591-9360102C3659}"/>
                    </a:ext>
                  </a:extLst>
                </p:cNvPr>
                <p:cNvGrpSpPr/>
                <p:nvPr/>
              </p:nvGrpSpPr>
              <p:grpSpPr>
                <a:xfrm>
                  <a:off x="1653538" y="1757815"/>
                  <a:ext cx="956736" cy="1301438"/>
                  <a:chOff x="-1490164" y="1399884"/>
                  <a:chExt cx="956736" cy="1301438"/>
                </a:xfrm>
              </p:grpSpPr>
              <p:pic>
                <p:nvPicPr>
                  <p:cNvPr id="394" name="Graphic 393">
                    <a:extLst>
                      <a:ext uri="{FF2B5EF4-FFF2-40B4-BE49-F238E27FC236}">
                        <a16:creationId xmlns:a16="http://schemas.microsoft.com/office/drawing/2014/main" id="{5BCE6EBF-A767-4D0B-8A42-06DA8F88E60F}"/>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95" name="TextBox 394">
                    <a:extLst>
                      <a:ext uri="{FF2B5EF4-FFF2-40B4-BE49-F238E27FC236}">
                        <a16:creationId xmlns:a16="http://schemas.microsoft.com/office/drawing/2014/main" id="{E2FDB939-D16A-47AC-BFC9-4F6CC02EAC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1" name="Group 350">
                <a:extLst>
                  <a:ext uri="{FF2B5EF4-FFF2-40B4-BE49-F238E27FC236}">
                    <a16:creationId xmlns:a16="http://schemas.microsoft.com/office/drawing/2014/main" id="{E3928A95-96DC-44D9-88ED-62AC317F9201}"/>
                  </a:ext>
                </a:extLst>
              </p:cNvPr>
              <p:cNvGrpSpPr/>
              <p:nvPr/>
            </p:nvGrpSpPr>
            <p:grpSpPr>
              <a:xfrm>
                <a:off x="6014774" y="42175341"/>
                <a:ext cx="4822721" cy="2105525"/>
                <a:chOff x="5835267" y="4052087"/>
                <a:chExt cx="4822721" cy="2105525"/>
              </a:xfrm>
            </p:grpSpPr>
            <p:sp>
              <p:nvSpPr>
                <p:cNvPr id="388" name="Freeform: Shape 387">
                  <a:extLst>
                    <a:ext uri="{FF2B5EF4-FFF2-40B4-BE49-F238E27FC236}">
                      <a16:creationId xmlns:a16="http://schemas.microsoft.com/office/drawing/2014/main" id="{215B1737-08F2-4DAA-AE45-67377257FD8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9" name="Group 388">
                  <a:extLst>
                    <a:ext uri="{FF2B5EF4-FFF2-40B4-BE49-F238E27FC236}">
                      <a16:creationId xmlns:a16="http://schemas.microsoft.com/office/drawing/2014/main" id="{688DA27C-F293-498C-8F24-671C95BE14B2}"/>
                    </a:ext>
                  </a:extLst>
                </p:cNvPr>
                <p:cNvGrpSpPr/>
                <p:nvPr/>
              </p:nvGrpSpPr>
              <p:grpSpPr>
                <a:xfrm>
                  <a:off x="9701252" y="4295484"/>
                  <a:ext cx="956736" cy="1287968"/>
                  <a:chOff x="-3862348" y="1399884"/>
                  <a:chExt cx="956736" cy="1287968"/>
                </a:xfrm>
              </p:grpSpPr>
              <p:pic>
                <p:nvPicPr>
                  <p:cNvPr id="390" name="Graphic 389">
                    <a:extLst>
                      <a:ext uri="{FF2B5EF4-FFF2-40B4-BE49-F238E27FC236}">
                        <a16:creationId xmlns:a16="http://schemas.microsoft.com/office/drawing/2014/main" id="{A498BC12-DD7A-431B-84A7-A3D02EEDFFE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91" name="TextBox 390">
                    <a:extLst>
                      <a:ext uri="{FF2B5EF4-FFF2-40B4-BE49-F238E27FC236}">
                        <a16:creationId xmlns:a16="http://schemas.microsoft.com/office/drawing/2014/main" id="{A959876F-0A5C-4942-8EDB-76696818A0B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352" name="TextBox 351">
                <a:extLst>
                  <a:ext uri="{FF2B5EF4-FFF2-40B4-BE49-F238E27FC236}">
                    <a16:creationId xmlns:a16="http://schemas.microsoft.com/office/drawing/2014/main" id="{51E88272-32D3-4B50-B177-71A5B3055DA5}"/>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353" name="Group 352">
                <a:extLst>
                  <a:ext uri="{FF2B5EF4-FFF2-40B4-BE49-F238E27FC236}">
                    <a16:creationId xmlns:a16="http://schemas.microsoft.com/office/drawing/2014/main" id="{896D9AE0-D5F1-412A-BEA6-FC1EC514A5D8}"/>
                  </a:ext>
                </a:extLst>
              </p:cNvPr>
              <p:cNvGrpSpPr/>
              <p:nvPr/>
            </p:nvGrpSpPr>
            <p:grpSpPr>
              <a:xfrm>
                <a:off x="6002911" y="45040054"/>
                <a:ext cx="4822721" cy="2105525"/>
                <a:chOff x="5835267" y="4052087"/>
                <a:chExt cx="4822721" cy="2105525"/>
              </a:xfrm>
            </p:grpSpPr>
            <p:sp>
              <p:nvSpPr>
                <p:cNvPr id="384" name="Freeform: Shape 383">
                  <a:extLst>
                    <a:ext uri="{FF2B5EF4-FFF2-40B4-BE49-F238E27FC236}">
                      <a16:creationId xmlns:a16="http://schemas.microsoft.com/office/drawing/2014/main" id="{BF23A895-2B43-42F4-B6DC-5203B5029A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5" name="Group 384">
                  <a:extLst>
                    <a:ext uri="{FF2B5EF4-FFF2-40B4-BE49-F238E27FC236}">
                      <a16:creationId xmlns:a16="http://schemas.microsoft.com/office/drawing/2014/main" id="{78F6296D-CC50-4196-956F-46EB1B59854E}"/>
                    </a:ext>
                  </a:extLst>
                </p:cNvPr>
                <p:cNvGrpSpPr/>
                <p:nvPr/>
              </p:nvGrpSpPr>
              <p:grpSpPr>
                <a:xfrm>
                  <a:off x="9701252" y="4295484"/>
                  <a:ext cx="956736" cy="1287968"/>
                  <a:chOff x="-3862348" y="1399884"/>
                  <a:chExt cx="956736" cy="1287968"/>
                </a:xfrm>
              </p:grpSpPr>
              <p:pic>
                <p:nvPicPr>
                  <p:cNvPr id="386" name="Graphic 385">
                    <a:extLst>
                      <a:ext uri="{FF2B5EF4-FFF2-40B4-BE49-F238E27FC236}">
                        <a16:creationId xmlns:a16="http://schemas.microsoft.com/office/drawing/2014/main" id="{A02B9080-751E-439C-8AF9-52EDBA2A24E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87" name="TextBox 386">
                    <a:extLst>
                      <a:ext uri="{FF2B5EF4-FFF2-40B4-BE49-F238E27FC236}">
                        <a16:creationId xmlns:a16="http://schemas.microsoft.com/office/drawing/2014/main" id="{F067D2C3-6901-4F4E-9B5A-35907889BED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4" name="Group 353">
                <a:extLst>
                  <a:ext uri="{FF2B5EF4-FFF2-40B4-BE49-F238E27FC236}">
                    <a16:creationId xmlns:a16="http://schemas.microsoft.com/office/drawing/2014/main" id="{12C2BAD6-6F34-4554-8993-25FDD366D0BA}"/>
                  </a:ext>
                </a:extLst>
              </p:cNvPr>
              <p:cNvGrpSpPr/>
              <p:nvPr/>
            </p:nvGrpSpPr>
            <p:grpSpPr>
              <a:xfrm>
                <a:off x="1609989" y="47323841"/>
                <a:ext cx="5024592" cy="2105525"/>
                <a:chOff x="1653538" y="1750435"/>
                <a:chExt cx="5024592" cy="2105525"/>
              </a:xfrm>
            </p:grpSpPr>
            <p:sp>
              <p:nvSpPr>
                <p:cNvPr id="380" name="Freeform: Shape 379">
                  <a:extLst>
                    <a:ext uri="{FF2B5EF4-FFF2-40B4-BE49-F238E27FC236}">
                      <a16:creationId xmlns:a16="http://schemas.microsoft.com/office/drawing/2014/main" id="{56F7E040-81A7-4AA3-BCE5-4D7429EB079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81" name="Group 380">
                  <a:extLst>
                    <a:ext uri="{FF2B5EF4-FFF2-40B4-BE49-F238E27FC236}">
                      <a16:creationId xmlns:a16="http://schemas.microsoft.com/office/drawing/2014/main" id="{27E18405-6AF8-4969-AAF9-62CB2741CB98}"/>
                    </a:ext>
                  </a:extLst>
                </p:cNvPr>
                <p:cNvGrpSpPr/>
                <p:nvPr/>
              </p:nvGrpSpPr>
              <p:grpSpPr>
                <a:xfrm>
                  <a:off x="1653538" y="1757815"/>
                  <a:ext cx="956736" cy="1301438"/>
                  <a:chOff x="-1490164" y="1399884"/>
                  <a:chExt cx="956736" cy="1301438"/>
                </a:xfrm>
              </p:grpSpPr>
              <p:pic>
                <p:nvPicPr>
                  <p:cNvPr id="382" name="Graphic 381">
                    <a:extLst>
                      <a:ext uri="{FF2B5EF4-FFF2-40B4-BE49-F238E27FC236}">
                        <a16:creationId xmlns:a16="http://schemas.microsoft.com/office/drawing/2014/main" id="{FB7477E7-97E7-409A-94ED-A60ABEF24087}"/>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83" name="TextBox 382">
                    <a:extLst>
                      <a:ext uri="{FF2B5EF4-FFF2-40B4-BE49-F238E27FC236}">
                        <a16:creationId xmlns:a16="http://schemas.microsoft.com/office/drawing/2014/main" id="{B7B3FFC7-BA52-4F06-8439-D968C85FCAE1}"/>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5" name="Group 354">
                <a:extLst>
                  <a:ext uri="{FF2B5EF4-FFF2-40B4-BE49-F238E27FC236}">
                    <a16:creationId xmlns:a16="http://schemas.microsoft.com/office/drawing/2014/main" id="{64A53466-5075-476B-8AA3-79851A0422F2}"/>
                  </a:ext>
                </a:extLst>
              </p:cNvPr>
              <p:cNvGrpSpPr/>
              <p:nvPr/>
            </p:nvGrpSpPr>
            <p:grpSpPr>
              <a:xfrm>
                <a:off x="6147316" y="49696254"/>
                <a:ext cx="4741495" cy="2131542"/>
                <a:chOff x="1504353" y="8801354"/>
                <a:chExt cx="4741495" cy="2131542"/>
              </a:xfrm>
            </p:grpSpPr>
            <p:sp>
              <p:nvSpPr>
                <p:cNvPr id="376" name="Freeform: Shape 375">
                  <a:extLst>
                    <a:ext uri="{FF2B5EF4-FFF2-40B4-BE49-F238E27FC236}">
                      <a16:creationId xmlns:a16="http://schemas.microsoft.com/office/drawing/2014/main" id="{B4CAE47D-ED63-4C4C-A242-0D6DB78B1D1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7" name="Group 376">
                  <a:extLst>
                    <a:ext uri="{FF2B5EF4-FFF2-40B4-BE49-F238E27FC236}">
                      <a16:creationId xmlns:a16="http://schemas.microsoft.com/office/drawing/2014/main" id="{8AE6E787-26AD-40D3-A218-DFE08109FA1C}"/>
                    </a:ext>
                  </a:extLst>
                </p:cNvPr>
                <p:cNvGrpSpPr/>
                <p:nvPr/>
              </p:nvGrpSpPr>
              <p:grpSpPr>
                <a:xfrm>
                  <a:off x="5289112" y="8801354"/>
                  <a:ext cx="956736" cy="1301438"/>
                  <a:chOff x="-2750419" y="1399884"/>
                  <a:chExt cx="956736" cy="1301438"/>
                </a:xfrm>
              </p:grpSpPr>
              <p:pic>
                <p:nvPicPr>
                  <p:cNvPr id="378" name="Graphic 377">
                    <a:extLst>
                      <a:ext uri="{FF2B5EF4-FFF2-40B4-BE49-F238E27FC236}">
                        <a16:creationId xmlns:a16="http://schemas.microsoft.com/office/drawing/2014/main" id="{C93D5EA7-5235-44CF-9CFE-55849BD75222}"/>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79" name="TextBox 378">
                    <a:extLst>
                      <a:ext uri="{FF2B5EF4-FFF2-40B4-BE49-F238E27FC236}">
                        <a16:creationId xmlns:a16="http://schemas.microsoft.com/office/drawing/2014/main" id="{889E28AA-2568-496A-BF6F-9F2CB95442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6" name="Group 355">
                <a:extLst>
                  <a:ext uri="{FF2B5EF4-FFF2-40B4-BE49-F238E27FC236}">
                    <a16:creationId xmlns:a16="http://schemas.microsoft.com/office/drawing/2014/main" id="{A60FA71E-48BB-49CF-9736-CA8A758E3850}"/>
                  </a:ext>
                </a:extLst>
              </p:cNvPr>
              <p:cNvGrpSpPr/>
              <p:nvPr/>
            </p:nvGrpSpPr>
            <p:grpSpPr>
              <a:xfrm>
                <a:off x="6096000" y="52120701"/>
                <a:ext cx="4822721" cy="2105525"/>
                <a:chOff x="5835267" y="4052087"/>
                <a:chExt cx="4822721" cy="2105525"/>
              </a:xfrm>
            </p:grpSpPr>
            <p:sp>
              <p:nvSpPr>
                <p:cNvPr id="372" name="Freeform: Shape 371">
                  <a:extLst>
                    <a:ext uri="{FF2B5EF4-FFF2-40B4-BE49-F238E27FC236}">
                      <a16:creationId xmlns:a16="http://schemas.microsoft.com/office/drawing/2014/main" id="{6D6CA6D0-76BB-4C17-8555-1039C1D2B0F0}"/>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3" name="Group 372">
                  <a:extLst>
                    <a:ext uri="{FF2B5EF4-FFF2-40B4-BE49-F238E27FC236}">
                      <a16:creationId xmlns:a16="http://schemas.microsoft.com/office/drawing/2014/main" id="{BB2142CC-BFF8-4850-AEEC-B4B2540997B8}"/>
                    </a:ext>
                  </a:extLst>
                </p:cNvPr>
                <p:cNvGrpSpPr/>
                <p:nvPr/>
              </p:nvGrpSpPr>
              <p:grpSpPr>
                <a:xfrm>
                  <a:off x="9701252" y="4295484"/>
                  <a:ext cx="956736" cy="1287968"/>
                  <a:chOff x="-3862348" y="1399884"/>
                  <a:chExt cx="956736" cy="1287968"/>
                </a:xfrm>
              </p:grpSpPr>
              <p:pic>
                <p:nvPicPr>
                  <p:cNvPr id="374" name="Graphic 373">
                    <a:extLst>
                      <a:ext uri="{FF2B5EF4-FFF2-40B4-BE49-F238E27FC236}">
                        <a16:creationId xmlns:a16="http://schemas.microsoft.com/office/drawing/2014/main" id="{1BE8F194-22EC-4C43-B935-9A2502DDDFA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75" name="TextBox 374">
                    <a:extLst>
                      <a:ext uri="{FF2B5EF4-FFF2-40B4-BE49-F238E27FC236}">
                        <a16:creationId xmlns:a16="http://schemas.microsoft.com/office/drawing/2014/main" id="{3AE3257E-F921-4509-B71F-61BB36141B0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7" name="Group 356">
                <a:extLst>
                  <a:ext uri="{FF2B5EF4-FFF2-40B4-BE49-F238E27FC236}">
                    <a16:creationId xmlns:a16="http://schemas.microsoft.com/office/drawing/2014/main" id="{3641C85D-6638-461B-90D6-003011EB939B}"/>
                  </a:ext>
                </a:extLst>
              </p:cNvPr>
              <p:cNvGrpSpPr/>
              <p:nvPr/>
            </p:nvGrpSpPr>
            <p:grpSpPr>
              <a:xfrm>
                <a:off x="1494244" y="54519131"/>
                <a:ext cx="5024592" cy="2105525"/>
                <a:chOff x="1653538" y="1750435"/>
                <a:chExt cx="5024592" cy="2105525"/>
              </a:xfrm>
            </p:grpSpPr>
            <p:sp>
              <p:nvSpPr>
                <p:cNvPr id="368" name="Freeform: Shape 367">
                  <a:extLst>
                    <a:ext uri="{FF2B5EF4-FFF2-40B4-BE49-F238E27FC236}">
                      <a16:creationId xmlns:a16="http://schemas.microsoft.com/office/drawing/2014/main" id="{3A15FD5C-7535-499E-84B6-198F3C4B41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69" name="Group 368">
                  <a:extLst>
                    <a:ext uri="{FF2B5EF4-FFF2-40B4-BE49-F238E27FC236}">
                      <a16:creationId xmlns:a16="http://schemas.microsoft.com/office/drawing/2014/main" id="{26BF7BDE-D8C0-488E-BDEA-F0C6037E1D24}"/>
                    </a:ext>
                  </a:extLst>
                </p:cNvPr>
                <p:cNvGrpSpPr/>
                <p:nvPr/>
              </p:nvGrpSpPr>
              <p:grpSpPr>
                <a:xfrm>
                  <a:off x="1653538" y="1757815"/>
                  <a:ext cx="956736" cy="1301438"/>
                  <a:chOff x="-1490164" y="1399884"/>
                  <a:chExt cx="956736" cy="1301438"/>
                </a:xfrm>
              </p:grpSpPr>
              <p:pic>
                <p:nvPicPr>
                  <p:cNvPr id="370" name="Graphic 369">
                    <a:extLst>
                      <a:ext uri="{FF2B5EF4-FFF2-40B4-BE49-F238E27FC236}">
                        <a16:creationId xmlns:a16="http://schemas.microsoft.com/office/drawing/2014/main" id="{47726E47-ACCF-4576-BDBA-01D2ABD54B9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71" name="TextBox 370">
                    <a:extLst>
                      <a:ext uri="{FF2B5EF4-FFF2-40B4-BE49-F238E27FC236}">
                        <a16:creationId xmlns:a16="http://schemas.microsoft.com/office/drawing/2014/main" id="{1248EC64-6982-4054-A4FE-FFC4D81E6AE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8" name="Group 357">
                <a:extLst>
                  <a:ext uri="{FF2B5EF4-FFF2-40B4-BE49-F238E27FC236}">
                    <a16:creationId xmlns:a16="http://schemas.microsoft.com/office/drawing/2014/main" id="{9293E866-A312-41AA-A709-6B3DB8CA4BC1}"/>
                  </a:ext>
                </a:extLst>
              </p:cNvPr>
              <p:cNvGrpSpPr/>
              <p:nvPr/>
            </p:nvGrpSpPr>
            <p:grpSpPr>
              <a:xfrm>
                <a:off x="6084137" y="56790697"/>
                <a:ext cx="4741495" cy="2131542"/>
                <a:chOff x="1504353" y="8801354"/>
                <a:chExt cx="4741495" cy="2131542"/>
              </a:xfrm>
            </p:grpSpPr>
            <p:sp>
              <p:nvSpPr>
                <p:cNvPr id="364" name="Freeform: Shape 363">
                  <a:extLst>
                    <a:ext uri="{FF2B5EF4-FFF2-40B4-BE49-F238E27FC236}">
                      <a16:creationId xmlns:a16="http://schemas.microsoft.com/office/drawing/2014/main" id="{2A4D147A-389B-4FE4-B79C-17596FCF2B9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5" name="Group 364">
                  <a:extLst>
                    <a:ext uri="{FF2B5EF4-FFF2-40B4-BE49-F238E27FC236}">
                      <a16:creationId xmlns:a16="http://schemas.microsoft.com/office/drawing/2014/main" id="{E0E00B52-4E2F-474D-9A09-AF6DE34C039F}"/>
                    </a:ext>
                  </a:extLst>
                </p:cNvPr>
                <p:cNvGrpSpPr/>
                <p:nvPr/>
              </p:nvGrpSpPr>
              <p:grpSpPr>
                <a:xfrm>
                  <a:off x="5289112" y="8801354"/>
                  <a:ext cx="956736" cy="1301438"/>
                  <a:chOff x="-2750419" y="1399884"/>
                  <a:chExt cx="956736" cy="1301438"/>
                </a:xfrm>
              </p:grpSpPr>
              <p:pic>
                <p:nvPicPr>
                  <p:cNvPr id="366" name="Graphic 365">
                    <a:extLst>
                      <a:ext uri="{FF2B5EF4-FFF2-40B4-BE49-F238E27FC236}">
                        <a16:creationId xmlns:a16="http://schemas.microsoft.com/office/drawing/2014/main" id="{F32A67B2-4498-4618-84A5-4012DDA5806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67" name="TextBox 366">
                    <a:extLst>
                      <a:ext uri="{FF2B5EF4-FFF2-40B4-BE49-F238E27FC236}">
                        <a16:creationId xmlns:a16="http://schemas.microsoft.com/office/drawing/2014/main" id="{698C6574-93E4-42F3-8158-850CFBD2885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9" name="Group 358">
                <a:extLst>
                  <a:ext uri="{FF2B5EF4-FFF2-40B4-BE49-F238E27FC236}">
                    <a16:creationId xmlns:a16="http://schemas.microsoft.com/office/drawing/2014/main" id="{C047EB9B-97E9-4361-A529-6E96AE257CD1}"/>
                  </a:ext>
                </a:extLst>
              </p:cNvPr>
              <p:cNvGrpSpPr/>
              <p:nvPr/>
            </p:nvGrpSpPr>
            <p:grpSpPr>
              <a:xfrm>
                <a:off x="6068893" y="59220523"/>
                <a:ext cx="4822721" cy="2105525"/>
                <a:chOff x="5835267" y="4052087"/>
                <a:chExt cx="4822721" cy="2105525"/>
              </a:xfrm>
            </p:grpSpPr>
            <p:sp>
              <p:nvSpPr>
                <p:cNvPr id="360" name="Freeform: Shape 359">
                  <a:extLst>
                    <a:ext uri="{FF2B5EF4-FFF2-40B4-BE49-F238E27FC236}">
                      <a16:creationId xmlns:a16="http://schemas.microsoft.com/office/drawing/2014/main" id="{C06D3EFE-FC11-425A-B104-051CCFD6140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1" name="Group 360">
                  <a:extLst>
                    <a:ext uri="{FF2B5EF4-FFF2-40B4-BE49-F238E27FC236}">
                      <a16:creationId xmlns:a16="http://schemas.microsoft.com/office/drawing/2014/main" id="{54827CAB-4A3C-4655-BF7D-F7B4C98A53F0}"/>
                    </a:ext>
                  </a:extLst>
                </p:cNvPr>
                <p:cNvGrpSpPr/>
                <p:nvPr/>
              </p:nvGrpSpPr>
              <p:grpSpPr>
                <a:xfrm>
                  <a:off x="9701252" y="4295484"/>
                  <a:ext cx="956736" cy="1287968"/>
                  <a:chOff x="-3862348" y="1399884"/>
                  <a:chExt cx="956736" cy="1287968"/>
                </a:xfrm>
              </p:grpSpPr>
              <p:pic>
                <p:nvPicPr>
                  <p:cNvPr id="362" name="Graphic 361">
                    <a:extLst>
                      <a:ext uri="{FF2B5EF4-FFF2-40B4-BE49-F238E27FC236}">
                        <a16:creationId xmlns:a16="http://schemas.microsoft.com/office/drawing/2014/main" id="{FD942976-EBA3-45D9-A6C2-1012F633E0A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63" name="TextBox 362">
                    <a:extLst>
                      <a:ext uri="{FF2B5EF4-FFF2-40B4-BE49-F238E27FC236}">
                        <a16:creationId xmlns:a16="http://schemas.microsoft.com/office/drawing/2014/main" id="{04F14BD4-47EA-4AC5-A107-CE3B243D8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456" name="Group 455">
              <a:extLst>
                <a:ext uri="{FF2B5EF4-FFF2-40B4-BE49-F238E27FC236}">
                  <a16:creationId xmlns:a16="http://schemas.microsoft.com/office/drawing/2014/main" id="{FCC4505A-45FE-4266-98DE-E12EB33EEB94}"/>
                </a:ext>
              </a:extLst>
            </p:cNvPr>
            <p:cNvGrpSpPr/>
            <p:nvPr/>
          </p:nvGrpSpPr>
          <p:grpSpPr>
            <a:xfrm>
              <a:off x="-11508814" y="-48497754"/>
              <a:ext cx="9857515" cy="40578396"/>
              <a:chOff x="1088824" y="7267809"/>
              <a:chExt cx="9857515" cy="40578396"/>
            </a:xfrm>
          </p:grpSpPr>
          <p:grpSp>
            <p:nvGrpSpPr>
              <p:cNvPr id="457" name="Group 456">
                <a:extLst>
                  <a:ext uri="{FF2B5EF4-FFF2-40B4-BE49-F238E27FC236}">
                    <a16:creationId xmlns:a16="http://schemas.microsoft.com/office/drawing/2014/main" id="{E92B19CD-E401-4D7B-99C4-F3394C4FE706}"/>
                  </a:ext>
                </a:extLst>
              </p:cNvPr>
              <p:cNvGrpSpPr/>
              <p:nvPr/>
            </p:nvGrpSpPr>
            <p:grpSpPr>
              <a:xfrm>
                <a:off x="6118882" y="14058697"/>
                <a:ext cx="4741495" cy="2131542"/>
                <a:chOff x="1504353" y="8801354"/>
                <a:chExt cx="4741495" cy="2131542"/>
              </a:xfrm>
            </p:grpSpPr>
            <p:sp>
              <p:nvSpPr>
                <p:cNvPr id="543" name="Freeform: Shape 542">
                  <a:extLst>
                    <a:ext uri="{FF2B5EF4-FFF2-40B4-BE49-F238E27FC236}">
                      <a16:creationId xmlns:a16="http://schemas.microsoft.com/office/drawing/2014/main" id="{AC58F1B6-753F-4DCB-9FAD-467FB7ABE46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4" name="Group 543">
                  <a:extLst>
                    <a:ext uri="{FF2B5EF4-FFF2-40B4-BE49-F238E27FC236}">
                      <a16:creationId xmlns:a16="http://schemas.microsoft.com/office/drawing/2014/main" id="{DB07FB9E-B5D2-4917-9984-025BB195C57E}"/>
                    </a:ext>
                  </a:extLst>
                </p:cNvPr>
                <p:cNvGrpSpPr/>
                <p:nvPr/>
              </p:nvGrpSpPr>
              <p:grpSpPr>
                <a:xfrm>
                  <a:off x="5289112" y="8801354"/>
                  <a:ext cx="956736" cy="1301438"/>
                  <a:chOff x="-2750419" y="1399884"/>
                  <a:chExt cx="956736" cy="1301438"/>
                </a:xfrm>
              </p:grpSpPr>
              <p:pic>
                <p:nvPicPr>
                  <p:cNvPr id="545" name="Graphic 544">
                    <a:extLst>
                      <a:ext uri="{FF2B5EF4-FFF2-40B4-BE49-F238E27FC236}">
                        <a16:creationId xmlns:a16="http://schemas.microsoft.com/office/drawing/2014/main" id="{277D2074-F24B-4FE2-ADEB-81F6B999F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46" name="TextBox 545">
                    <a:extLst>
                      <a:ext uri="{FF2B5EF4-FFF2-40B4-BE49-F238E27FC236}">
                        <a16:creationId xmlns:a16="http://schemas.microsoft.com/office/drawing/2014/main" id="{62530C48-467F-4CE6-BD7F-1034FF38D2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58" name="Group 457">
                <a:extLst>
                  <a:ext uri="{FF2B5EF4-FFF2-40B4-BE49-F238E27FC236}">
                    <a16:creationId xmlns:a16="http://schemas.microsoft.com/office/drawing/2014/main" id="{19E2CA65-EF1C-4A66-AC68-DC537A8DF792}"/>
                  </a:ext>
                </a:extLst>
              </p:cNvPr>
              <p:cNvGrpSpPr/>
              <p:nvPr/>
            </p:nvGrpSpPr>
            <p:grpSpPr>
              <a:xfrm>
                <a:off x="6112211" y="9524245"/>
                <a:ext cx="4827457" cy="2131508"/>
                <a:chOff x="7523320" y="8589620"/>
                <a:chExt cx="4827457" cy="2131508"/>
              </a:xfrm>
            </p:grpSpPr>
            <p:sp>
              <p:nvSpPr>
                <p:cNvPr id="539" name="Freeform: Shape 538">
                  <a:extLst>
                    <a:ext uri="{FF2B5EF4-FFF2-40B4-BE49-F238E27FC236}">
                      <a16:creationId xmlns:a16="http://schemas.microsoft.com/office/drawing/2014/main" id="{04E3AC93-BEE5-4805-965E-45BABE68D478}"/>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0" name="Group 539">
                  <a:extLst>
                    <a:ext uri="{FF2B5EF4-FFF2-40B4-BE49-F238E27FC236}">
                      <a16:creationId xmlns:a16="http://schemas.microsoft.com/office/drawing/2014/main" id="{B9AF0568-6A92-42ED-BBCF-263111164BB2}"/>
                    </a:ext>
                  </a:extLst>
                </p:cNvPr>
                <p:cNvGrpSpPr/>
                <p:nvPr/>
              </p:nvGrpSpPr>
              <p:grpSpPr>
                <a:xfrm>
                  <a:off x="11394041" y="8589620"/>
                  <a:ext cx="956736" cy="1287968"/>
                  <a:chOff x="-3862348" y="1399884"/>
                  <a:chExt cx="956736" cy="1287968"/>
                </a:xfrm>
              </p:grpSpPr>
              <p:pic>
                <p:nvPicPr>
                  <p:cNvPr id="541" name="Graphic 540">
                    <a:extLst>
                      <a:ext uri="{FF2B5EF4-FFF2-40B4-BE49-F238E27FC236}">
                        <a16:creationId xmlns:a16="http://schemas.microsoft.com/office/drawing/2014/main" id="{70E3819C-FD60-464B-A664-B5ABF7D702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42" name="TextBox 541">
                    <a:extLst>
                      <a:ext uri="{FF2B5EF4-FFF2-40B4-BE49-F238E27FC236}">
                        <a16:creationId xmlns:a16="http://schemas.microsoft.com/office/drawing/2014/main" id="{77B9FB1F-1014-41F5-8973-969BED49BC3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59" name="Group 458">
                <a:extLst>
                  <a:ext uri="{FF2B5EF4-FFF2-40B4-BE49-F238E27FC236}">
                    <a16:creationId xmlns:a16="http://schemas.microsoft.com/office/drawing/2014/main" id="{51BE7D58-322B-4319-9F1E-236098AA2EB6}"/>
                  </a:ext>
                </a:extLst>
              </p:cNvPr>
              <p:cNvGrpSpPr/>
              <p:nvPr/>
            </p:nvGrpSpPr>
            <p:grpSpPr>
              <a:xfrm>
                <a:off x="1088824" y="7267809"/>
                <a:ext cx="5024592" cy="2105525"/>
                <a:chOff x="1653538" y="1750435"/>
                <a:chExt cx="5024592" cy="2105525"/>
              </a:xfrm>
            </p:grpSpPr>
            <p:sp>
              <p:nvSpPr>
                <p:cNvPr id="535" name="Freeform: Shape 534">
                  <a:extLst>
                    <a:ext uri="{FF2B5EF4-FFF2-40B4-BE49-F238E27FC236}">
                      <a16:creationId xmlns:a16="http://schemas.microsoft.com/office/drawing/2014/main" id="{C08CDA6D-46C4-4FC3-9BE5-316E11F90E9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6" name="Group 535">
                  <a:extLst>
                    <a:ext uri="{FF2B5EF4-FFF2-40B4-BE49-F238E27FC236}">
                      <a16:creationId xmlns:a16="http://schemas.microsoft.com/office/drawing/2014/main" id="{2C990E4C-5ABB-40A0-9E88-9CB11F3895D5}"/>
                    </a:ext>
                  </a:extLst>
                </p:cNvPr>
                <p:cNvGrpSpPr/>
                <p:nvPr/>
              </p:nvGrpSpPr>
              <p:grpSpPr>
                <a:xfrm>
                  <a:off x="1653538" y="1757815"/>
                  <a:ext cx="956736" cy="1301438"/>
                  <a:chOff x="-1490164" y="1399884"/>
                  <a:chExt cx="956736" cy="1301438"/>
                </a:xfrm>
              </p:grpSpPr>
              <p:pic>
                <p:nvPicPr>
                  <p:cNvPr id="537" name="Graphic 536">
                    <a:extLst>
                      <a:ext uri="{FF2B5EF4-FFF2-40B4-BE49-F238E27FC236}">
                        <a16:creationId xmlns:a16="http://schemas.microsoft.com/office/drawing/2014/main" id="{8BFE5125-1967-4715-8D59-8B9DD8DBEF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8" name="TextBox 537">
                    <a:extLst>
                      <a:ext uri="{FF2B5EF4-FFF2-40B4-BE49-F238E27FC236}">
                        <a16:creationId xmlns:a16="http://schemas.microsoft.com/office/drawing/2014/main" id="{468BCA75-828A-4F45-8E48-B8116BE6AF7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0" name="Group 459">
                <a:extLst>
                  <a:ext uri="{FF2B5EF4-FFF2-40B4-BE49-F238E27FC236}">
                    <a16:creationId xmlns:a16="http://schemas.microsoft.com/office/drawing/2014/main" id="{A1FB5BDF-46E2-4A8E-9E81-E69728484E29}"/>
                  </a:ext>
                </a:extLst>
              </p:cNvPr>
              <p:cNvGrpSpPr/>
              <p:nvPr/>
            </p:nvGrpSpPr>
            <p:grpSpPr>
              <a:xfrm>
                <a:off x="6118882" y="11780647"/>
                <a:ext cx="4741495" cy="2131542"/>
                <a:chOff x="1504353" y="8801354"/>
                <a:chExt cx="4741495" cy="2131542"/>
              </a:xfrm>
            </p:grpSpPr>
            <p:sp>
              <p:nvSpPr>
                <p:cNvPr id="531" name="Freeform: Shape 530">
                  <a:extLst>
                    <a:ext uri="{FF2B5EF4-FFF2-40B4-BE49-F238E27FC236}">
                      <a16:creationId xmlns:a16="http://schemas.microsoft.com/office/drawing/2014/main" id="{7AE1D04D-55E1-48C1-A35B-395C111DD80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2" name="Group 531">
                  <a:extLst>
                    <a:ext uri="{FF2B5EF4-FFF2-40B4-BE49-F238E27FC236}">
                      <a16:creationId xmlns:a16="http://schemas.microsoft.com/office/drawing/2014/main" id="{40AEF72A-2316-45FE-886C-E44F35C04E75}"/>
                    </a:ext>
                  </a:extLst>
                </p:cNvPr>
                <p:cNvGrpSpPr/>
                <p:nvPr/>
              </p:nvGrpSpPr>
              <p:grpSpPr>
                <a:xfrm>
                  <a:off x="5289112" y="8801354"/>
                  <a:ext cx="956736" cy="1301438"/>
                  <a:chOff x="-2750419" y="1399884"/>
                  <a:chExt cx="956736" cy="1301438"/>
                </a:xfrm>
              </p:grpSpPr>
              <p:pic>
                <p:nvPicPr>
                  <p:cNvPr id="533" name="Graphic 532">
                    <a:extLst>
                      <a:ext uri="{FF2B5EF4-FFF2-40B4-BE49-F238E27FC236}">
                        <a16:creationId xmlns:a16="http://schemas.microsoft.com/office/drawing/2014/main" id="{98C44E9E-6266-47B0-9B47-CBF116A888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34" name="TextBox 533">
                    <a:extLst>
                      <a:ext uri="{FF2B5EF4-FFF2-40B4-BE49-F238E27FC236}">
                        <a16:creationId xmlns:a16="http://schemas.microsoft.com/office/drawing/2014/main" id="{C87C78D1-CE0A-41BA-8B1E-45BBF4A3D19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1" name="Group 460">
                <a:extLst>
                  <a:ext uri="{FF2B5EF4-FFF2-40B4-BE49-F238E27FC236}">
                    <a16:creationId xmlns:a16="http://schemas.microsoft.com/office/drawing/2014/main" id="{83944B82-D774-4918-B655-682BC0FA2335}"/>
                  </a:ext>
                </a:extLst>
              </p:cNvPr>
              <p:cNvGrpSpPr/>
              <p:nvPr/>
            </p:nvGrpSpPr>
            <p:grpSpPr>
              <a:xfrm>
                <a:off x="1133672" y="16362764"/>
                <a:ext cx="5024592" cy="2105525"/>
                <a:chOff x="1653538" y="1750435"/>
                <a:chExt cx="5024592" cy="2105525"/>
              </a:xfrm>
            </p:grpSpPr>
            <p:sp>
              <p:nvSpPr>
                <p:cNvPr id="527" name="Freeform: Shape 526">
                  <a:extLst>
                    <a:ext uri="{FF2B5EF4-FFF2-40B4-BE49-F238E27FC236}">
                      <a16:creationId xmlns:a16="http://schemas.microsoft.com/office/drawing/2014/main" id="{5003E6E7-7347-42AD-99E4-B279B1E66CD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8" name="Group 527">
                  <a:extLst>
                    <a:ext uri="{FF2B5EF4-FFF2-40B4-BE49-F238E27FC236}">
                      <a16:creationId xmlns:a16="http://schemas.microsoft.com/office/drawing/2014/main" id="{649DE0EF-C432-43D7-8BE4-B6481F80E6D2}"/>
                    </a:ext>
                  </a:extLst>
                </p:cNvPr>
                <p:cNvGrpSpPr/>
                <p:nvPr/>
              </p:nvGrpSpPr>
              <p:grpSpPr>
                <a:xfrm>
                  <a:off x="1653538" y="1757815"/>
                  <a:ext cx="956736" cy="1301438"/>
                  <a:chOff x="-1490164" y="1399884"/>
                  <a:chExt cx="956736" cy="1301438"/>
                </a:xfrm>
              </p:grpSpPr>
              <p:pic>
                <p:nvPicPr>
                  <p:cNvPr id="529" name="Graphic 528">
                    <a:extLst>
                      <a:ext uri="{FF2B5EF4-FFF2-40B4-BE49-F238E27FC236}">
                        <a16:creationId xmlns:a16="http://schemas.microsoft.com/office/drawing/2014/main" id="{F0D092F9-9CE6-4857-9EC0-7EF36F8682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0" name="TextBox 529">
                    <a:extLst>
                      <a:ext uri="{FF2B5EF4-FFF2-40B4-BE49-F238E27FC236}">
                        <a16:creationId xmlns:a16="http://schemas.microsoft.com/office/drawing/2014/main" id="{51072B1E-0752-4FC2-B19B-98873DDCC0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2" name="Group 461">
                <a:extLst>
                  <a:ext uri="{FF2B5EF4-FFF2-40B4-BE49-F238E27FC236}">
                    <a16:creationId xmlns:a16="http://schemas.microsoft.com/office/drawing/2014/main" id="{9EA25031-C5E4-4091-A0CD-F31B8F672FCE}"/>
                  </a:ext>
                </a:extLst>
              </p:cNvPr>
              <p:cNvGrpSpPr/>
              <p:nvPr/>
            </p:nvGrpSpPr>
            <p:grpSpPr>
              <a:xfrm>
                <a:off x="1136574" y="18640814"/>
                <a:ext cx="5024592" cy="2105525"/>
                <a:chOff x="1653538" y="1750435"/>
                <a:chExt cx="5024592" cy="2105525"/>
              </a:xfrm>
            </p:grpSpPr>
            <p:sp>
              <p:nvSpPr>
                <p:cNvPr id="523" name="Freeform: Shape 522">
                  <a:extLst>
                    <a:ext uri="{FF2B5EF4-FFF2-40B4-BE49-F238E27FC236}">
                      <a16:creationId xmlns:a16="http://schemas.microsoft.com/office/drawing/2014/main" id="{187A2DB4-3138-4E5B-B2F8-02A41D1405E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4" name="Group 523">
                  <a:extLst>
                    <a:ext uri="{FF2B5EF4-FFF2-40B4-BE49-F238E27FC236}">
                      <a16:creationId xmlns:a16="http://schemas.microsoft.com/office/drawing/2014/main" id="{1A6E722A-2DB4-45D3-8E5E-119193AB91BA}"/>
                    </a:ext>
                  </a:extLst>
                </p:cNvPr>
                <p:cNvGrpSpPr/>
                <p:nvPr/>
              </p:nvGrpSpPr>
              <p:grpSpPr>
                <a:xfrm>
                  <a:off x="1653538" y="1757815"/>
                  <a:ext cx="956736" cy="1301438"/>
                  <a:chOff x="-1490164" y="1399884"/>
                  <a:chExt cx="956736" cy="1301438"/>
                </a:xfrm>
              </p:grpSpPr>
              <p:pic>
                <p:nvPicPr>
                  <p:cNvPr id="525" name="Graphic 524">
                    <a:extLst>
                      <a:ext uri="{FF2B5EF4-FFF2-40B4-BE49-F238E27FC236}">
                        <a16:creationId xmlns:a16="http://schemas.microsoft.com/office/drawing/2014/main" id="{CC8D375C-4E3E-46FF-9FFD-E97DB875EF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26" name="TextBox 525">
                    <a:extLst>
                      <a:ext uri="{FF2B5EF4-FFF2-40B4-BE49-F238E27FC236}">
                        <a16:creationId xmlns:a16="http://schemas.microsoft.com/office/drawing/2014/main" id="{08D9E26E-958F-4383-B862-0D933828579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3" name="Group 462">
                <a:extLst>
                  <a:ext uri="{FF2B5EF4-FFF2-40B4-BE49-F238E27FC236}">
                    <a16:creationId xmlns:a16="http://schemas.microsoft.com/office/drawing/2014/main" id="{CC1764AC-770E-46A6-8FDE-A35479324DFC}"/>
                  </a:ext>
                </a:extLst>
              </p:cNvPr>
              <p:cNvGrpSpPr/>
              <p:nvPr/>
            </p:nvGrpSpPr>
            <p:grpSpPr>
              <a:xfrm>
                <a:off x="6032920" y="20466633"/>
                <a:ext cx="4827457" cy="2131508"/>
                <a:chOff x="7523320" y="8589620"/>
                <a:chExt cx="4827457" cy="2131508"/>
              </a:xfrm>
            </p:grpSpPr>
            <p:sp>
              <p:nvSpPr>
                <p:cNvPr id="519" name="Freeform: Shape 518">
                  <a:extLst>
                    <a:ext uri="{FF2B5EF4-FFF2-40B4-BE49-F238E27FC236}">
                      <a16:creationId xmlns:a16="http://schemas.microsoft.com/office/drawing/2014/main" id="{5756B898-E791-4928-A263-E4079A4ABB8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0" name="Group 519">
                  <a:extLst>
                    <a:ext uri="{FF2B5EF4-FFF2-40B4-BE49-F238E27FC236}">
                      <a16:creationId xmlns:a16="http://schemas.microsoft.com/office/drawing/2014/main" id="{0BB19C95-A3BA-459B-B53F-878250E285E2}"/>
                    </a:ext>
                  </a:extLst>
                </p:cNvPr>
                <p:cNvGrpSpPr/>
                <p:nvPr/>
              </p:nvGrpSpPr>
              <p:grpSpPr>
                <a:xfrm>
                  <a:off x="11394041" y="8589620"/>
                  <a:ext cx="956736" cy="1287968"/>
                  <a:chOff x="-3862348" y="1399884"/>
                  <a:chExt cx="956736" cy="1287968"/>
                </a:xfrm>
              </p:grpSpPr>
              <p:pic>
                <p:nvPicPr>
                  <p:cNvPr id="521" name="Graphic 520">
                    <a:extLst>
                      <a:ext uri="{FF2B5EF4-FFF2-40B4-BE49-F238E27FC236}">
                        <a16:creationId xmlns:a16="http://schemas.microsoft.com/office/drawing/2014/main" id="{A4FB3252-F82E-4C96-BE01-6B8E9C11C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22" name="TextBox 521">
                    <a:extLst>
                      <a:ext uri="{FF2B5EF4-FFF2-40B4-BE49-F238E27FC236}">
                        <a16:creationId xmlns:a16="http://schemas.microsoft.com/office/drawing/2014/main" id="{32A5301E-866B-4175-9297-F5455D7B7B2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4" name="Group 463">
                <a:extLst>
                  <a:ext uri="{FF2B5EF4-FFF2-40B4-BE49-F238E27FC236}">
                    <a16:creationId xmlns:a16="http://schemas.microsoft.com/office/drawing/2014/main" id="{1FC29BAE-FE4E-4F1B-A000-294EBCC89C40}"/>
                  </a:ext>
                </a:extLst>
              </p:cNvPr>
              <p:cNvGrpSpPr/>
              <p:nvPr/>
            </p:nvGrpSpPr>
            <p:grpSpPr>
              <a:xfrm>
                <a:off x="6032920" y="22753903"/>
                <a:ext cx="4827457" cy="2131508"/>
                <a:chOff x="7523320" y="8589620"/>
                <a:chExt cx="4827457" cy="2131508"/>
              </a:xfrm>
            </p:grpSpPr>
            <p:sp>
              <p:nvSpPr>
                <p:cNvPr id="515" name="Freeform: Shape 514">
                  <a:extLst>
                    <a:ext uri="{FF2B5EF4-FFF2-40B4-BE49-F238E27FC236}">
                      <a16:creationId xmlns:a16="http://schemas.microsoft.com/office/drawing/2014/main" id="{8910D2E7-9187-4724-9B66-3025A5B1F3E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16" name="Group 515">
                  <a:extLst>
                    <a:ext uri="{FF2B5EF4-FFF2-40B4-BE49-F238E27FC236}">
                      <a16:creationId xmlns:a16="http://schemas.microsoft.com/office/drawing/2014/main" id="{051FA34F-B8E3-4EF3-8F9A-219BBB52FD87}"/>
                    </a:ext>
                  </a:extLst>
                </p:cNvPr>
                <p:cNvGrpSpPr/>
                <p:nvPr/>
              </p:nvGrpSpPr>
              <p:grpSpPr>
                <a:xfrm>
                  <a:off x="11394041" y="8589620"/>
                  <a:ext cx="956736" cy="1287968"/>
                  <a:chOff x="-3862348" y="1399884"/>
                  <a:chExt cx="956736" cy="1287968"/>
                </a:xfrm>
              </p:grpSpPr>
              <p:pic>
                <p:nvPicPr>
                  <p:cNvPr id="517" name="Graphic 516">
                    <a:extLst>
                      <a:ext uri="{FF2B5EF4-FFF2-40B4-BE49-F238E27FC236}">
                        <a16:creationId xmlns:a16="http://schemas.microsoft.com/office/drawing/2014/main" id="{BDB286F4-9219-4111-ADA0-760A48D534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8" name="TextBox 517">
                    <a:extLst>
                      <a:ext uri="{FF2B5EF4-FFF2-40B4-BE49-F238E27FC236}">
                        <a16:creationId xmlns:a16="http://schemas.microsoft.com/office/drawing/2014/main" id="{B6DB3266-071A-40D9-B88C-5314E17EED9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5" name="Group 464">
                <a:extLst>
                  <a:ext uri="{FF2B5EF4-FFF2-40B4-BE49-F238E27FC236}">
                    <a16:creationId xmlns:a16="http://schemas.microsoft.com/office/drawing/2014/main" id="{8FDCA2C2-3853-45EE-B22A-1C03E44B517B}"/>
                  </a:ext>
                </a:extLst>
              </p:cNvPr>
              <p:cNvGrpSpPr/>
              <p:nvPr/>
            </p:nvGrpSpPr>
            <p:grpSpPr>
              <a:xfrm>
                <a:off x="6096000" y="25041173"/>
                <a:ext cx="4741495" cy="2131542"/>
                <a:chOff x="1504353" y="8801354"/>
                <a:chExt cx="4741495" cy="2131542"/>
              </a:xfrm>
            </p:grpSpPr>
            <p:sp>
              <p:nvSpPr>
                <p:cNvPr id="511" name="Freeform: Shape 510">
                  <a:extLst>
                    <a:ext uri="{FF2B5EF4-FFF2-40B4-BE49-F238E27FC236}">
                      <a16:creationId xmlns:a16="http://schemas.microsoft.com/office/drawing/2014/main" id="{1A2E13B5-34CF-40D7-8A1D-95AB95279ED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512" name="Group 511">
                  <a:extLst>
                    <a:ext uri="{FF2B5EF4-FFF2-40B4-BE49-F238E27FC236}">
                      <a16:creationId xmlns:a16="http://schemas.microsoft.com/office/drawing/2014/main" id="{37A378FE-96CF-4FEE-BC4D-62EE2579B6EB}"/>
                    </a:ext>
                  </a:extLst>
                </p:cNvPr>
                <p:cNvGrpSpPr/>
                <p:nvPr/>
              </p:nvGrpSpPr>
              <p:grpSpPr>
                <a:xfrm>
                  <a:off x="5289112" y="8801354"/>
                  <a:ext cx="956736" cy="1301438"/>
                  <a:chOff x="-2750419" y="1399884"/>
                  <a:chExt cx="956736" cy="1301438"/>
                </a:xfrm>
              </p:grpSpPr>
              <p:pic>
                <p:nvPicPr>
                  <p:cNvPr id="513" name="Graphic 512">
                    <a:extLst>
                      <a:ext uri="{FF2B5EF4-FFF2-40B4-BE49-F238E27FC236}">
                        <a16:creationId xmlns:a16="http://schemas.microsoft.com/office/drawing/2014/main" id="{EB689A51-CCCB-4B93-9280-D71F6F3003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14" name="TextBox 513">
                    <a:extLst>
                      <a:ext uri="{FF2B5EF4-FFF2-40B4-BE49-F238E27FC236}">
                        <a16:creationId xmlns:a16="http://schemas.microsoft.com/office/drawing/2014/main" id="{670C0D73-210D-431E-BF78-DDBCC9CF306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6" name="Group 465">
                <a:extLst>
                  <a:ext uri="{FF2B5EF4-FFF2-40B4-BE49-F238E27FC236}">
                    <a16:creationId xmlns:a16="http://schemas.microsoft.com/office/drawing/2014/main" id="{934A4218-EBF9-4DBF-B6B8-BE8DD9ED4E96}"/>
                  </a:ext>
                </a:extLst>
              </p:cNvPr>
              <p:cNvGrpSpPr/>
              <p:nvPr/>
            </p:nvGrpSpPr>
            <p:grpSpPr>
              <a:xfrm>
                <a:off x="6112211" y="27345240"/>
                <a:ext cx="4827457" cy="2131508"/>
                <a:chOff x="7523320" y="8589620"/>
                <a:chExt cx="4827457" cy="2131508"/>
              </a:xfrm>
            </p:grpSpPr>
            <p:sp>
              <p:nvSpPr>
                <p:cNvPr id="507" name="Freeform: Shape 506">
                  <a:extLst>
                    <a:ext uri="{FF2B5EF4-FFF2-40B4-BE49-F238E27FC236}">
                      <a16:creationId xmlns:a16="http://schemas.microsoft.com/office/drawing/2014/main" id="{68E23E67-CB43-43C1-830F-3AF5C09DA04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8" name="Group 507">
                  <a:extLst>
                    <a:ext uri="{FF2B5EF4-FFF2-40B4-BE49-F238E27FC236}">
                      <a16:creationId xmlns:a16="http://schemas.microsoft.com/office/drawing/2014/main" id="{617F9899-2124-4263-AECD-A250373861C6}"/>
                    </a:ext>
                  </a:extLst>
                </p:cNvPr>
                <p:cNvGrpSpPr/>
                <p:nvPr/>
              </p:nvGrpSpPr>
              <p:grpSpPr>
                <a:xfrm>
                  <a:off x="11394041" y="8589620"/>
                  <a:ext cx="956736" cy="1287968"/>
                  <a:chOff x="-3862348" y="1399884"/>
                  <a:chExt cx="956736" cy="1287968"/>
                </a:xfrm>
              </p:grpSpPr>
              <p:pic>
                <p:nvPicPr>
                  <p:cNvPr id="509" name="Graphic 508">
                    <a:extLst>
                      <a:ext uri="{FF2B5EF4-FFF2-40B4-BE49-F238E27FC236}">
                        <a16:creationId xmlns:a16="http://schemas.microsoft.com/office/drawing/2014/main" id="{7D5A85CF-DC2A-43B4-A166-55CCA5C7B8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0" name="TextBox 509">
                    <a:extLst>
                      <a:ext uri="{FF2B5EF4-FFF2-40B4-BE49-F238E27FC236}">
                        <a16:creationId xmlns:a16="http://schemas.microsoft.com/office/drawing/2014/main" id="{2ABDB08E-FED3-409C-86D4-9CCB128086D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7" name="Group 466">
                <a:extLst>
                  <a:ext uri="{FF2B5EF4-FFF2-40B4-BE49-F238E27FC236}">
                    <a16:creationId xmlns:a16="http://schemas.microsoft.com/office/drawing/2014/main" id="{7FE11780-1680-4C2A-8D3C-1795B25E49D0}"/>
                  </a:ext>
                </a:extLst>
              </p:cNvPr>
              <p:cNvGrpSpPr/>
              <p:nvPr/>
            </p:nvGrpSpPr>
            <p:grpSpPr>
              <a:xfrm>
                <a:off x="6112211" y="29615713"/>
                <a:ext cx="4827457" cy="2131508"/>
                <a:chOff x="7523320" y="8589620"/>
                <a:chExt cx="4827457" cy="2131508"/>
              </a:xfrm>
            </p:grpSpPr>
            <p:sp>
              <p:nvSpPr>
                <p:cNvPr id="503" name="Freeform: Shape 502">
                  <a:extLst>
                    <a:ext uri="{FF2B5EF4-FFF2-40B4-BE49-F238E27FC236}">
                      <a16:creationId xmlns:a16="http://schemas.microsoft.com/office/drawing/2014/main" id="{D76BE1B8-8F40-4282-A497-E651C2FFBF1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4" name="Group 503">
                  <a:extLst>
                    <a:ext uri="{FF2B5EF4-FFF2-40B4-BE49-F238E27FC236}">
                      <a16:creationId xmlns:a16="http://schemas.microsoft.com/office/drawing/2014/main" id="{0C9291DE-F4D9-42F2-8E43-63147EDF4DF0}"/>
                    </a:ext>
                  </a:extLst>
                </p:cNvPr>
                <p:cNvGrpSpPr/>
                <p:nvPr/>
              </p:nvGrpSpPr>
              <p:grpSpPr>
                <a:xfrm>
                  <a:off x="11394041" y="8589620"/>
                  <a:ext cx="956736" cy="1287968"/>
                  <a:chOff x="-3862348" y="1399884"/>
                  <a:chExt cx="956736" cy="1287968"/>
                </a:xfrm>
              </p:grpSpPr>
              <p:pic>
                <p:nvPicPr>
                  <p:cNvPr id="505" name="Graphic 504">
                    <a:extLst>
                      <a:ext uri="{FF2B5EF4-FFF2-40B4-BE49-F238E27FC236}">
                        <a16:creationId xmlns:a16="http://schemas.microsoft.com/office/drawing/2014/main" id="{F7893C10-8466-4DA6-98C0-DF91AEAFC2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06" name="TextBox 505">
                    <a:extLst>
                      <a:ext uri="{FF2B5EF4-FFF2-40B4-BE49-F238E27FC236}">
                        <a16:creationId xmlns:a16="http://schemas.microsoft.com/office/drawing/2014/main" id="{8BD88252-5545-4C62-8BD7-C9CCD84414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8" name="Group 467">
                <a:extLst>
                  <a:ext uri="{FF2B5EF4-FFF2-40B4-BE49-F238E27FC236}">
                    <a16:creationId xmlns:a16="http://schemas.microsoft.com/office/drawing/2014/main" id="{3808629B-154B-4D95-B764-96E6613B26F7}"/>
                  </a:ext>
                </a:extLst>
              </p:cNvPr>
              <p:cNvGrpSpPr/>
              <p:nvPr/>
            </p:nvGrpSpPr>
            <p:grpSpPr>
              <a:xfrm>
                <a:off x="6096000" y="31912169"/>
                <a:ext cx="4741495" cy="2131542"/>
                <a:chOff x="1504353" y="8801354"/>
                <a:chExt cx="4741495" cy="2131542"/>
              </a:xfrm>
            </p:grpSpPr>
            <p:sp>
              <p:nvSpPr>
                <p:cNvPr id="499" name="Freeform: Shape 498">
                  <a:extLst>
                    <a:ext uri="{FF2B5EF4-FFF2-40B4-BE49-F238E27FC236}">
                      <a16:creationId xmlns:a16="http://schemas.microsoft.com/office/drawing/2014/main" id="{93B89715-CBDC-49EB-B5E4-05CDCC704BE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500" name="Group 499">
                  <a:extLst>
                    <a:ext uri="{FF2B5EF4-FFF2-40B4-BE49-F238E27FC236}">
                      <a16:creationId xmlns:a16="http://schemas.microsoft.com/office/drawing/2014/main" id="{6BD8D5C8-B9AF-4DA2-95B7-EACBBD46B51A}"/>
                    </a:ext>
                  </a:extLst>
                </p:cNvPr>
                <p:cNvGrpSpPr/>
                <p:nvPr/>
              </p:nvGrpSpPr>
              <p:grpSpPr>
                <a:xfrm>
                  <a:off x="5289112" y="8801354"/>
                  <a:ext cx="956736" cy="1301438"/>
                  <a:chOff x="-2750419" y="1399884"/>
                  <a:chExt cx="956736" cy="1301438"/>
                </a:xfrm>
              </p:grpSpPr>
              <p:pic>
                <p:nvPicPr>
                  <p:cNvPr id="501" name="Graphic 500">
                    <a:extLst>
                      <a:ext uri="{FF2B5EF4-FFF2-40B4-BE49-F238E27FC236}">
                        <a16:creationId xmlns:a16="http://schemas.microsoft.com/office/drawing/2014/main" id="{8B62E98D-594D-403F-AE85-F1FA1D968D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02" name="TextBox 501">
                    <a:extLst>
                      <a:ext uri="{FF2B5EF4-FFF2-40B4-BE49-F238E27FC236}">
                        <a16:creationId xmlns:a16="http://schemas.microsoft.com/office/drawing/2014/main" id="{907E7F20-742D-4DBA-8C1F-9A1006FCEA5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9" name="Group 468">
                <a:extLst>
                  <a:ext uri="{FF2B5EF4-FFF2-40B4-BE49-F238E27FC236}">
                    <a16:creationId xmlns:a16="http://schemas.microsoft.com/office/drawing/2014/main" id="{AEA26176-B9B2-4CC2-853E-D7505491AC36}"/>
                  </a:ext>
                </a:extLst>
              </p:cNvPr>
              <p:cNvGrpSpPr/>
              <p:nvPr/>
            </p:nvGrpSpPr>
            <p:grpSpPr>
              <a:xfrm>
                <a:off x="6118882" y="34223847"/>
                <a:ext cx="4741495" cy="2131542"/>
                <a:chOff x="1504353" y="8801354"/>
                <a:chExt cx="4741495" cy="2131542"/>
              </a:xfrm>
            </p:grpSpPr>
            <p:sp>
              <p:nvSpPr>
                <p:cNvPr id="495" name="Freeform: Shape 494">
                  <a:extLst>
                    <a:ext uri="{FF2B5EF4-FFF2-40B4-BE49-F238E27FC236}">
                      <a16:creationId xmlns:a16="http://schemas.microsoft.com/office/drawing/2014/main" id="{808F484E-4459-4F6A-9475-751B945FC1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496" name="Group 495">
                  <a:extLst>
                    <a:ext uri="{FF2B5EF4-FFF2-40B4-BE49-F238E27FC236}">
                      <a16:creationId xmlns:a16="http://schemas.microsoft.com/office/drawing/2014/main" id="{454185E3-6E65-4078-9864-A61682B4FCF3}"/>
                    </a:ext>
                  </a:extLst>
                </p:cNvPr>
                <p:cNvGrpSpPr/>
                <p:nvPr/>
              </p:nvGrpSpPr>
              <p:grpSpPr>
                <a:xfrm>
                  <a:off x="5289112" y="8801354"/>
                  <a:ext cx="956736" cy="1301438"/>
                  <a:chOff x="-2750419" y="1399884"/>
                  <a:chExt cx="956736" cy="1301438"/>
                </a:xfrm>
              </p:grpSpPr>
              <p:pic>
                <p:nvPicPr>
                  <p:cNvPr id="497" name="Graphic 496">
                    <a:extLst>
                      <a:ext uri="{FF2B5EF4-FFF2-40B4-BE49-F238E27FC236}">
                        <a16:creationId xmlns:a16="http://schemas.microsoft.com/office/drawing/2014/main" id="{427ECD79-6476-42A2-AF7A-D03414666C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8" name="TextBox 497">
                    <a:extLst>
                      <a:ext uri="{FF2B5EF4-FFF2-40B4-BE49-F238E27FC236}">
                        <a16:creationId xmlns:a16="http://schemas.microsoft.com/office/drawing/2014/main" id="{55F4C302-5C82-4791-8DA1-9D484B0AEE1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0" name="Group 469">
                <a:extLst>
                  <a:ext uri="{FF2B5EF4-FFF2-40B4-BE49-F238E27FC236}">
                    <a16:creationId xmlns:a16="http://schemas.microsoft.com/office/drawing/2014/main" id="{58553C07-B1DC-44A5-89F8-105D215080CB}"/>
                  </a:ext>
                </a:extLst>
              </p:cNvPr>
              <p:cNvGrpSpPr/>
              <p:nvPr/>
            </p:nvGrpSpPr>
            <p:grpSpPr>
              <a:xfrm>
                <a:off x="6096000" y="36512613"/>
                <a:ext cx="4741495" cy="2131542"/>
                <a:chOff x="1504353" y="8801354"/>
                <a:chExt cx="4741495" cy="2131542"/>
              </a:xfrm>
            </p:grpSpPr>
            <p:sp>
              <p:nvSpPr>
                <p:cNvPr id="491" name="Freeform: Shape 490">
                  <a:extLst>
                    <a:ext uri="{FF2B5EF4-FFF2-40B4-BE49-F238E27FC236}">
                      <a16:creationId xmlns:a16="http://schemas.microsoft.com/office/drawing/2014/main" id="{487605DB-A5F5-4373-A5AB-05C951B3BC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492" name="Group 491">
                  <a:extLst>
                    <a:ext uri="{FF2B5EF4-FFF2-40B4-BE49-F238E27FC236}">
                      <a16:creationId xmlns:a16="http://schemas.microsoft.com/office/drawing/2014/main" id="{099EB449-5D42-48AB-97ED-D3DD8240AA5D}"/>
                    </a:ext>
                  </a:extLst>
                </p:cNvPr>
                <p:cNvGrpSpPr/>
                <p:nvPr/>
              </p:nvGrpSpPr>
              <p:grpSpPr>
                <a:xfrm>
                  <a:off x="5289112" y="8801354"/>
                  <a:ext cx="956736" cy="1301438"/>
                  <a:chOff x="-2750419" y="1399884"/>
                  <a:chExt cx="956736" cy="1301438"/>
                </a:xfrm>
              </p:grpSpPr>
              <p:pic>
                <p:nvPicPr>
                  <p:cNvPr id="493" name="Graphic 492">
                    <a:extLst>
                      <a:ext uri="{FF2B5EF4-FFF2-40B4-BE49-F238E27FC236}">
                        <a16:creationId xmlns:a16="http://schemas.microsoft.com/office/drawing/2014/main" id="{1E637F05-9FD7-46B0-BB0F-11C18735CA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4" name="TextBox 493">
                    <a:extLst>
                      <a:ext uri="{FF2B5EF4-FFF2-40B4-BE49-F238E27FC236}">
                        <a16:creationId xmlns:a16="http://schemas.microsoft.com/office/drawing/2014/main" id="{F212404D-3605-4834-AD9E-4CBDF94F711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1" name="Group 470">
                <a:extLst>
                  <a:ext uri="{FF2B5EF4-FFF2-40B4-BE49-F238E27FC236}">
                    <a16:creationId xmlns:a16="http://schemas.microsoft.com/office/drawing/2014/main" id="{A433CE5D-13FD-4EDA-AE4B-8D984AA59B8A}"/>
                  </a:ext>
                </a:extLst>
              </p:cNvPr>
              <p:cNvGrpSpPr/>
              <p:nvPr/>
            </p:nvGrpSpPr>
            <p:grpSpPr>
              <a:xfrm>
                <a:off x="6118882" y="38783165"/>
                <a:ext cx="4741495" cy="2131542"/>
                <a:chOff x="1504353" y="8801354"/>
                <a:chExt cx="4741495" cy="2131542"/>
              </a:xfrm>
            </p:grpSpPr>
            <p:sp>
              <p:nvSpPr>
                <p:cNvPr id="487" name="Freeform: Shape 486">
                  <a:extLst>
                    <a:ext uri="{FF2B5EF4-FFF2-40B4-BE49-F238E27FC236}">
                      <a16:creationId xmlns:a16="http://schemas.microsoft.com/office/drawing/2014/main" id="{E1C16FD0-C3D8-4BB9-B2AF-C5E1A793DE5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488" name="Group 487">
                  <a:extLst>
                    <a:ext uri="{FF2B5EF4-FFF2-40B4-BE49-F238E27FC236}">
                      <a16:creationId xmlns:a16="http://schemas.microsoft.com/office/drawing/2014/main" id="{D3D96876-1C24-4852-A0F8-2B63780A90C1}"/>
                    </a:ext>
                  </a:extLst>
                </p:cNvPr>
                <p:cNvGrpSpPr/>
                <p:nvPr/>
              </p:nvGrpSpPr>
              <p:grpSpPr>
                <a:xfrm>
                  <a:off x="5289112" y="8801354"/>
                  <a:ext cx="956736" cy="1301438"/>
                  <a:chOff x="-2750419" y="1399884"/>
                  <a:chExt cx="956736" cy="1301438"/>
                </a:xfrm>
              </p:grpSpPr>
              <p:pic>
                <p:nvPicPr>
                  <p:cNvPr id="489" name="Graphic 488">
                    <a:extLst>
                      <a:ext uri="{FF2B5EF4-FFF2-40B4-BE49-F238E27FC236}">
                        <a16:creationId xmlns:a16="http://schemas.microsoft.com/office/drawing/2014/main" id="{80A26396-7802-4B0D-AEB8-94EE377433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0" name="TextBox 489">
                    <a:extLst>
                      <a:ext uri="{FF2B5EF4-FFF2-40B4-BE49-F238E27FC236}">
                        <a16:creationId xmlns:a16="http://schemas.microsoft.com/office/drawing/2014/main" id="{61249D9B-B154-4DD6-9166-CBB1EED126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2" name="Group 471">
                <a:extLst>
                  <a:ext uri="{FF2B5EF4-FFF2-40B4-BE49-F238E27FC236}">
                    <a16:creationId xmlns:a16="http://schemas.microsoft.com/office/drawing/2014/main" id="{DC0035B8-165C-4723-A876-8E2004C47649}"/>
                  </a:ext>
                </a:extLst>
              </p:cNvPr>
              <p:cNvGrpSpPr/>
              <p:nvPr/>
            </p:nvGrpSpPr>
            <p:grpSpPr>
              <a:xfrm>
                <a:off x="6118882" y="41111148"/>
                <a:ext cx="4827457" cy="2131508"/>
                <a:chOff x="7523320" y="8589620"/>
                <a:chExt cx="4827457" cy="2131508"/>
              </a:xfrm>
            </p:grpSpPr>
            <p:sp>
              <p:nvSpPr>
                <p:cNvPr id="483" name="Freeform: Shape 482">
                  <a:extLst>
                    <a:ext uri="{FF2B5EF4-FFF2-40B4-BE49-F238E27FC236}">
                      <a16:creationId xmlns:a16="http://schemas.microsoft.com/office/drawing/2014/main" id="{81978B7A-BB4D-4C95-8A2C-46F998DBD2F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4" name="Group 483">
                  <a:extLst>
                    <a:ext uri="{FF2B5EF4-FFF2-40B4-BE49-F238E27FC236}">
                      <a16:creationId xmlns:a16="http://schemas.microsoft.com/office/drawing/2014/main" id="{820EF234-83CA-4A81-9F34-49DD45337E45}"/>
                    </a:ext>
                  </a:extLst>
                </p:cNvPr>
                <p:cNvGrpSpPr/>
                <p:nvPr/>
              </p:nvGrpSpPr>
              <p:grpSpPr>
                <a:xfrm>
                  <a:off x="11394041" y="8589620"/>
                  <a:ext cx="956736" cy="1287968"/>
                  <a:chOff x="-3862348" y="1399884"/>
                  <a:chExt cx="956736" cy="1287968"/>
                </a:xfrm>
              </p:grpSpPr>
              <p:pic>
                <p:nvPicPr>
                  <p:cNvPr id="485" name="Graphic 484">
                    <a:extLst>
                      <a:ext uri="{FF2B5EF4-FFF2-40B4-BE49-F238E27FC236}">
                        <a16:creationId xmlns:a16="http://schemas.microsoft.com/office/drawing/2014/main" id="{4DF0C560-661D-4385-B084-FAA74A0933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6" name="TextBox 485">
                    <a:extLst>
                      <a:ext uri="{FF2B5EF4-FFF2-40B4-BE49-F238E27FC236}">
                        <a16:creationId xmlns:a16="http://schemas.microsoft.com/office/drawing/2014/main" id="{288019CB-ED03-4DFF-B33B-A2EA5492C22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3" name="Group 472">
                <a:extLst>
                  <a:ext uri="{FF2B5EF4-FFF2-40B4-BE49-F238E27FC236}">
                    <a16:creationId xmlns:a16="http://schemas.microsoft.com/office/drawing/2014/main" id="{314CE141-F727-41AA-8A0A-4DA0BC913287}"/>
                  </a:ext>
                </a:extLst>
              </p:cNvPr>
              <p:cNvGrpSpPr/>
              <p:nvPr/>
            </p:nvGrpSpPr>
            <p:grpSpPr>
              <a:xfrm>
                <a:off x="6118882" y="43399914"/>
                <a:ext cx="4827457" cy="2131508"/>
                <a:chOff x="7523320" y="8589620"/>
                <a:chExt cx="4827457" cy="2131508"/>
              </a:xfrm>
            </p:grpSpPr>
            <p:sp>
              <p:nvSpPr>
                <p:cNvPr id="479" name="Freeform: Shape 478">
                  <a:extLst>
                    <a:ext uri="{FF2B5EF4-FFF2-40B4-BE49-F238E27FC236}">
                      <a16:creationId xmlns:a16="http://schemas.microsoft.com/office/drawing/2014/main" id="{2740B57D-4C7F-4A17-A625-FBB1773047E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0" name="Group 479">
                  <a:extLst>
                    <a:ext uri="{FF2B5EF4-FFF2-40B4-BE49-F238E27FC236}">
                      <a16:creationId xmlns:a16="http://schemas.microsoft.com/office/drawing/2014/main" id="{6B41BE26-EE6E-46F9-8076-FE670B631ED1}"/>
                    </a:ext>
                  </a:extLst>
                </p:cNvPr>
                <p:cNvGrpSpPr/>
                <p:nvPr/>
              </p:nvGrpSpPr>
              <p:grpSpPr>
                <a:xfrm>
                  <a:off x="11394041" y="8589620"/>
                  <a:ext cx="956736" cy="1287968"/>
                  <a:chOff x="-3862348" y="1399884"/>
                  <a:chExt cx="956736" cy="1287968"/>
                </a:xfrm>
              </p:grpSpPr>
              <p:pic>
                <p:nvPicPr>
                  <p:cNvPr id="481" name="Graphic 480">
                    <a:extLst>
                      <a:ext uri="{FF2B5EF4-FFF2-40B4-BE49-F238E27FC236}">
                        <a16:creationId xmlns:a16="http://schemas.microsoft.com/office/drawing/2014/main" id="{04990FF7-5E5A-4CEE-A307-AFBC6B9FF6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2" name="TextBox 481">
                    <a:extLst>
                      <a:ext uri="{FF2B5EF4-FFF2-40B4-BE49-F238E27FC236}">
                        <a16:creationId xmlns:a16="http://schemas.microsoft.com/office/drawing/2014/main" id="{61257766-7F10-458F-A9B9-E920332D720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4" name="Group 473">
                <a:extLst>
                  <a:ext uri="{FF2B5EF4-FFF2-40B4-BE49-F238E27FC236}">
                    <a16:creationId xmlns:a16="http://schemas.microsoft.com/office/drawing/2014/main" id="{F0D8CF4E-04C1-41D9-8BD7-75C8D5D091FC}"/>
                  </a:ext>
                </a:extLst>
              </p:cNvPr>
              <p:cNvGrpSpPr/>
              <p:nvPr/>
            </p:nvGrpSpPr>
            <p:grpSpPr>
              <a:xfrm>
                <a:off x="6118882" y="45714663"/>
                <a:ext cx="4741495" cy="2131542"/>
                <a:chOff x="1504353" y="8801354"/>
                <a:chExt cx="4741495" cy="2131542"/>
              </a:xfrm>
            </p:grpSpPr>
            <p:sp>
              <p:nvSpPr>
                <p:cNvPr id="475" name="Freeform: Shape 474">
                  <a:extLst>
                    <a:ext uri="{FF2B5EF4-FFF2-40B4-BE49-F238E27FC236}">
                      <a16:creationId xmlns:a16="http://schemas.microsoft.com/office/drawing/2014/main" id="{720C83A6-7AAE-441E-984B-282DF6B9BE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76" name="Group 475">
                  <a:extLst>
                    <a:ext uri="{FF2B5EF4-FFF2-40B4-BE49-F238E27FC236}">
                      <a16:creationId xmlns:a16="http://schemas.microsoft.com/office/drawing/2014/main" id="{C82E3ED0-CADB-4157-8DDE-A5456843234E}"/>
                    </a:ext>
                  </a:extLst>
                </p:cNvPr>
                <p:cNvGrpSpPr/>
                <p:nvPr/>
              </p:nvGrpSpPr>
              <p:grpSpPr>
                <a:xfrm>
                  <a:off x="5289112" y="8801354"/>
                  <a:ext cx="956736" cy="1301438"/>
                  <a:chOff x="-2750419" y="1399884"/>
                  <a:chExt cx="956736" cy="1301438"/>
                </a:xfrm>
              </p:grpSpPr>
              <p:pic>
                <p:nvPicPr>
                  <p:cNvPr id="477" name="Graphic 476">
                    <a:extLst>
                      <a:ext uri="{FF2B5EF4-FFF2-40B4-BE49-F238E27FC236}">
                        <a16:creationId xmlns:a16="http://schemas.microsoft.com/office/drawing/2014/main" id="{D8FC3BF5-C39C-405C-8E6B-4FF9D520E9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78" name="TextBox 477">
                    <a:extLst>
                      <a:ext uri="{FF2B5EF4-FFF2-40B4-BE49-F238E27FC236}">
                        <a16:creationId xmlns:a16="http://schemas.microsoft.com/office/drawing/2014/main" id="{CDA32BFD-7AB8-4E5B-970A-04449553D55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547" name="Group 546">
              <a:extLst>
                <a:ext uri="{FF2B5EF4-FFF2-40B4-BE49-F238E27FC236}">
                  <a16:creationId xmlns:a16="http://schemas.microsoft.com/office/drawing/2014/main" id="{A9A83824-7111-43D4-9FAE-488E9B8D761A}"/>
                </a:ext>
              </a:extLst>
            </p:cNvPr>
            <p:cNvGrpSpPr/>
            <p:nvPr/>
          </p:nvGrpSpPr>
          <p:grpSpPr>
            <a:xfrm>
              <a:off x="14050047" y="-60603227"/>
              <a:ext cx="10426151" cy="62295240"/>
              <a:chOff x="492570" y="-969192"/>
              <a:chExt cx="10426151" cy="62295240"/>
            </a:xfrm>
          </p:grpSpPr>
          <p:sp>
            <p:nvSpPr>
              <p:cNvPr id="548" name="Rectangle: Rounded Corners 547">
                <a:extLst>
                  <a:ext uri="{FF2B5EF4-FFF2-40B4-BE49-F238E27FC236}">
                    <a16:creationId xmlns:a16="http://schemas.microsoft.com/office/drawing/2014/main" id="{2E571B67-7632-4F16-AB3D-F61C0A5CDF09}"/>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552" name="Freeform: Shape 551">
                <a:extLst>
                  <a:ext uri="{FF2B5EF4-FFF2-40B4-BE49-F238E27FC236}">
                    <a16:creationId xmlns:a16="http://schemas.microsoft.com/office/drawing/2014/main" id="{61A7ABB6-A7FC-484B-90CC-59D95BA5CF28}"/>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53" name="Group 552">
                <a:extLst>
                  <a:ext uri="{FF2B5EF4-FFF2-40B4-BE49-F238E27FC236}">
                    <a16:creationId xmlns:a16="http://schemas.microsoft.com/office/drawing/2014/main" id="{0B252654-D741-4023-86A7-DB5BBC8FB4F8}"/>
                  </a:ext>
                </a:extLst>
              </p:cNvPr>
              <p:cNvGrpSpPr/>
              <p:nvPr/>
            </p:nvGrpSpPr>
            <p:grpSpPr>
              <a:xfrm>
                <a:off x="1501138" y="1605415"/>
                <a:ext cx="956736" cy="1301438"/>
                <a:chOff x="-1490164" y="1399884"/>
                <a:chExt cx="956736" cy="1301438"/>
              </a:xfrm>
            </p:grpSpPr>
            <p:pic>
              <p:nvPicPr>
                <p:cNvPr id="672" name="Graphic 671">
                  <a:extLst>
                    <a:ext uri="{FF2B5EF4-FFF2-40B4-BE49-F238E27FC236}">
                      <a16:creationId xmlns:a16="http://schemas.microsoft.com/office/drawing/2014/main" id="{08B5B786-BC99-45A6-8CA6-B1A62C425A91}"/>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73" name="TextBox 672">
                  <a:extLst>
                    <a:ext uri="{FF2B5EF4-FFF2-40B4-BE49-F238E27FC236}">
                      <a16:creationId xmlns:a16="http://schemas.microsoft.com/office/drawing/2014/main" id="{42A57E41-247A-4F54-9688-399B1903C963}"/>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554" name="Group 553">
                <a:extLst>
                  <a:ext uri="{FF2B5EF4-FFF2-40B4-BE49-F238E27FC236}">
                    <a16:creationId xmlns:a16="http://schemas.microsoft.com/office/drawing/2014/main" id="{C7EA3E58-BA84-4A26-A623-0945153616DB}"/>
                  </a:ext>
                </a:extLst>
              </p:cNvPr>
              <p:cNvGrpSpPr/>
              <p:nvPr/>
            </p:nvGrpSpPr>
            <p:grpSpPr>
              <a:xfrm>
                <a:off x="5835267" y="4052087"/>
                <a:ext cx="4822721" cy="2105525"/>
                <a:chOff x="5835267" y="4052087"/>
                <a:chExt cx="4822721" cy="2105525"/>
              </a:xfrm>
            </p:grpSpPr>
            <p:sp>
              <p:nvSpPr>
                <p:cNvPr id="668" name="Freeform: Shape 667">
                  <a:extLst>
                    <a:ext uri="{FF2B5EF4-FFF2-40B4-BE49-F238E27FC236}">
                      <a16:creationId xmlns:a16="http://schemas.microsoft.com/office/drawing/2014/main" id="{BA6706DB-898D-4E0F-A642-BEC8ACFA511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9" name="Group 668">
                  <a:extLst>
                    <a:ext uri="{FF2B5EF4-FFF2-40B4-BE49-F238E27FC236}">
                      <a16:creationId xmlns:a16="http://schemas.microsoft.com/office/drawing/2014/main" id="{53A5B107-A79B-4A5B-B47D-A728416A5BF6}"/>
                    </a:ext>
                  </a:extLst>
                </p:cNvPr>
                <p:cNvGrpSpPr/>
                <p:nvPr/>
              </p:nvGrpSpPr>
              <p:grpSpPr>
                <a:xfrm>
                  <a:off x="9701252" y="4295484"/>
                  <a:ext cx="956736" cy="1287968"/>
                  <a:chOff x="-3862348" y="1399884"/>
                  <a:chExt cx="956736" cy="1287968"/>
                </a:xfrm>
              </p:grpSpPr>
              <p:pic>
                <p:nvPicPr>
                  <p:cNvPr id="670" name="Graphic 669">
                    <a:extLst>
                      <a:ext uri="{FF2B5EF4-FFF2-40B4-BE49-F238E27FC236}">
                        <a16:creationId xmlns:a16="http://schemas.microsoft.com/office/drawing/2014/main" id="{840133CF-488F-418E-BED1-3925CE46AB3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71" name="TextBox 670">
                    <a:extLst>
                      <a:ext uri="{FF2B5EF4-FFF2-40B4-BE49-F238E27FC236}">
                        <a16:creationId xmlns:a16="http://schemas.microsoft.com/office/drawing/2014/main" id="{72CD2894-C8CE-43D7-B53F-332BE1B0E1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5" name="Group 554">
                <a:extLst>
                  <a:ext uri="{FF2B5EF4-FFF2-40B4-BE49-F238E27FC236}">
                    <a16:creationId xmlns:a16="http://schemas.microsoft.com/office/drawing/2014/main" id="{5A42546E-7ECA-45A4-ADD2-293F32BF893E}"/>
                  </a:ext>
                </a:extLst>
              </p:cNvPr>
              <p:cNvGrpSpPr/>
              <p:nvPr/>
            </p:nvGrpSpPr>
            <p:grpSpPr>
              <a:xfrm>
                <a:off x="5916493" y="7076248"/>
                <a:ext cx="4741495" cy="2131542"/>
                <a:chOff x="1504353" y="8801354"/>
                <a:chExt cx="4741495" cy="2131542"/>
              </a:xfrm>
            </p:grpSpPr>
            <p:sp>
              <p:nvSpPr>
                <p:cNvPr id="664" name="Freeform: Shape 663">
                  <a:extLst>
                    <a:ext uri="{FF2B5EF4-FFF2-40B4-BE49-F238E27FC236}">
                      <a16:creationId xmlns:a16="http://schemas.microsoft.com/office/drawing/2014/main" id="{7BE45589-4869-4682-B611-445DBF980CB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5" name="Group 664">
                  <a:extLst>
                    <a:ext uri="{FF2B5EF4-FFF2-40B4-BE49-F238E27FC236}">
                      <a16:creationId xmlns:a16="http://schemas.microsoft.com/office/drawing/2014/main" id="{FF462832-A294-4F66-8B0D-A20BE94212A0}"/>
                    </a:ext>
                  </a:extLst>
                </p:cNvPr>
                <p:cNvGrpSpPr/>
                <p:nvPr/>
              </p:nvGrpSpPr>
              <p:grpSpPr>
                <a:xfrm>
                  <a:off x="5289112" y="8801354"/>
                  <a:ext cx="956736" cy="1301438"/>
                  <a:chOff x="-2750419" y="1399884"/>
                  <a:chExt cx="956736" cy="1301438"/>
                </a:xfrm>
              </p:grpSpPr>
              <p:pic>
                <p:nvPicPr>
                  <p:cNvPr id="666" name="Graphic 665">
                    <a:extLst>
                      <a:ext uri="{FF2B5EF4-FFF2-40B4-BE49-F238E27FC236}">
                        <a16:creationId xmlns:a16="http://schemas.microsoft.com/office/drawing/2014/main" id="{BE6D8E9C-7C3F-47E0-BF90-3A3089A1E8C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67" name="TextBox 666">
                    <a:extLst>
                      <a:ext uri="{FF2B5EF4-FFF2-40B4-BE49-F238E27FC236}">
                        <a16:creationId xmlns:a16="http://schemas.microsoft.com/office/drawing/2014/main" id="{A57E4B5C-4233-4F72-B032-5BE481950E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6" name="Group 555">
                <a:extLst>
                  <a:ext uri="{FF2B5EF4-FFF2-40B4-BE49-F238E27FC236}">
                    <a16:creationId xmlns:a16="http://schemas.microsoft.com/office/drawing/2014/main" id="{07F4058F-F9E7-4860-91C4-6D742ECD8172}"/>
                  </a:ext>
                </a:extLst>
              </p:cNvPr>
              <p:cNvGrpSpPr/>
              <p:nvPr/>
            </p:nvGrpSpPr>
            <p:grpSpPr>
              <a:xfrm>
                <a:off x="1494244" y="9700076"/>
                <a:ext cx="5024592" cy="2105525"/>
                <a:chOff x="1653538" y="1750435"/>
                <a:chExt cx="5024592" cy="2105525"/>
              </a:xfrm>
            </p:grpSpPr>
            <p:sp>
              <p:nvSpPr>
                <p:cNvPr id="660" name="Freeform: Shape 659">
                  <a:extLst>
                    <a:ext uri="{FF2B5EF4-FFF2-40B4-BE49-F238E27FC236}">
                      <a16:creationId xmlns:a16="http://schemas.microsoft.com/office/drawing/2014/main" id="{8310C186-B46C-4E0E-891F-6156A24C25C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1" name="Group 660">
                  <a:extLst>
                    <a:ext uri="{FF2B5EF4-FFF2-40B4-BE49-F238E27FC236}">
                      <a16:creationId xmlns:a16="http://schemas.microsoft.com/office/drawing/2014/main" id="{084D9CD9-ED4D-4FB9-AF99-EB6761A64CAA}"/>
                    </a:ext>
                  </a:extLst>
                </p:cNvPr>
                <p:cNvGrpSpPr/>
                <p:nvPr/>
              </p:nvGrpSpPr>
              <p:grpSpPr>
                <a:xfrm>
                  <a:off x="1653538" y="1757815"/>
                  <a:ext cx="956736" cy="1301438"/>
                  <a:chOff x="-1490164" y="1399884"/>
                  <a:chExt cx="956736" cy="1301438"/>
                </a:xfrm>
              </p:grpSpPr>
              <p:pic>
                <p:nvPicPr>
                  <p:cNvPr id="662" name="Graphic 661">
                    <a:extLst>
                      <a:ext uri="{FF2B5EF4-FFF2-40B4-BE49-F238E27FC236}">
                        <a16:creationId xmlns:a16="http://schemas.microsoft.com/office/drawing/2014/main" id="{FAE85F0F-4E6A-46CD-AF11-741D78F0915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63" name="TextBox 662">
                    <a:extLst>
                      <a:ext uri="{FF2B5EF4-FFF2-40B4-BE49-F238E27FC236}">
                        <a16:creationId xmlns:a16="http://schemas.microsoft.com/office/drawing/2014/main" id="{7FD27557-4D75-4EEB-B666-B2E0A7DDB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57" name="Group 556">
                <a:extLst>
                  <a:ext uri="{FF2B5EF4-FFF2-40B4-BE49-F238E27FC236}">
                    <a16:creationId xmlns:a16="http://schemas.microsoft.com/office/drawing/2014/main" id="{CD1BEF06-4D80-472B-A33E-31A3A8229E4F}"/>
                  </a:ext>
                </a:extLst>
              </p:cNvPr>
              <p:cNvGrpSpPr/>
              <p:nvPr/>
            </p:nvGrpSpPr>
            <p:grpSpPr>
              <a:xfrm>
                <a:off x="5916493" y="12134418"/>
                <a:ext cx="4741495" cy="2131542"/>
                <a:chOff x="1504353" y="8801354"/>
                <a:chExt cx="4741495" cy="2131542"/>
              </a:xfrm>
            </p:grpSpPr>
            <p:sp>
              <p:nvSpPr>
                <p:cNvPr id="656" name="Freeform: Shape 655">
                  <a:extLst>
                    <a:ext uri="{FF2B5EF4-FFF2-40B4-BE49-F238E27FC236}">
                      <a16:creationId xmlns:a16="http://schemas.microsoft.com/office/drawing/2014/main" id="{3A87F4EF-285F-47D0-84AA-5286ACF3532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7" name="Group 656">
                  <a:extLst>
                    <a:ext uri="{FF2B5EF4-FFF2-40B4-BE49-F238E27FC236}">
                      <a16:creationId xmlns:a16="http://schemas.microsoft.com/office/drawing/2014/main" id="{BA75CA55-BC85-45F5-A5FF-9E6005903BC3}"/>
                    </a:ext>
                  </a:extLst>
                </p:cNvPr>
                <p:cNvGrpSpPr/>
                <p:nvPr/>
              </p:nvGrpSpPr>
              <p:grpSpPr>
                <a:xfrm>
                  <a:off x="5289112" y="8801354"/>
                  <a:ext cx="956736" cy="1301438"/>
                  <a:chOff x="-2750419" y="1399884"/>
                  <a:chExt cx="956736" cy="1301438"/>
                </a:xfrm>
              </p:grpSpPr>
              <p:pic>
                <p:nvPicPr>
                  <p:cNvPr id="658" name="Graphic 657">
                    <a:extLst>
                      <a:ext uri="{FF2B5EF4-FFF2-40B4-BE49-F238E27FC236}">
                        <a16:creationId xmlns:a16="http://schemas.microsoft.com/office/drawing/2014/main" id="{5FC2632C-0157-46E5-8FB9-CE006A554CE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59" name="TextBox 658">
                    <a:extLst>
                      <a:ext uri="{FF2B5EF4-FFF2-40B4-BE49-F238E27FC236}">
                        <a16:creationId xmlns:a16="http://schemas.microsoft.com/office/drawing/2014/main" id="{64C48A4D-3395-4C26-8683-58A02169051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8" name="Group 557">
                <a:extLst>
                  <a:ext uri="{FF2B5EF4-FFF2-40B4-BE49-F238E27FC236}">
                    <a16:creationId xmlns:a16="http://schemas.microsoft.com/office/drawing/2014/main" id="{7DA02E96-3012-4ECA-AC4D-16BE84EF06BF}"/>
                  </a:ext>
                </a:extLst>
              </p:cNvPr>
              <p:cNvGrpSpPr/>
              <p:nvPr/>
            </p:nvGrpSpPr>
            <p:grpSpPr>
              <a:xfrm>
                <a:off x="5916493" y="14620794"/>
                <a:ext cx="4822721" cy="2105525"/>
                <a:chOff x="5835267" y="4052087"/>
                <a:chExt cx="4822721" cy="2105525"/>
              </a:xfrm>
            </p:grpSpPr>
            <p:sp>
              <p:nvSpPr>
                <p:cNvPr id="652" name="Freeform: Shape 651">
                  <a:extLst>
                    <a:ext uri="{FF2B5EF4-FFF2-40B4-BE49-F238E27FC236}">
                      <a16:creationId xmlns:a16="http://schemas.microsoft.com/office/drawing/2014/main" id="{C2DA7C5F-37BD-4995-B2CD-F4AB4D1B935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3" name="Group 652">
                  <a:extLst>
                    <a:ext uri="{FF2B5EF4-FFF2-40B4-BE49-F238E27FC236}">
                      <a16:creationId xmlns:a16="http://schemas.microsoft.com/office/drawing/2014/main" id="{50A772E6-888E-4CE1-80AC-A7A9013052B1}"/>
                    </a:ext>
                  </a:extLst>
                </p:cNvPr>
                <p:cNvGrpSpPr/>
                <p:nvPr/>
              </p:nvGrpSpPr>
              <p:grpSpPr>
                <a:xfrm>
                  <a:off x="9701252" y="4295484"/>
                  <a:ext cx="956736" cy="1287968"/>
                  <a:chOff x="-3862348" y="1399884"/>
                  <a:chExt cx="956736" cy="1287968"/>
                </a:xfrm>
              </p:grpSpPr>
              <p:pic>
                <p:nvPicPr>
                  <p:cNvPr id="654" name="Graphic 653">
                    <a:extLst>
                      <a:ext uri="{FF2B5EF4-FFF2-40B4-BE49-F238E27FC236}">
                        <a16:creationId xmlns:a16="http://schemas.microsoft.com/office/drawing/2014/main" id="{DE2959A7-70B2-4877-899F-B153D6B1DAF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5" name="TextBox 654">
                    <a:extLst>
                      <a:ext uri="{FF2B5EF4-FFF2-40B4-BE49-F238E27FC236}">
                        <a16:creationId xmlns:a16="http://schemas.microsoft.com/office/drawing/2014/main" id="{FC9E1CBC-8656-4681-9FCF-082D12695F3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9" name="Group 558">
                <a:extLst>
                  <a:ext uri="{FF2B5EF4-FFF2-40B4-BE49-F238E27FC236}">
                    <a16:creationId xmlns:a16="http://schemas.microsoft.com/office/drawing/2014/main" id="{3C580FA7-E0AA-4D47-B5E9-DB63378505B9}"/>
                  </a:ext>
                </a:extLst>
              </p:cNvPr>
              <p:cNvGrpSpPr/>
              <p:nvPr/>
            </p:nvGrpSpPr>
            <p:grpSpPr>
              <a:xfrm>
                <a:off x="5916493" y="17081153"/>
                <a:ext cx="4822721" cy="2105525"/>
                <a:chOff x="5835267" y="4052087"/>
                <a:chExt cx="4822721" cy="2105525"/>
              </a:xfrm>
            </p:grpSpPr>
            <p:sp>
              <p:nvSpPr>
                <p:cNvPr id="648" name="Freeform: Shape 647">
                  <a:extLst>
                    <a:ext uri="{FF2B5EF4-FFF2-40B4-BE49-F238E27FC236}">
                      <a16:creationId xmlns:a16="http://schemas.microsoft.com/office/drawing/2014/main" id="{3180AF70-3536-4494-9585-DD7F1BC602B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9" name="Group 648">
                  <a:extLst>
                    <a:ext uri="{FF2B5EF4-FFF2-40B4-BE49-F238E27FC236}">
                      <a16:creationId xmlns:a16="http://schemas.microsoft.com/office/drawing/2014/main" id="{5937F2FB-5E3C-4F9F-B8CB-78DEFBC14BD0}"/>
                    </a:ext>
                  </a:extLst>
                </p:cNvPr>
                <p:cNvGrpSpPr/>
                <p:nvPr/>
              </p:nvGrpSpPr>
              <p:grpSpPr>
                <a:xfrm>
                  <a:off x="9701252" y="4295484"/>
                  <a:ext cx="956736" cy="1287968"/>
                  <a:chOff x="-3862348" y="1399884"/>
                  <a:chExt cx="956736" cy="1287968"/>
                </a:xfrm>
              </p:grpSpPr>
              <p:pic>
                <p:nvPicPr>
                  <p:cNvPr id="650" name="Graphic 649">
                    <a:extLst>
                      <a:ext uri="{FF2B5EF4-FFF2-40B4-BE49-F238E27FC236}">
                        <a16:creationId xmlns:a16="http://schemas.microsoft.com/office/drawing/2014/main" id="{F40D5065-A240-471B-95AC-FF54BE7A5FF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1" name="TextBox 650">
                    <a:extLst>
                      <a:ext uri="{FF2B5EF4-FFF2-40B4-BE49-F238E27FC236}">
                        <a16:creationId xmlns:a16="http://schemas.microsoft.com/office/drawing/2014/main" id="{69206205-9965-40BF-9253-78A41FA6739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0" name="Group 559">
                <a:extLst>
                  <a:ext uri="{FF2B5EF4-FFF2-40B4-BE49-F238E27FC236}">
                    <a16:creationId xmlns:a16="http://schemas.microsoft.com/office/drawing/2014/main" id="{8D781BC6-E737-4FD1-A016-DA862BD8287A}"/>
                  </a:ext>
                </a:extLst>
              </p:cNvPr>
              <p:cNvGrpSpPr/>
              <p:nvPr/>
            </p:nvGrpSpPr>
            <p:grpSpPr>
              <a:xfrm>
                <a:off x="5916493" y="19541512"/>
                <a:ext cx="4822721" cy="2105525"/>
                <a:chOff x="5835267" y="4052087"/>
                <a:chExt cx="4822721" cy="2105525"/>
              </a:xfrm>
            </p:grpSpPr>
            <p:sp>
              <p:nvSpPr>
                <p:cNvPr id="644" name="Freeform: Shape 643">
                  <a:extLst>
                    <a:ext uri="{FF2B5EF4-FFF2-40B4-BE49-F238E27FC236}">
                      <a16:creationId xmlns:a16="http://schemas.microsoft.com/office/drawing/2014/main" id="{60BF59FA-6BD0-4C83-A768-481B04D8675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5" name="Group 644">
                  <a:extLst>
                    <a:ext uri="{FF2B5EF4-FFF2-40B4-BE49-F238E27FC236}">
                      <a16:creationId xmlns:a16="http://schemas.microsoft.com/office/drawing/2014/main" id="{7C06DE46-971A-4306-B22B-468BB754723E}"/>
                    </a:ext>
                  </a:extLst>
                </p:cNvPr>
                <p:cNvGrpSpPr/>
                <p:nvPr/>
              </p:nvGrpSpPr>
              <p:grpSpPr>
                <a:xfrm>
                  <a:off x="9701252" y="4295484"/>
                  <a:ext cx="956736" cy="1287968"/>
                  <a:chOff x="-3862348" y="1399884"/>
                  <a:chExt cx="956736" cy="1287968"/>
                </a:xfrm>
              </p:grpSpPr>
              <p:pic>
                <p:nvPicPr>
                  <p:cNvPr id="646" name="Graphic 645">
                    <a:extLst>
                      <a:ext uri="{FF2B5EF4-FFF2-40B4-BE49-F238E27FC236}">
                        <a16:creationId xmlns:a16="http://schemas.microsoft.com/office/drawing/2014/main" id="{B1FDEF8A-B2FC-4684-AA3A-54A8AC6FB35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47" name="TextBox 646">
                    <a:extLst>
                      <a:ext uri="{FF2B5EF4-FFF2-40B4-BE49-F238E27FC236}">
                        <a16:creationId xmlns:a16="http://schemas.microsoft.com/office/drawing/2014/main" id="{B5586ED1-2599-4AB6-894B-755A9C17586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1" name="Group 560">
                <a:extLst>
                  <a:ext uri="{FF2B5EF4-FFF2-40B4-BE49-F238E27FC236}">
                    <a16:creationId xmlns:a16="http://schemas.microsoft.com/office/drawing/2014/main" id="{154ABFD5-B648-4641-925E-08F1890A2D72}"/>
                  </a:ext>
                </a:extLst>
              </p:cNvPr>
              <p:cNvGrpSpPr/>
              <p:nvPr/>
            </p:nvGrpSpPr>
            <p:grpSpPr>
              <a:xfrm>
                <a:off x="1653284" y="22001871"/>
                <a:ext cx="5024592" cy="2105525"/>
                <a:chOff x="1653538" y="1750435"/>
                <a:chExt cx="5024592" cy="2105525"/>
              </a:xfrm>
            </p:grpSpPr>
            <p:sp>
              <p:nvSpPr>
                <p:cNvPr id="640" name="Freeform: Shape 639">
                  <a:extLst>
                    <a:ext uri="{FF2B5EF4-FFF2-40B4-BE49-F238E27FC236}">
                      <a16:creationId xmlns:a16="http://schemas.microsoft.com/office/drawing/2014/main" id="{B2A0B194-AC90-41D3-8517-AFEDE00E78D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1" name="Group 640">
                  <a:extLst>
                    <a:ext uri="{FF2B5EF4-FFF2-40B4-BE49-F238E27FC236}">
                      <a16:creationId xmlns:a16="http://schemas.microsoft.com/office/drawing/2014/main" id="{747F706F-BAF9-4034-9376-22D73B428990}"/>
                    </a:ext>
                  </a:extLst>
                </p:cNvPr>
                <p:cNvGrpSpPr/>
                <p:nvPr/>
              </p:nvGrpSpPr>
              <p:grpSpPr>
                <a:xfrm>
                  <a:off x="1653538" y="1757815"/>
                  <a:ext cx="956736" cy="1301438"/>
                  <a:chOff x="-1490164" y="1399884"/>
                  <a:chExt cx="956736" cy="1301438"/>
                </a:xfrm>
              </p:grpSpPr>
              <p:pic>
                <p:nvPicPr>
                  <p:cNvPr id="642" name="Graphic 641">
                    <a:extLst>
                      <a:ext uri="{FF2B5EF4-FFF2-40B4-BE49-F238E27FC236}">
                        <a16:creationId xmlns:a16="http://schemas.microsoft.com/office/drawing/2014/main" id="{D32299B1-1D3D-4787-B79A-62938934132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43" name="TextBox 642">
                    <a:extLst>
                      <a:ext uri="{FF2B5EF4-FFF2-40B4-BE49-F238E27FC236}">
                        <a16:creationId xmlns:a16="http://schemas.microsoft.com/office/drawing/2014/main" id="{1022CB58-6E24-408C-86A8-209A0B52F5C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2" name="Group 561">
                <a:extLst>
                  <a:ext uri="{FF2B5EF4-FFF2-40B4-BE49-F238E27FC236}">
                    <a16:creationId xmlns:a16="http://schemas.microsoft.com/office/drawing/2014/main" id="{316B930E-6B3F-4F45-8D58-8FFE335460FF}"/>
                  </a:ext>
                </a:extLst>
              </p:cNvPr>
              <p:cNvGrpSpPr/>
              <p:nvPr/>
            </p:nvGrpSpPr>
            <p:grpSpPr>
              <a:xfrm>
                <a:off x="5916493" y="24462230"/>
                <a:ext cx="4741495" cy="2131542"/>
                <a:chOff x="1504353" y="8801354"/>
                <a:chExt cx="4741495" cy="2131542"/>
              </a:xfrm>
            </p:grpSpPr>
            <p:sp>
              <p:nvSpPr>
                <p:cNvPr id="636" name="Freeform: Shape 635">
                  <a:extLst>
                    <a:ext uri="{FF2B5EF4-FFF2-40B4-BE49-F238E27FC236}">
                      <a16:creationId xmlns:a16="http://schemas.microsoft.com/office/drawing/2014/main" id="{0A7A1972-91D8-42CF-8A2C-46688E18E8B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7" name="Group 636">
                  <a:extLst>
                    <a:ext uri="{FF2B5EF4-FFF2-40B4-BE49-F238E27FC236}">
                      <a16:creationId xmlns:a16="http://schemas.microsoft.com/office/drawing/2014/main" id="{F371970A-C0DE-4FC1-AA09-53D277EDD4D1}"/>
                    </a:ext>
                  </a:extLst>
                </p:cNvPr>
                <p:cNvGrpSpPr/>
                <p:nvPr/>
              </p:nvGrpSpPr>
              <p:grpSpPr>
                <a:xfrm>
                  <a:off x="5289112" y="8801354"/>
                  <a:ext cx="956736" cy="1301438"/>
                  <a:chOff x="-2750419" y="1399884"/>
                  <a:chExt cx="956736" cy="1301438"/>
                </a:xfrm>
              </p:grpSpPr>
              <p:pic>
                <p:nvPicPr>
                  <p:cNvPr id="638" name="Graphic 637">
                    <a:extLst>
                      <a:ext uri="{FF2B5EF4-FFF2-40B4-BE49-F238E27FC236}">
                        <a16:creationId xmlns:a16="http://schemas.microsoft.com/office/drawing/2014/main" id="{549F02D5-DF5C-4D88-AC5C-319601412E0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9" name="TextBox 638">
                    <a:extLst>
                      <a:ext uri="{FF2B5EF4-FFF2-40B4-BE49-F238E27FC236}">
                        <a16:creationId xmlns:a16="http://schemas.microsoft.com/office/drawing/2014/main" id="{F2BF869B-811F-4A0A-BF71-880A675ED27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4" name="Group 563">
                <a:extLst>
                  <a:ext uri="{FF2B5EF4-FFF2-40B4-BE49-F238E27FC236}">
                    <a16:creationId xmlns:a16="http://schemas.microsoft.com/office/drawing/2014/main" id="{2927A7A8-62AF-4CDE-946E-567765C50D4D}"/>
                  </a:ext>
                </a:extLst>
              </p:cNvPr>
              <p:cNvGrpSpPr/>
              <p:nvPr/>
            </p:nvGrpSpPr>
            <p:grpSpPr>
              <a:xfrm>
                <a:off x="5916493" y="27143993"/>
                <a:ext cx="4741495" cy="2131542"/>
                <a:chOff x="1504353" y="8801354"/>
                <a:chExt cx="4741495" cy="2131542"/>
              </a:xfrm>
            </p:grpSpPr>
            <p:sp>
              <p:nvSpPr>
                <p:cNvPr id="632" name="Freeform: Shape 631">
                  <a:extLst>
                    <a:ext uri="{FF2B5EF4-FFF2-40B4-BE49-F238E27FC236}">
                      <a16:creationId xmlns:a16="http://schemas.microsoft.com/office/drawing/2014/main" id="{61B34553-635B-49DA-A6F1-11E5513054E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3" name="Group 632">
                  <a:extLst>
                    <a:ext uri="{FF2B5EF4-FFF2-40B4-BE49-F238E27FC236}">
                      <a16:creationId xmlns:a16="http://schemas.microsoft.com/office/drawing/2014/main" id="{146BF297-FF52-4B3B-BF9A-3D047585C89E}"/>
                    </a:ext>
                  </a:extLst>
                </p:cNvPr>
                <p:cNvGrpSpPr/>
                <p:nvPr/>
              </p:nvGrpSpPr>
              <p:grpSpPr>
                <a:xfrm>
                  <a:off x="5289112" y="8801354"/>
                  <a:ext cx="956736" cy="1301438"/>
                  <a:chOff x="-2750419" y="1399884"/>
                  <a:chExt cx="956736" cy="1301438"/>
                </a:xfrm>
              </p:grpSpPr>
              <p:pic>
                <p:nvPicPr>
                  <p:cNvPr id="634" name="Graphic 633">
                    <a:extLst>
                      <a:ext uri="{FF2B5EF4-FFF2-40B4-BE49-F238E27FC236}">
                        <a16:creationId xmlns:a16="http://schemas.microsoft.com/office/drawing/2014/main" id="{82A9C62D-5235-49AA-9113-6737224B346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5" name="TextBox 634">
                    <a:extLst>
                      <a:ext uri="{FF2B5EF4-FFF2-40B4-BE49-F238E27FC236}">
                        <a16:creationId xmlns:a16="http://schemas.microsoft.com/office/drawing/2014/main" id="{65389D96-0058-465D-9F5B-D00987FD1EC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5" name="Group 564">
                <a:extLst>
                  <a:ext uri="{FF2B5EF4-FFF2-40B4-BE49-F238E27FC236}">
                    <a16:creationId xmlns:a16="http://schemas.microsoft.com/office/drawing/2014/main" id="{844D7890-3573-468B-82FB-40D9FA079FA5}"/>
                  </a:ext>
                </a:extLst>
              </p:cNvPr>
              <p:cNvGrpSpPr/>
              <p:nvPr/>
            </p:nvGrpSpPr>
            <p:grpSpPr>
              <a:xfrm>
                <a:off x="1609989" y="29657184"/>
                <a:ext cx="5024592" cy="2105525"/>
                <a:chOff x="1653538" y="1750435"/>
                <a:chExt cx="5024592" cy="2105525"/>
              </a:xfrm>
            </p:grpSpPr>
            <p:sp>
              <p:nvSpPr>
                <p:cNvPr id="628" name="Freeform: Shape 627">
                  <a:extLst>
                    <a:ext uri="{FF2B5EF4-FFF2-40B4-BE49-F238E27FC236}">
                      <a16:creationId xmlns:a16="http://schemas.microsoft.com/office/drawing/2014/main" id="{9F579C63-EA61-486C-B717-3DA3099157E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629" name="Group 628">
                  <a:extLst>
                    <a:ext uri="{FF2B5EF4-FFF2-40B4-BE49-F238E27FC236}">
                      <a16:creationId xmlns:a16="http://schemas.microsoft.com/office/drawing/2014/main" id="{A5EB5611-4D8D-49A6-B5F2-8CB289434BCE}"/>
                    </a:ext>
                  </a:extLst>
                </p:cNvPr>
                <p:cNvGrpSpPr/>
                <p:nvPr/>
              </p:nvGrpSpPr>
              <p:grpSpPr>
                <a:xfrm>
                  <a:off x="1653538" y="1757815"/>
                  <a:ext cx="956736" cy="1301438"/>
                  <a:chOff x="-1490164" y="1399884"/>
                  <a:chExt cx="956736" cy="1301438"/>
                </a:xfrm>
              </p:grpSpPr>
              <p:pic>
                <p:nvPicPr>
                  <p:cNvPr id="630" name="Graphic 629">
                    <a:extLst>
                      <a:ext uri="{FF2B5EF4-FFF2-40B4-BE49-F238E27FC236}">
                        <a16:creationId xmlns:a16="http://schemas.microsoft.com/office/drawing/2014/main" id="{A494582B-69E2-434E-89F3-60F153148E17}"/>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31" name="TextBox 630">
                    <a:extLst>
                      <a:ext uri="{FF2B5EF4-FFF2-40B4-BE49-F238E27FC236}">
                        <a16:creationId xmlns:a16="http://schemas.microsoft.com/office/drawing/2014/main" id="{5A2517AC-D197-46D0-948B-02EC4D967D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6" name="Group 565">
                <a:extLst>
                  <a:ext uri="{FF2B5EF4-FFF2-40B4-BE49-F238E27FC236}">
                    <a16:creationId xmlns:a16="http://schemas.microsoft.com/office/drawing/2014/main" id="{9FD88F2D-784B-40B7-AA50-1880C9095781}"/>
                  </a:ext>
                </a:extLst>
              </p:cNvPr>
              <p:cNvGrpSpPr/>
              <p:nvPr/>
            </p:nvGrpSpPr>
            <p:grpSpPr>
              <a:xfrm>
                <a:off x="6068893" y="32117015"/>
                <a:ext cx="4822721" cy="2105525"/>
                <a:chOff x="5835267" y="4052087"/>
                <a:chExt cx="4822721" cy="2105525"/>
              </a:xfrm>
            </p:grpSpPr>
            <p:sp>
              <p:nvSpPr>
                <p:cNvPr id="624" name="Freeform: Shape 623">
                  <a:extLst>
                    <a:ext uri="{FF2B5EF4-FFF2-40B4-BE49-F238E27FC236}">
                      <a16:creationId xmlns:a16="http://schemas.microsoft.com/office/drawing/2014/main" id="{1FC1E49D-0884-401F-AFCF-2E60AE4266B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5" name="Group 624">
                  <a:extLst>
                    <a:ext uri="{FF2B5EF4-FFF2-40B4-BE49-F238E27FC236}">
                      <a16:creationId xmlns:a16="http://schemas.microsoft.com/office/drawing/2014/main" id="{FC935340-6306-42C4-96BA-DD96CAFD9A75}"/>
                    </a:ext>
                  </a:extLst>
                </p:cNvPr>
                <p:cNvGrpSpPr/>
                <p:nvPr/>
              </p:nvGrpSpPr>
              <p:grpSpPr>
                <a:xfrm>
                  <a:off x="9701252" y="4295484"/>
                  <a:ext cx="956736" cy="1287968"/>
                  <a:chOff x="-3862348" y="1399884"/>
                  <a:chExt cx="956736" cy="1287968"/>
                </a:xfrm>
              </p:grpSpPr>
              <p:pic>
                <p:nvPicPr>
                  <p:cNvPr id="626" name="Graphic 625">
                    <a:extLst>
                      <a:ext uri="{FF2B5EF4-FFF2-40B4-BE49-F238E27FC236}">
                        <a16:creationId xmlns:a16="http://schemas.microsoft.com/office/drawing/2014/main" id="{2FA6D00A-412A-42A6-A3FD-28A67BA437DF}"/>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27" name="TextBox 626">
                    <a:extLst>
                      <a:ext uri="{FF2B5EF4-FFF2-40B4-BE49-F238E27FC236}">
                        <a16:creationId xmlns:a16="http://schemas.microsoft.com/office/drawing/2014/main" id="{D0C1F161-4780-4CCD-ACEE-CB6CB09B81F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7" name="Group 566">
                <a:extLst>
                  <a:ext uri="{FF2B5EF4-FFF2-40B4-BE49-F238E27FC236}">
                    <a16:creationId xmlns:a16="http://schemas.microsoft.com/office/drawing/2014/main" id="{F528C820-117A-4E55-8AF5-4FE234A7C811}"/>
                  </a:ext>
                </a:extLst>
              </p:cNvPr>
              <p:cNvGrpSpPr/>
              <p:nvPr/>
            </p:nvGrpSpPr>
            <p:grpSpPr>
              <a:xfrm>
                <a:off x="5994916" y="37587954"/>
                <a:ext cx="4741495" cy="2131542"/>
                <a:chOff x="1504353" y="8801354"/>
                <a:chExt cx="4741495" cy="2131542"/>
              </a:xfrm>
            </p:grpSpPr>
            <p:sp>
              <p:nvSpPr>
                <p:cNvPr id="620" name="Freeform: Shape 619">
                  <a:extLst>
                    <a:ext uri="{FF2B5EF4-FFF2-40B4-BE49-F238E27FC236}">
                      <a16:creationId xmlns:a16="http://schemas.microsoft.com/office/drawing/2014/main" id="{F9D8A110-4DFB-480D-9588-E4BD8FC3269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1" name="Group 620">
                  <a:extLst>
                    <a:ext uri="{FF2B5EF4-FFF2-40B4-BE49-F238E27FC236}">
                      <a16:creationId xmlns:a16="http://schemas.microsoft.com/office/drawing/2014/main" id="{27E3CCFD-46E1-4665-BC1B-2B42B4EC806F}"/>
                    </a:ext>
                  </a:extLst>
                </p:cNvPr>
                <p:cNvGrpSpPr/>
                <p:nvPr/>
              </p:nvGrpSpPr>
              <p:grpSpPr>
                <a:xfrm>
                  <a:off x="5289112" y="8801354"/>
                  <a:ext cx="956736" cy="1301438"/>
                  <a:chOff x="-2750419" y="1399884"/>
                  <a:chExt cx="956736" cy="1301438"/>
                </a:xfrm>
              </p:grpSpPr>
              <p:pic>
                <p:nvPicPr>
                  <p:cNvPr id="622" name="Graphic 621">
                    <a:extLst>
                      <a:ext uri="{FF2B5EF4-FFF2-40B4-BE49-F238E27FC236}">
                        <a16:creationId xmlns:a16="http://schemas.microsoft.com/office/drawing/2014/main" id="{0D4AD190-98A4-44E9-AC67-85B7F4D6DA6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23" name="TextBox 622">
                    <a:extLst>
                      <a:ext uri="{FF2B5EF4-FFF2-40B4-BE49-F238E27FC236}">
                        <a16:creationId xmlns:a16="http://schemas.microsoft.com/office/drawing/2014/main" id="{246AC4AA-65F1-421C-8770-2F22E4286C9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9" name="Group 568">
                <a:extLst>
                  <a:ext uri="{FF2B5EF4-FFF2-40B4-BE49-F238E27FC236}">
                    <a16:creationId xmlns:a16="http://schemas.microsoft.com/office/drawing/2014/main" id="{5FB69FD5-F387-460C-B532-6B43EC4EF892}"/>
                  </a:ext>
                </a:extLst>
              </p:cNvPr>
              <p:cNvGrpSpPr/>
              <p:nvPr/>
            </p:nvGrpSpPr>
            <p:grpSpPr>
              <a:xfrm>
                <a:off x="6096000" y="34798778"/>
                <a:ext cx="4741495" cy="2131542"/>
                <a:chOff x="1504353" y="8801354"/>
                <a:chExt cx="4741495" cy="2131542"/>
              </a:xfrm>
            </p:grpSpPr>
            <p:sp>
              <p:nvSpPr>
                <p:cNvPr id="616" name="Freeform: Shape 615">
                  <a:extLst>
                    <a:ext uri="{FF2B5EF4-FFF2-40B4-BE49-F238E27FC236}">
                      <a16:creationId xmlns:a16="http://schemas.microsoft.com/office/drawing/2014/main" id="{628604C2-CB3C-4715-B24B-B97F205338ED}"/>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17" name="Group 616">
                  <a:extLst>
                    <a:ext uri="{FF2B5EF4-FFF2-40B4-BE49-F238E27FC236}">
                      <a16:creationId xmlns:a16="http://schemas.microsoft.com/office/drawing/2014/main" id="{383B2AC1-0B48-485C-BEB4-EA50B341D5B9}"/>
                    </a:ext>
                  </a:extLst>
                </p:cNvPr>
                <p:cNvGrpSpPr/>
                <p:nvPr/>
              </p:nvGrpSpPr>
              <p:grpSpPr>
                <a:xfrm>
                  <a:off x="5289112" y="8801354"/>
                  <a:ext cx="956736" cy="1301438"/>
                  <a:chOff x="-2750419" y="1399884"/>
                  <a:chExt cx="956736" cy="1301438"/>
                </a:xfrm>
              </p:grpSpPr>
              <p:pic>
                <p:nvPicPr>
                  <p:cNvPr id="618" name="Graphic 617">
                    <a:extLst>
                      <a:ext uri="{FF2B5EF4-FFF2-40B4-BE49-F238E27FC236}">
                        <a16:creationId xmlns:a16="http://schemas.microsoft.com/office/drawing/2014/main" id="{3D34815D-8352-4629-A28C-EE400E75E536}"/>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19" name="TextBox 618">
                    <a:extLst>
                      <a:ext uri="{FF2B5EF4-FFF2-40B4-BE49-F238E27FC236}">
                        <a16:creationId xmlns:a16="http://schemas.microsoft.com/office/drawing/2014/main" id="{5E406589-7541-47AD-8228-10CCA3317EA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0" name="Group 569">
                <a:extLst>
                  <a:ext uri="{FF2B5EF4-FFF2-40B4-BE49-F238E27FC236}">
                    <a16:creationId xmlns:a16="http://schemas.microsoft.com/office/drawing/2014/main" id="{175C9CF2-0387-4903-957D-22819DC6240A}"/>
                  </a:ext>
                </a:extLst>
              </p:cNvPr>
              <p:cNvGrpSpPr/>
              <p:nvPr/>
            </p:nvGrpSpPr>
            <p:grpSpPr>
              <a:xfrm>
                <a:off x="1653284" y="39894656"/>
                <a:ext cx="5024592" cy="2105525"/>
                <a:chOff x="1653538" y="1750435"/>
                <a:chExt cx="5024592" cy="2105525"/>
              </a:xfrm>
            </p:grpSpPr>
            <p:sp>
              <p:nvSpPr>
                <p:cNvPr id="612" name="Freeform: Shape 611">
                  <a:extLst>
                    <a:ext uri="{FF2B5EF4-FFF2-40B4-BE49-F238E27FC236}">
                      <a16:creationId xmlns:a16="http://schemas.microsoft.com/office/drawing/2014/main" id="{390D10E3-2F69-451C-8C66-F2AF4E30870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13" name="Group 612">
                  <a:extLst>
                    <a:ext uri="{FF2B5EF4-FFF2-40B4-BE49-F238E27FC236}">
                      <a16:creationId xmlns:a16="http://schemas.microsoft.com/office/drawing/2014/main" id="{9D8ECCA8-32DE-4ABE-8B25-C65DCDC2CA6A}"/>
                    </a:ext>
                  </a:extLst>
                </p:cNvPr>
                <p:cNvGrpSpPr/>
                <p:nvPr/>
              </p:nvGrpSpPr>
              <p:grpSpPr>
                <a:xfrm>
                  <a:off x="1653538" y="1757815"/>
                  <a:ext cx="956736" cy="1301438"/>
                  <a:chOff x="-1490164" y="1399884"/>
                  <a:chExt cx="956736" cy="1301438"/>
                </a:xfrm>
              </p:grpSpPr>
              <p:pic>
                <p:nvPicPr>
                  <p:cNvPr id="614" name="Graphic 613">
                    <a:extLst>
                      <a:ext uri="{FF2B5EF4-FFF2-40B4-BE49-F238E27FC236}">
                        <a16:creationId xmlns:a16="http://schemas.microsoft.com/office/drawing/2014/main" id="{F5DA0D47-CCA5-4A7A-8777-40DF7B00D4C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15" name="TextBox 614">
                    <a:extLst>
                      <a:ext uri="{FF2B5EF4-FFF2-40B4-BE49-F238E27FC236}">
                        <a16:creationId xmlns:a16="http://schemas.microsoft.com/office/drawing/2014/main" id="{8F964120-CA7B-4B79-B2E8-470E1ED5B9E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1" name="Group 570">
                <a:extLst>
                  <a:ext uri="{FF2B5EF4-FFF2-40B4-BE49-F238E27FC236}">
                    <a16:creationId xmlns:a16="http://schemas.microsoft.com/office/drawing/2014/main" id="{71BE107E-E63F-41B3-A64E-727B8EEFCB5F}"/>
                  </a:ext>
                </a:extLst>
              </p:cNvPr>
              <p:cNvGrpSpPr/>
              <p:nvPr/>
            </p:nvGrpSpPr>
            <p:grpSpPr>
              <a:xfrm>
                <a:off x="6014774" y="42175341"/>
                <a:ext cx="4822721" cy="2105525"/>
                <a:chOff x="5835267" y="4052087"/>
                <a:chExt cx="4822721" cy="2105525"/>
              </a:xfrm>
            </p:grpSpPr>
            <p:sp>
              <p:nvSpPr>
                <p:cNvPr id="608" name="Freeform: Shape 607">
                  <a:extLst>
                    <a:ext uri="{FF2B5EF4-FFF2-40B4-BE49-F238E27FC236}">
                      <a16:creationId xmlns:a16="http://schemas.microsoft.com/office/drawing/2014/main" id="{12D81DF7-9904-415A-8667-F8446B08598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9" name="Group 608">
                  <a:extLst>
                    <a:ext uri="{FF2B5EF4-FFF2-40B4-BE49-F238E27FC236}">
                      <a16:creationId xmlns:a16="http://schemas.microsoft.com/office/drawing/2014/main" id="{43AF563F-D8DC-4667-B799-AF1F068AF5E7}"/>
                    </a:ext>
                  </a:extLst>
                </p:cNvPr>
                <p:cNvGrpSpPr/>
                <p:nvPr/>
              </p:nvGrpSpPr>
              <p:grpSpPr>
                <a:xfrm>
                  <a:off x="9701252" y="4295484"/>
                  <a:ext cx="956736" cy="1287968"/>
                  <a:chOff x="-3862348" y="1399884"/>
                  <a:chExt cx="956736" cy="1287968"/>
                </a:xfrm>
              </p:grpSpPr>
              <p:pic>
                <p:nvPicPr>
                  <p:cNvPr id="610" name="Graphic 609">
                    <a:extLst>
                      <a:ext uri="{FF2B5EF4-FFF2-40B4-BE49-F238E27FC236}">
                        <a16:creationId xmlns:a16="http://schemas.microsoft.com/office/drawing/2014/main" id="{4FE802E3-EECA-4D80-B178-C8CCB07653EA}"/>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11" name="TextBox 610">
                    <a:extLst>
                      <a:ext uri="{FF2B5EF4-FFF2-40B4-BE49-F238E27FC236}">
                        <a16:creationId xmlns:a16="http://schemas.microsoft.com/office/drawing/2014/main" id="{E89E4D68-ADB8-4FFF-8484-156C0598C9C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3" name="Group 572">
                <a:extLst>
                  <a:ext uri="{FF2B5EF4-FFF2-40B4-BE49-F238E27FC236}">
                    <a16:creationId xmlns:a16="http://schemas.microsoft.com/office/drawing/2014/main" id="{B8611100-AB39-437D-9D22-644CBC24753A}"/>
                  </a:ext>
                </a:extLst>
              </p:cNvPr>
              <p:cNvGrpSpPr/>
              <p:nvPr/>
            </p:nvGrpSpPr>
            <p:grpSpPr>
              <a:xfrm>
                <a:off x="6002911" y="45040054"/>
                <a:ext cx="4822721" cy="2105525"/>
                <a:chOff x="5835267" y="4052087"/>
                <a:chExt cx="4822721" cy="2105525"/>
              </a:xfrm>
            </p:grpSpPr>
            <p:sp>
              <p:nvSpPr>
                <p:cNvPr id="604" name="Freeform: Shape 603">
                  <a:extLst>
                    <a:ext uri="{FF2B5EF4-FFF2-40B4-BE49-F238E27FC236}">
                      <a16:creationId xmlns:a16="http://schemas.microsoft.com/office/drawing/2014/main" id="{AFEB516D-1A7E-4CC9-9A8F-17CBF710E7B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5" name="Group 604">
                  <a:extLst>
                    <a:ext uri="{FF2B5EF4-FFF2-40B4-BE49-F238E27FC236}">
                      <a16:creationId xmlns:a16="http://schemas.microsoft.com/office/drawing/2014/main" id="{40887DF1-B999-4089-B9B2-53C877FC88F5}"/>
                    </a:ext>
                  </a:extLst>
                </p:cNvPr>
                <p:cNvGrpSpPr/>
                <p:nvPr/>
              </p:nvGrpSpPr>
              <p:grpSpPr>
                <a:xfrm>
                  <a:off x="9701252" y="4295484"/>
                  <a:ext cx="956736" cy="1287968"/>
                  <a:chOff x="-3862348" y="1399884"/>
                  <a:chExt cx="956736" cy="1287968"/>
                </a:xfrm>
              </p:grpSpPr>
              <p:pic>
                <p:nvPicPr>
                  <p:cNvPr id="606" name="Graphic 605">
                    <a:extLst>
                      <a:ext uri="{FF2B5EF4-FFF2-40B4-BE49-F238E27FC236}">
                        <a16:creationId xmlns:a16="http://schemas.microsoft.com/office/drawing/2014/main" id="{469F39BC-0B6E-4019-B9C0-9A43EEF5F49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07" name="TextBox 606">
                    <a:extLst>
                      <a:ext uri="{FF2B5EF4-FFF2-40B4-BE49-F238E27FC236}">
                        <a16:creationId xmlns:a16="http://schemas.microsoft.com/office/drawing/2014/main" id="{0FBA22A9-D70C-444C-B2F9-DB763BD017B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4" name="Group 573">
                <a:extLst>
                  <a:ext uri="{FF2B5EF4-FFF2-40B4-BE49-F238E27FC236}">
                    <a16:creationId xmlns:a16="http://schemas.microsoft.com/office/drawing/2014/main" id="{E10F3217-FC45-4D84-9C1E-5BE2A0C6D5BC}"/>
                  </a:ext>
                </a:extLst>
              </p:cNvPr>
              <p:cNvGrpSpPr/>
              <p:nvPr/>
            </p:nvGrpSpPr>
            <p:grpSpPr>
              <a:xfrm>
                <a:off x="1609989" y="47323841"/>
                <a:ext cx="5024592" cy="2105525"/>
                <a:chOff x="1653538" y="1750435"/>
                <a:chExt cx="5024592" cy="2105525"/>
              </a:xfrm>
            </p:grpSpPr>
            <p:sp>
              <p:nvSpPr>
                <p:cNvPr id="600" name="Freeform: Shape 599">
                  <a:extLst>
                    <a:ext uri="{FF2B5EF4-FFF2-40B4-BE49-F238E27FC236}">
                      <a16:creationId xmlns:a16="http://schemas.microsoft.com/office/drawing/2014/main" id="{0C9209F8-B33D-40E1-976A-DDAA368964F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01" name="Group 600">
                  <a:extLst>
                    <a:ext uri="{FF2B5EF4-FFF2-40B4-BE49-F238E27FC236}">
                      <a16:creationId xmlns:a16="http://schemas.microsoft.com/office/drawing/2014/main" id="{360683E0-15CB-4A65-9D3E-35DAE1407540}"/>
                    </a:ext>
                  </a:extLst>
                </p:cNvPr>
                <p:cNvGrpSpPr/>
                <p:nvPr/>
              </p:nvGrpSpPr>
              <p:grpSpPr>
                <a:xfrm>
                  <a:off x="1653538" y="1757815"/>
                  <a:ext cx="956736" cy="1301438"/>
                  <a:chOff x="-1490164" y="1399884"/>
                  <a:chExt cx="956736" cy="1301438"/>
                </a:xfrm>
              </p:grpSpPr>
              <p:pic>
                <p:nvPicPr>
                  <p:cNvPr id="602" name="Graphic 601">
                    <a:extLst>
                      <a:ext uri="{FF2B5EF4-FFF2-40B4-BE49-F238E27FC236}">
                        <a16:creationId xmlns:a16="http://schemas.microsoft.com/office/drawing/2014/main" id="{11FF385D-0A06-4500-BE72-1ECEBCF2CB7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03" name="TextBox 602">
                    <a:extLst>
                      <a:ext uri="{FF2B5EF4-FFF2-40B4-BE49-F238E27FC236}">
                        <a16:creationId xmlns:a16="http://schemas.microsoft.com/office/drawing/2014/main" id="{7C02EA20-8B10-4191-9C80-DC88C6DA39FA}"/>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5" name="Group 574">
                <a:extLst>
                  <a:ext uri="{FF2B5EF4-FFF2-40B4-BE49-F238E27FC236}">
                    <a16:creationId xmlns:a16="http://schemas.microsoft.com/office/drawing/2014/main" id="{EEA77ED1-3D6F-4551-9E4B-9CCA7B59F012}"/>
                  </a:ext>
                </a:extLst>
              </p:cNvPr>
              <p:cNvGrpSpPr/>
              <p:nvPr/>
            </p:nvGrpSpPr>
            <p:grpSpPr>
              <a:xfrm>
                <a:off x="6147316" y="49696254"/>
                <a:ext cx="4741495" cy="2131542"/>
                <a:chOff x="1504353" y="8801354"/>
                <a:chExt cx="4741495" cy="2131542"/>
              </a:xfrm>
            </p:grpSpPr>
            <p:sp>
              <p:nvSpPr>
                <p:cNvPr id="596" name="Freeform: Shape 595">
                  <a:extLst>
                    <a:ext uri="{FF2B5EF4-FFF2-40B4-BE49-F238E27FC236}">
                      <a16:creationId xmlns:a16="http://schemas.microsoft.com/office/drawing/2014/main" id="{46821055-5A89-4770-B2EE-F79F8558992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7" name="Group 596">
                  <a:extLst>
                    <a:ext uri="{FF2B5EF4-FFF2-40B4-BE49-F238E27FC236}">
                      <a16:creationId xmlns:a16="http://schemas.microsoft.com/office/drawing/2014/main" id="{720A81E3-EEC8-480F-887A-0A50FA7B7C9F}"/>
                    </a:ext>
                  </a:extLst>
                </p:cNvPr>
                <p:cNvGrpSpPr/>
                <p:nvPr/>
              </p:nvGrpSpPr>
              <p:grpSpPr>
                <a:xfrm>
                  <a:off x="5289112" y="8801354"/>
                  <a:ext cx="956736" cy="1301438"/>
                  <a:chOff x="-2750419" y="1399884"/>
                  <a:chExt cx="956736" cy="1301438"/>
                </a:xfrm>
              </p:grpSpPr>
              <p:pic>
                <p:nvPicPr>
                  <p:cNvPr id="598" name="Graphic 597">
                    <a:extLst>
                      <a:ext uri="{FF2B5EF4-FFF2-40B4-BE49-F238E27FC236}">
                        <a16:creationId xmlns:a16="http://schemas.microsoft.com/office/drawing/2014/main" id="{3D305DCD-5F40-459C-98A2-583BB4D6C4E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99" name="TextBox 598">
                    <a:extLst>
                      <a:ext uri="{FF2B5EF4-FFF2-40B4-BE49-F238E27FC236}">
                        <a16:creationId xmlns:a16="http://schemas.microsoft.com/office/drawing/2014/main" id="{C9390FE0-63CD-49D7-AB1D-B3D5D49D119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6" name="Group 575">
                <a:extLst>
                  <a:ext uri="{FF2B5EF4-FFF2-40B4-BE49-F238E27FC236}">
                    <a16:creationId xmlns:a16="http://schemas.microsoft.com/office/drawing/2014/main" id="{D47A2B72-6AF9-4AA7-B556-7A6B44C1EED3}"/>
                  </a:ext>
                </a:extLst>
              </p:cNvPr>
              <p:cNvGrpSpPr/>
              <p:nvPr/>
            </p:nvGrpSpPr>
            <p:grpSpPr>
              <a:xfrm>
                <a:off x="6096000" y="52120701"/>
                <a:ext cx="4822721" cy="2105525"/>
                <a:chOff x="5835267" y="4052087"/>
                <a:chExt cx="4822721" cy="2105525"/>
              </a:xfrm>
            </p:grpSpPr>
            <p:sp>
              <p:nvSpPr>
                <p:cNvPr id="592" name="Freeform: Shape 591">
                  <a:extLst>
                    <a:ext uri="{FF2B5EF4-FFF2-40B4-BE49-F238E27FC236}">
                      <a16:creationId xmlns:a16="http://schemas.microsoft.com/office/drawing/2014/main" id="{1627DA17-B19A-4CED-8FF9-6882EE82EEC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3" name="Group 592">
                  <a:extLst>
                    <a:ext uri="{FF2B5EF4-FFF2-40B4-BE49-F238E27FC236}">
                      <a16:creationId xmlns:a16="http://schemas.microsoft.com/office/drawing/2014/main" id="{57317398-6B53-4040-881E-A8122E205DA0}"/>
                    </a:ext>
                  </a:extLst>
                </p:cNvPr>
                <p:cNvGrpSpPr/>
                <p:nvPr/>
              </p:nvGrpSpPr>
              <p:grpSpPr>
                <a:xfrm>
                  <a:off x="9701252" y="4295484"/>
                  <a:ext cx="956736" cy="1287968"/>
                  <a:chOff x="-3862348" y="1399884"/>
                  <a:chExt cx="956736" cy="1287968"/>
                </a:xfrm>
              </p:grpSpPr>
              <p:pic>
                <p:nvPicPr>
                  <p:cNvPr id="594" name="Graphic 593">
                    <a:extLst>
                      <a:ext uri="{FF2B5EF4-FFF2-40B4-BE49-F238E27FC236}">
                        <a16:creationId xmlns:a16="http://schemas.microsoft.com/office/drawing/2014/main" id="{2C108E44-6F15-4115-920E-8574CE51DDE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95" name="TextBox 594">
                    <a:extLst>
                      <a:ext uri="{FF2B5EF4-FFF2-40B4-BE49-F238E27FC236}">
                        <a16:creationId xmlns:a16="http://schemas.microsoft.com/office/drawing/2014/main" id="{4BB3065F-5366-46BE-B7B4-2D6FEDDDA4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7" name="Group 576">
                <a:extLst>
                  <a:ext uri="{FF2B5EF4-FFF2-40B4-BE49-F238E27FC236}">
                    <a16:creationId xmlns:a16="http://schemas.microsoft.com/office/drawing/2014/main" id="{2B1302C0-7BE2-4E58-B5A7-EFAEF6E2DB84}"/>
                  </a:ext>
                </a:extLst>
              </p:cNvPr>
              <p:cNvGrpSpPr/>
              <p:nvPr/>
            </p:nvGrpSpPr>
            <p:grpSpPr>
              <a:xfrm>
                <a:off x="1494244" y="54519131"/>
                <a:ext cx="5024592" cy="2105525"/>
                <a:chOff x="1653538" y="1750435"/>
                <a:chExt cx="5024592" cy="2105525"/>
              </a:xfrm>
            </p:grpSpPr>
            <p:sp>
              <p:nvSpPr>
                <p:cNvPr id="588" name="Freeform: Shape 587">
                  <a:extLst>
                    <a:ext uri="{FF2B5EF4-FFF2-40B4-BE49-F238E27FC236}">
                      <a16:creationId xmlns:a16="http://schemas.microsoft.com/office/drawing/2014/main" id="{0BB39476-769A-4B46-81BE-D270DBEE2A6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589" name="Group 588">
                  <a:extLst>
                    <a:ext uri="{FF2B5EF4-FFF2-40B4-BE49-F238E27FC236}">
                      <a16:creationId xmlns:a16="http://schemas.microsoft.com/office/drawing/2014/main" id="{C648E169-507A-4650-BEF7-476427DA08F7}"/>
                    </a:ext>
                  </a:extLst>
                </p:cNvPr>
                <p:cNvGrpSpPr/>
                <p:nvPr/>
              </p:nvGrpSpPr>
              <p:grpSpPr>
                <a:xfrm>
                  <a:off x="1653538" y="1757815"/>
                  <a:ext cx="956736" cy="1301438"/>
                  <a:chOff x="-1490164" y="1399884"/>
                  <a:chExt cx="956736" cy="1301438"/>
                </a:xfrm>
              </p:grpSpPr>
              <p:pic>
                <p:nvPicPr>
                  <p:cNvPr id="590" name="Graphic 589">
                    <a:extLst>
                      <a:ext uri="{FF2B5EF4-FFF2-40B4-BE49-F238E27FC236}">
                        <a16:creationId xmlns:a16="http://schemas.microsoft.com/office/drawing/2014/main" id="{BA0BED2E-CF5F-456F-B38B-2DFF72D558C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91" name="TextBox 590">
                    <a:extLst>
                      <a:ext uri="{FF2B5EF4-FFF2-40B4-BE49-F238E27FC236}">
                        <a16:creationId xmlns:a16="http://schemas.microsoft.com/office/drawing/2014/main" id="{797F7C53-6320-48BF-9DDE-563E2659102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8" name="Group 577">
                <a:extLst>
                  <a:ext uri="{FF2B5EF4-FFF2-40B4-BE49-F238E27FC236}">
                    <a16:creationId xmlns:a16="http://schemas.microsoft.com/office/drawing/2014/main" id="{ADA81770-054F-48FC-BD75-2CC4947069A6}"/>
                  </a:ext>
                </a:extLst>
              </p:cNvPr>
              <p:cNvGrpSpPr/>
              <p:nvPr/>
            </p:nvGrpSpPr>
            <p:grpSpPr>
              <a:xfrm>
                <a:off x="6084137" y="56790697"/>
                <a:ext cx="4741495" cy="2131542"/>
                <a:chOff x="1504353" y="8801354"/>
                <a:chExt cx="4741495" cy="2131542"/>
              </a:xfrm>
            </p:grpSpPr>
            <p:sp>
              <p:nvSpPr>
                <p:cNvPr id="584" name="Freeform: Shape 583">
                  <a:extLst>
                    <a:ext uri="{FF2B5EF4-FFF2-40B4-BE49-F238E27FC236}">
                      <a16:creationId xmlns:a16="http://schemas.microsoft.com/office/drawing/2014/main" id="{9FE86BD1-8711-4833-9E19-B8685D96997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5" name="Group 584">
                  <a:extLst>
                    <a:ext uri="{FF2B5EF4-FFF2-40B4-BE49-F238E27FC236}">
                      <a16:creationId xmlns:a16="http://schemas.microsoft.com/office/drawing/2014/main" id="{F7119F2F-279F-439C-88BA-F5119417A3B0}"/>
                    </a:ext>
                  </a:extLst>
                </p:cNvPr>
                <p:cNvGrpSpPr/>
                <p:nvPr/>
              </p:nvGrpSpPr>
              <p:grpSpPr>
                <a:xfrm>
                  <a:off x="5289112" y="8801354"/>
                  <a:ext cx="956736" cy="1301438"/>
                  <a:chOff x="-2750419" y="1399884"/>
                  <a:chExt cx="956736" cy="1301438"/>
                </a:xfrm>
              </p:grpSpPr>
              <p:pic>
                <p:nvPicPr>
                  <p:cNvPr id="586" name="Graphic 585">
                    <a:extLst>
                      <a:ext uri="{FF2B5EF4-FFF2-40B4-BE49-F238E27FC236}">
                        <a16:creationId xmlns:a16="http://schemas.microsoft.com/office/drawing/2014/main" id="{43373308-1ABA-4B3B-96BD-8CF8F85F3F5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87" name="TextBox 586">
                    <a:extLst>
                      <a:ext uri="{FF2B5EF4-FFF2-40B4-BE49-F238E27FC236}">
                        <a16:creationId xmlns:a16="http://schemas.microsoft.com/office/drawing/2014/main" id="{DC97CC8C-8EBC-40BC-BC64-BDBBC29871F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9" name="Group 578">
                <a:extLst>
                  <a:ext uri="{FF2B5EF4-FFF2-40B4-BE49-F238E27FC236}">
                    <a16:creationId xmlns:a16="http://schemas.microsoft.com/office/drawing/2014/main" id="{564F9FAF-12E7-41B5-BC0E-F1A90F65C5F5}"/>
                  </a:ext>
                </a:extLst>
              </p:cNvPr>
              <p:cNvGrpSpPr/>
              <p:nvPr/>
            </p:nvGrpSpPr>
            <p:grpSpPr>
              <a:xfrm>
                <a:off x="6068893" y="59220523"/>
                <a:ext cx="4822721" cy="2105525"/>
                <a:chOff x="5835267" y="4052087"/>
                <a:chExt cx="4822721" cy="2105525"/>
              </a:xfrm>
            </p:grpSpPr>
            <p:sp>
              <p:nvSpPr>
                <p:cNvPr id="580" name="Freeform: Shape 579">
                  <a:extLst>
                    <a:ext uri="{FF2B5EF4-FFF2-40B4-BE49-F238E27FC236}">
                      <a16:creationId xmlns:a16="http://schemas.microsoft.com/office/drawing/2014/main" id="{24E8D04D-686F-432A-BC1B-AA3B4F77FA5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1" name="Group 580">
                  <a:extLst>
                    <a:ext uri="{FF2B5EF4-FFF2-40B4-BE49-F238E27FC236}">
                      <a16:creationId xmlns:a16="http://schemas.microsoft.com/office/drawing/2014/main" id="{288B6E92-2E37-4CF1-A27F-1B3794E4D174}"/>
                    </a:ext>
                  </a:extLst>
                </p:cNvPr>
                <p:cNvGrpSpPr/>
                <p:nvPr/>
              </p:nvGrpSpPr>
              <p:grpSpPr>
                <a:xfrm>
                  <a:off x="9701252" y="4295484"/>
                  <a:ext cx="956736" cy="1287968"/>
                  <a:chOff x="-3862348" y="1399884"/>
                  <a:chExt cx="956736" cy="1287968"/>
                </a:xfrm>
              </p:grpSpPr>
              <p:pic>
                <p:nvPicPr>
                  <p:cNvPr id="582" name="Graphic 581">
                    <a:extLst>
                      <a:ext uri="{FF2B5EF4-FFF2-40B4-BE49-F238E27FC236}">
                        <a16:creationId xmlns:a16="http://schemas.microsoft.com/office/drawing/2014/main" id="{656FC523-F741-4C47-AA1E-2074E459417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83" name="TextBox 582">
                    <a:extLst>
                      <a:ext uri="{FF2B5EF4-FFF2-40B4-BE49-F238E27FC236}">
                        <a16:creationId xmlns:a16="http://schemas.microsoft.com/office/drawing/2014/main" id="{0E209ABC-4C1C-4B36-ACA2-BA0FB0871F1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676" name="Group 675">
              <a:extLst>
                <a:ext uri="{FF2B5EF4-FFF2-40B4-BE49-F238E27FC236}">
                  <a16:creationId xmlns:a16="http://schemas.microsoft.com/office/drawing/2014/main" id="{DA30FBD1-88EF-4DD0-AA78-923980664BDF}"/>
                </a:ext>
              </a:extLst>
            </p:cNvPr>
            <p:cNvGrpSpPr/>
            <p:nvPr/>
          </p:nvGrpSpPr>
          <p:grpSpPr>
            <a:xfrm>
              <a:off x="13734725" y="3774954"/>
              <a:ext cx="9857515" cy="40578396"/>
              <a:chOff x="1088824" y="7267809"/>
              <a:chExt cx="9857515" cy="40578396"/>
            </a:xfrm>
          </p:grpSpPr>
          <p:grpSp>
            <p:nvGrpSpPr>
              <p:cNvPr id="677" name="Group 676">
                <a:extLst>
                  <a:ext uri="{FF2B5EF4-FFF2-40B4-BE49-F238E27FC236}">
                    <a16:creationId xmlns:a16="http://schemas.microsoft.com/office/drawing/2014/main" id="{865591C8-9BD4-4DD1-B7C5-555668F6CC76}"/>
                  </a:ext>
                </a:extLst>
              </p:cNvPr>
              <p:cNvGrpSpPr/>
              <p:nvPr/>
            </p:nvGrpSpPr>
            <p:grpSpPr>
              <a:xfrm>
                <a:off x="6118882" y="14058697"/>
                <a:ext cx="4741495" cy="2131542"/>
                <a:chOff x="1504353" y="8801354"/>
                <a:chExt cx="4741495" cy="2131542"/>
              </a:xfrm>
            </p:grpSpPr>
            <p:sp>
              <p:nvSpPr>
                <p:cNvPr id="763" name="Freeform: Shape 762">
                  <a:extLst>
                    <a:ext uri="{FF2B5EF4-FFF2-40B4-BE49-F238E27FC236}">
                      <a16:creationId xmlns:a16="http://schemas.microsoft.com/office/drawing/2014/main" id="{F3F9B76C-2ECC-4B1C-A207-125A823378E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4" name="Group 763">
                  <a:extLst>
                    <a:ext uri="{FF2B5EF4-FFF2-40B4-BE49-F238E27FC236}">
                      <a16:creationId xmlns:a16="http://schemas.microsoft.com/office/drawing/2014/main" id="{A65084FD-A366-495C-B3AC-34EC605EA55B}"/>
                    </a:ext>
                  </a:extLst>
                </p:cNvPr>
                <p:cNvGrpSpPr/>
                <p:nvPr/>
              </p:nvGrpSpPr>
              <p:grpSpPr>
                <a:xfrm>
                  <a:off x="5289112" y="8801354"/>
                  <a:ext cx="956736" cy="1301438"/>
                  <a:chOff x="-2750419" y="1399884"/>
                  <a:chExt cx="956736" cy="1301438"/>
                </a:xfrm>
              </p:grpSpPr>
              <p:pic>
                <p:nvPicPr>
                  <p:cNvPr id="765" name="Graphic 764">
                    <a:extLst>
                      <a:ext uri="{FF2B5EF4-FFF2-40B4-BE49-F238E27FC236}">
                        <a16:creationId xmlns:a16="http://schemas.microsoft.com/office/drawing/2014/main" id="{9165D783-B7BB-4DD0-BCF2-B9497D19B6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66" name="TextBox 765">
                    <a:extLst>
                      <a:ext uri="{FF2B5EF4-FFF2-40B4-BE49-F238E27FC236}">
                        <a16:creationId xmlns:a16="http://schemas.microsoft.com/office/drawing/2014/main" id="{2F2D7454-EA8A-4FEA-8B1B-93DFF7451D0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78" name="Group 677">
                <a:extLst>
                  <a:ext uri="{FF2B5EF4-FFF2-40B4-BE49-F238E27FC236}">
                    <a16:creationId xmlns:a16="http://schemas.microsoft.com/office/drawing/2014/main" id="{192117FE-A9E6-4FAA-AF08-F60FF0063C7C}"/>
                  </a:ext>
                </a:extLst>
              </p:cNvPr>
              <p:cNvGrpSpPr/>
              <p:nvPr/>
            </p:nvGrpSpPr>
            <p:grpSpPr>
              <a:xfrm>
                <a:off x="6112211" y="9524245"/>
                <a:ext cx="4827457" cy="2131508"/>
                <a:chOff x="7523320" y="8589620"/>
                <a:chExt cx="4827457" cy="2131508"/>
              </a:xfrm>
            </p:grpSpPr>
            <p:sp>
              <p:nvSpPr>
                <p:cNvPr id="759" name="Freeform: Shape 758">
                  <a:extLst>
                    <a:ext uri="{FF2B5EF4-FFF2-40B4-BE49-F238E27FC236}">
                      <a16:creationId xmlns:a16="http://schemas.microsoft.com/office/drawing/2014/main" id="{DCCC4653-4392-42B3-9467-45C42142F70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0" name="Group 759">
                  <a:extLst>
                    <a:ext uri="{FF2B5EF4-FFF2-40B4-BE49-F238E27FC236}">
                      <a16:creationId xmlns:a16="http://schemas.microsoft.com/office/drawing/2014/main" id="{5749A1AD-96FD-4630-AADE-696F7CF36FA1}"/>
                    </a:ext>
                  </a:extLst>
                </p:cNvPr>
                <p:cNvGrpSpPr/>
                <p:nvPr/>
              </p:nvGrpSpPr>
              <p:grpSpPr>
                <a:xfrm>
                  <a:off x="11394041" y="8589620"/>
                  <a:ext cx="956736" cy="1287968"/>
                  <a:chOff x="-3862348" y="1399884"/>
                  <a:chExt cx="956736" cy="1287968"/>
                </a:xfrm>
              </p:grpSpPr>
              <p:pic>
                <p:nvPicPr>
                  <p:cNvPr id="761" name="Graphic 760">
                    <a:extLst>
                      <a:ext uri="{FF2B5EF4-FFF2-40B4-BE49-F238E27FC236}">
                        <a16:creationId xmlns:a16="http://schemas.microsoft.com/office/drawing/2014/main" id="{334C49FC-F1F3-4620-8CE7-260045457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62" name="TextBox 761">
                    <a:extLst>
                      <a:ext uri="{FF2B5EF4-FFF2-40B4-BE49-F238E27FC236}">
                        <a16:creationId xmlns:a16="http://schemas.microsoft.com/office/drawing/2014/main" id="{272ADB15-2E72-4763-876D-439BBA1EA1D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79" name="Group 678">
                <a:extLst>
                  <a:ext uri="{FF2B5EF4-FFF2-40B4-BE49-F238E27FC236}">
                    <a16:creationId xmlns:a16="http://schemas.microsoft.com/office/drawing/2014/main" id="{776F911C-3E23-48F4-A108-AA252A53049A}"/>
                  </a:ext>
                </a:extLst>
              </p:cNvPr>
              <p:cNvGrpSpPr/>
              <p:nvPr/>
            </p:nvGrpSpPr>
            <p:grpSpPr>
              <a:xfrm>
                <a:off x="1088824" y="7267809"/>
                <a:ext cx="5024592" cy="2105525"/>
                <a:chOff x="1653538" y="1750435"/>
                <a:chExt cx="5024592" cy="2105525"/>
              </a:xfrm>
            </p:grpSpPr>
            <p:sp>
              <p:nvSpPr>
                <p:cNvPr id="755" name="Freeform: Shape 754">
                  <a:extLst>
                    <a:ext uri="{FF2B5EF4-FFF2-40B4-BE49-F238E27FC236}">
                      <a16:creationId xmlns:a16="http://schemas.microsoft.com/office/drawing/2014/main" id="{639B62F3-3421-4E7B-86A0-7D4B47AF130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6" name="Group 755">
                  <a:extLst>
                    <a:ext uri="{FF2B5EF4-FFF2-40B4-BE49-F238E27FC236}">
                      <a16:creationId xmlns:a16="http://schemas.microsoft.com/office/drawing/2014/main" id="{C6F76353-22C4-4F8D-8F14-498E5851AA0F}"/>
                    </a:ext>
                  </a:extLst>
                </p:cNvPr>
                <p:cNvGrpSpPr/>
                <p:nvPr/>
              </p:nvGrpSpPr>
              <p:grpSpPr>
                <a:xfrm>
                  <a:off x="1653538" y="1757815"/>
                  <a:ext cx="956736" cy="1301438"/>
                  <a:chOff x="-1490164" y="1399884"/>
                  <a:chExt cx="956736" cy="1301438"/>
                </a:xfrm>
              </p:grpSpPr>
              <p:pic>
                <p:nvPicPr>
                  <p:cNvPr id="757" name="Graphic 756">
                    <a:extLst>
                      <a:ext uri="{FF2B5EF4-FFF2-40B4-BE49-F238E27FC236}">
                        <a16:creationId xmlns:a16="http://schemas.microsoft.com/office/drawing/2014/main" id="{D2FECC48-E78A-475B-BD7F-72F6A149F9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8" name="TextBox 757">
                    <a:extLst>
                      <a:ext uri="{FF2B5EF4-FFF2-40B4-BE49-F238E27FC236}">
                        <a16:creationId xmlns:a16="http://schemas.microsoft.com/office/drawing/2014/main" id="{C94F69FA-142B-4B9C-9ADD-C11C363D409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0" name="Group 679">
                <a:extLst>
                  <a:ext uri="{FF2B5EF4-FFF2-40B4-BE49-F238E27FC236}">
                    <a16:creationId xmlns:a16="http://schemas.microsoft.com/office/drawing/2014/main" id="{0FF41F91-4D87-4390-8A15-C0646985C57B}"/>
                  </a:ext>
                </a:extLst>
              </p:cNvPr>
              <p:cNvGrpSpPr/>
              <p:nvPr/>
            </p:nvGrpSpPr>
            <p:grpSpPr>
              <a:xfrm>
                <a:off x="6118882" y="11780647"/>
                <a:ext cx="4741495" cy="2131542"/>
                <a:chOff x="1504353" y="8801354"/>
                <a:chExt cx="4741495" cy="2131542"/>
              </a:xfrm>
            </p:grpSpPr>
            <p:sp>
              <p:nvSpPr>
                <p:cNvPr id="751" name="Freeform: Shape 750">
                  <a:extLst>
                    <a:ext uri="{FF2B5EF4-FFF2-40B4-BE49-F238E27FC236}">
                      <a16:creationId xmlns:a16="http://schemas.microsoft.com/office/drawing/2014/main" id="{2BB4852E-C507-40F2-8BD2-601FD1DC2D6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2" name="Group 751">
                  <a:extLst>
                    <a:ext uri="{FF2B5EF4-FFF2-40B4-BE49-F238E27FC236}">
                      <a16:creationId xmlns:a16="http://schemas.microsoft.com/office/drawing/2014/main" id="{1D3D8A94-2E6E-4CBE-8838-C4A6A1E6AB8B}"/>
                    </a:ext>
                  </a:extLst>
                </p:cNvPr>
                <p:cNvGrpSpPr/>
                <p:nvPr/>
              </p:nvGrpSpPr>
              <p:grpSpPr>
                <a:xfrm>
                  <a:off x="5289112" y="8801354"/>
                  <a:ext cx="956736" cy="1301438"/>
                  <a:chOff x="-2750419" y="1399884"/>
                  <a:chExt cx="956736" cy="1301438"/>
                </a:xfrm>
              </p:grpSpPr>
              <p:pic>
                <p:nvPicPr>
                  <p:cNvPr id="753" name="Graphic 752">
                    <a:extLst>
                      <a:ext uri="{FF2B5EF4-FFF2-40B4-BE49-F238E27FC236}">
                        <a16:creationId xmlns:a16="http://schemas.microsoft.com/office/drawing/2014/main" id="{FE26359E-7728-4CF3-A103-96EDD82A80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54" name="TextBox 753">
                    <a:extLst>
                      <a:ext uri="{FF2B5EF4-FFF2-40B4-BE49-F238E27FC236}">
                        <a16:creationId xmlns:a16="http://schemas.microsoft.com/office/drawing/2014/main" id="{665D7639-6ACF-4BA0-9C01-0C14B4E7809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1" name="Group 680">
                <a:extLst>
                  <a:ext uri="{FF2B5EF4-FFF2-40B4-BE49-F238E27FC236}">
                    <a16:creationId xmlns:a16="http://schemas.microsoft.com/office/drawing/2014/main" id="{1AE82C66-D727-43EC-8B3E-8D647E1D1D57}"/>
                  </a:ext>
                </a:extLst>
              </p:cNvPr>
              <p:cNvGrpSpPr/>
              <p:nvPr/>
            </p:nvGrpSpPr>
            <p:grpSpPr>
              <a:xfrm>
                <a:off x="1133672" y="16362764"/>
                <a:ext cx="5024592" cy="2105525"/>
                <a:chOff x="1653538" y="1750435"/>
                <a:chExt cx="5024592" cy="2105525"/>
              </a:xfrm>
            </p:grpSpPr>
            <p:sp>
              <p:nvSpPr>
                <p:cNvPr id="747" name="Freeform: Shape 746">
                  <a:extLst>
                    <a:ext uri="{FF2B5EF4-FFF2-40B4-BE49-F238E27FC236}">
                      <a16:creationId xmlns:a16="http://schemas.microsoft.com/office/drawing/2014/main" id="{E4AC8339-2BAD-4790-9113-E61BF73D19C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8" name="Group 747">
                  <a:extLst>
                    <a:ext uri="{FF2B5EF4-FFF2-40B4-BE49-F238E27FC236}">
                      <a16:creationId xmlns:a16="http://schemas.microsoft.com/office/drawing/2014/main" id="{F5C92CFC-0DA3-49AA-BFC7-2C559CC834A9}"/>
                    </a:ext>
                  </a:extLst>
                </p:cNvPr>
                <p:cNvGrpSpPr/>
                <p:nvPr/>
              </p:nvGrpSpPr>
              <p:grpSpPr>
                <a:xfrm>
                  <a:off x="1653538" y="1757815"/>
                  <a:ext cx="956736" cy="1301438"/>
                  <a:chOff x="-1490164" y="1399884"/>
                  <a:chExt cx="956736" cy="1301438"/>
                </a:xfrm>
              </p:grpSpPr>
              <p:pic>
                <p:nvPicPr>
                  <p:cNvPr id="749" name="Graphic 748">
                    <a:extLst>
                      <a:ext uri="{FF2B5EF4-FFF2-40B4-BE49-F238E27FC236}">
                        <a16:creationId xmlns:a16="http://schemas.microsoft.com/office/drawing/2014/main" id="{4212F035-3908-4724-899A-E3616B742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0" name="TextBox 749">
                    <a:extLst>
                      <a:ext uri="{FF2B5EF4-FFF2-40B4-BE49-F238E27FC236}">
                        <a16:creationId xmlns:a16="http://schemas.microsoft.com/office/drawing/2014/main" id="{DAF7FCED-DAD8-41EC-AB59-9FA8815B46E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2" name="Group 681">
                <a:extLst>
                  <a:ext uri="{FF2B5EF4-FFF2-40B4-BE49-F238E27FC236}">
                    <a16:creationId xmlns:a16="http://schemas.microsoft.com/office/drawing/2014/main" id="{AA4CCC9B-2EDC-4E69-9C34-F687F040C6EF}"/>
                  </a:ext>
                </a:extLst>
              </p:cNvPr>
              <p:cNvGrpSpPr/>
              <p:nvPr/>
            </p:nvGrpSpPr>
            <p:grpSpPr>
              <a:xfrm>
                <a:off x="1136574" y="18640814"/>
                <a:ext cx="5024592" cy="2105525"/>
                <a:chOff x="1653538" y="1750435"/>
                <a:chExt cx="5024592" cy="2105525"/>
              </a:xfrm>
            </p:grpSpPr>
            <p:sp>
              <p:nvSpPr>
                <p:cNvPr id="743" name="Freeform: Shape 742">
                  <a:extLst>
                    <a:ext uri="{FF2B5EF4-FFF2-40B4-BE49-F238E27FC236}">
                      <a16:creationId xmlns:a16="http://schemas.microsoft.com/office/drawing/2014/main" id="{FCBCC31D-BC0B-4F58-9D8E-7D621D9EDA22}"/>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4" name="Group 743">
                  <a:extLst>
                    <a:ext uri="{FF2B5EF4-FFF2-40B4-BE49-F238E27FC236}">
                      <a16:creationId xmlns:a16="http://schemas.microsoft.com/office/drawing/2014/main" id="{91D0315C-A8CB-4D61-9B60-653F0D101A57}"/>
                    </a:ext>
                  </a:extLst>
                </p:cNvPr>
                <p:cNvGrpSpPr/>
                <p:nvPr/>
              </p:nvGrpSpPr>
              <p:grpSpPr>
                <a:xfrm>
                  <a:off x="1653538" y="1757815"/>
                  <a:ext cx="956736" cy="1301438"/>
                  <a:chOff x="-1490164" y="1399884"/>
                  <a:chExt cx="956736" cy="1301438"/>
                </a:xfrm>
              </p:grpSpPr>
              <p:pic>
                <p:nvPicPr>
                  <p:cNvPr id="745" name="Graphic 744">
                    <a:extLst>
                      <a:ext uri="{FF2B5EF4-FFF2-40B4-BE49-F238E27FC236}">
                        <a16:creationId xmlns:a16="http://schemas.microsoft.com/office/drawing/2014/main" id="{81E3BECF-E039-459C-93CF-112DFAB34F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46" name="TextBox 745">
                    <a:extLst>
                      <a:ext uri="{FF2B5EF4-FFF2-40B4-BE49-F238E27FC236}">
                        <a16:creationId xmlns:a16="http://schemas.microsoft.com/office/drawing/2014/main" id="{4D269738-7DD2-49E7-BD4D-E5BECF98E3D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3" name="Group 682">
                <a:extLst>
                  <a:ext uri="{FF2B5EF4-FFF2-40B4-BE49-F238E27FC236}">
                    <a16:creationId xmlns:a16="http://schemas.microsoft.com/office/drawing/2014/main" id="{327F292E-8606-4BA6-A664-D4BE114A897E}"/>
                  </a:ext>
                </a:extLst>
              </p:cNvPr>
              <p:cNvGrpSpPr/>
              <p:nvPr/>
            </p:nvGrpSpPr>
            <p:grpSpPr>
              <a:xfrm>
                <a:off x="6032920" y="20466633"/>
                <a:ext cx="4827457" cy="2131508"/>
                <a:chOff x="7523320" y="8589620"/>
                <a:chExt cx="4827457" cy="2131508"/>
              </a:xfrm>
            </p:grpSpPr>
            <p:sp>
              <p:nvSpPr>
                <p:cNvPr id="739" name="Freeform: Shape 738">
                  <a:extLst>
                    <a:ext uri="{FF2B5EF4-FFF2-40B4-BE49-F238E27FC236}">
                      <a16:creationId xmlns:a16="http://schemas.microsoft.com/office/drawing/2014/main" id="{2A8297E3-D4F0-46FE-9871-14C7ECC606C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0" name="Group 739">
                  <a:extLst>
                    <a:ext uri="{FF2B5EF4-FFF2-40B4-BE49-F238E27FC236}">
                      <a16:creationId xmlns:a16="http://schemas.microsoft.com/office/drawing/2014/main" id="{04AC3A6A-4A56-43BB-B345-E4898DD33C67}"/>
                    </a:ext>
                  </a:extLst>
                </p:cNvPr>
                <p:cNvGrpSpPr/>
                <p:nvPr/>
              </p:nvGrpSpPr>
              <p:grpSpPr>
                <a:xfrm>
                  <a:off x="11394041" y="8589620"/>
                  <a:ext cx="956736" cy="1287968"/>
                  <a:chOff x="-3862348" y="1399884"/>
                  <a:chExt cx="956736" cy="1287968"/>
                </a:xfrm>
              </p:grpSpPr>
              <p:pic>
                <p:nvPicPr>
                  <p:cNvPr id="741" name="Graphic 740">
                    <a:extLst>
                      <a:ext uri="{FF2B5EF4-FFF2-40B4-BE49-F238E27FC236}">
                        <a16:creationId xmlns:a16="http://schemas.microsoft.com/office/drawing/2014/main" id="{0E0F2FAD-CA44-4861-A856-54C9B5006B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42" name="TextBox 741">
                    <a:extLst>
                      <a:ext uri="{FF2B5EF4-FFF2-40B4-BE49-F238E27FC236}">
                        <a16:creationId xmlns:a16="http://schemas.microsoft.com/office/drawing/2014/main" id="{1BF63DC2-2C2C-4AF8-BBDA-7D29CAB7C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4" name="Group 683">
                <a:extLst>
                  <a:ext uri="{FF2B5EF4-FFF2-40B4-BE49-F238E27FC236}">
                    <a16:creationId xmlns:a16="http://schemas.microsoft.com/office/drawing/2014/main" id="{BAF00138-2921-45B3-87DC-D415B4EB1C2A}"/>
                  </a:ext>
                </a:extLst>
              </p:cNvPr>
              <p:cNvGrpSpPr/>
              <p:nvPr/>
            </p:nvGrpSpPr>
            <p:grpSpPr>
              <a:xfrm>
                <a:off x="6032920" y="22753903"/>
                <a:ext cx="4827457" cy="2131508"/>
                <a:chOff x="7523320" y="8589620"/>
                <a:chExt cx="4827457" cy="2131508"/>
              </a:xfrm>
            </p:grpSpPr>
            <p:sp>
              <p:nvSpPr>
                <p:cNvPr id="735" name="Freeform: Shape 734">
                  <a:extLst>
                    <a:ext uri="{FF2B5EF4-FFF2-40B4-BE49-F238E27FC236}">
                      <a16:creationId xmlns:a16="http://schemas.microsoft.com/office/drawing/2014/main" id="{ED02C162-45AF-4DA1-9C11-39B08B19312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36" name="Group 735">
                  <a:extLst>
                    <a:ext uri="{FF2B5EF4-FFF2-40B4-BE49-F238E27FC236}">
                      <a16:creationId xmlns:a16="http://schemas.microsoft.com/office/drawing/2014/main" id="{7653016E-2475-45D0-B3F4-8A18A46F7EE7}"/>
                    </a:ext>
                  </a:extLst>
                </p:cNvPr>
                <p:cNvGrpSpPr/>
                <p:nvPr/>
              </p:nvGrpSpPr>
              <p:grpSpPr>
                <a:xfrm>
                  <a:off x="11394041" y="8589620"/>
                  <a:ext cx="956736" cy="1287968"/>
                  <a:chOff x="-3862348" y="1399884"/>
                  <a:chExt cx="956736" cy="1287968"/>
                </a:xfrm>
              </p:grpSpPr>
              <p:pic>
                <p:nvPicPr>
                  <p:cNvPr id="737" name="Graphic 736">
                    <a:extLst>
                      <a:ext uri="{FF2B5EF4-FFF2-40B4-BE49-F238E27FC236}">
                        <a16:creationId xmlns:a16="http://schemas.microsoft.com/office/drawing/2014/main" id="{A90C087E-D6E5-4376-9662-1E287A60F9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8" name="TextBox 737">
                    <a:extLst>
                      <a:ext uri="{FF2B5EF4-FFF2-40B4-BE49-F238E27FC236}">
                        <a16:creationId xmlns:a16="http://schemas.microsoft.com/office/drawing/2014/main" id="{F9A2134D-FCE9-47A2-94CC-C974C2B88B9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5" name="Group 684">
                <a:extLst>
                  <a:ext uri="{FF2B5EF4-FFF2-40B4-BE49-F238E27FC236}">
                    <a16:creationId xmlns:a16="http://schemas.microsoft.com/office/drawing/2014/main" id="{245641AD-4C98-4E0E-8600-82DE7BFCC697}"/>
                  </a:ext>
                </a:extLst>
              </p:cNvPr>
              <p:cNvGrpSpPr/>
              <p:nvPr/>
            </p:nvGrpSpPr>
            <p:grpSpPr>
              <a:xfrm>
                <a:off x="6096000" y="25041173"/>
                <a:ext cx="4741495" cy="2131542"/>
                <a:chOff x="1504353" y="8801354"/>
                <a:chExt cx="4741495" cy="2131542"/>
              </a:xfrm>
            </p:grpSpPr>
            <p:sp>
              <p:nvSpPr>
                <p:cNvPr id="731" name="Freeform: Shape 730">
                  <a:extLst>
                    <a:ext uri="{FF2B5EF4-FFF2-40B4-BE49-F238E27FC236}">
                      <a16:creationId xmlns:a16="http://schemas.microsoft.com/office/drawing/2014/main" id="{9A686CE3-2D6F-4273-BB92-65B0A5297B6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732" name="Group 731">
                  <a:extLst>
                    <a:ext uri="{FF2B5EF4-FFF2-40B4-BE49-F238E27FC236}">
                      <a16:creationId xmlns:a16="http://schemas.microsoft.com/office/drawing/2014/main" id="{263D9BE0-DF2C-42BD-A8D5-3CEA538C664D}"/>
                    </a:ext>
                  </a:extLst>
                </p:cNvPr>
                <p:cNvGrpSpPr/>
                <p:nvPr/>
              </p:nvGrpSpPr>
              <p:grpSpPr>
                <a:xfrm>
                  <a:off x="5289112" y="8801354"/>
                  <a:ext cx="956736" cy="1301438"/>
                  <a:chOff x="-2750419" y="1399884"/>
                  <a:chExt cx="956736" cy="1301438"/>
                </a:xfrm>
              </p:grpSpPr>
              <p:pic>
                <p:nvPicPr>
                  <p:cNvPr id="733" name="Graphic 732">
                    <a:extLst>
                      <a:ext uri="{FF2B5EF4-FFF2-40B4-BE49-F238E27FC236}">
                        <a16:creationId xmlns:a16="http://schemas.microsoft.com/office/drawing/2014/main" id="{B5D24E27-0DC6-40AD-AD06-3B24F67488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34" name="TextBox 733">
                    <a:extLst>
                      <a:ext uri="{FF2B5EF4-FFF2-40B4-BE49-F238E27FC236}">
                        <a16:creationId xmlns:a16="http://schemas.microsoft.com/office/drawing/2014/main" id="{064E3D9F-58F1-4147-8C29-31C4EA19A7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6" name="Group 685">
                <a:extLst>
                  <a:ext uri="{FF2B5EF4-FFF2-40B4-BE49-F238E27FC236}">
                    <a16:creationId xmlns:a16="http://schemas.microsoft.com/office/drawing/2014/main" id="{4C8328A0-4E9E-46AE-BEB5-B0043B4B0EAF}"/>
                  </a:ext>
                </a:extLst>
              </p:cNvPr>
              <p:cNvGrpSpPr/>
              <p:nvPr/>
            </p:nvGrpSpPr>
            <p:grpSpPr>
              <a:xfrm>
                <a:off x="6112211" y="27345240"/>
                <a:ext cx="4827457" cy="2131508"/>
                <a:chOff x="7523320" y="8589620"/>
                <a:chExt cx="4827457" cy="2131508"/>
              </a:xfrm>
            </p:grpSpPr>
            <p:sp>
              <p:nvSpPr>
                <p:cNvPr id="727" name="Freeform: Shape 726">
                  <a:extLst>
                    <a:ext uri="{FF2B5EF4-FFF2-40B4-BE49-F238E27FC236}">
                      <a16:creationId xmlns:a16="http://schemas.microsoft.com/office/drawing/2014/main" id="{37E4990B-7C4B-4EEC-9E42-1ADEC366CE7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8" name="Group 727">
                  <a:extLst>
                    <a:ext uri="{FF2B5EF4-FFF2-40B4-BE49-F238E27FC236}">
                      <a16:creationId xmlns:a16="http://schemas.microsoft.com/office/drawing/2014/main" id="{DC3CB8F1-88FA-45A3-8D9C-305FF9ED3A08}"/>
                    </a:ext>
                  </a:extLst>
                </p:cNvPr>
                <p:cNvGrpSpPr/>
                <p:nvPr/>
              </p:nvGrpSpPr>
              <p:grpSpPr>
                <a:xfrm>
                  <a:off x="11394041" y="8589620"/>
                  <a:ext cx="956736" cy="1287968"/>
                  <a:chOff x="-3862348" y="1399884"/>
                  <a:chExt cx="956736" cy="1287968"/>
                </a:xfrm>
              </p:grpSpPr>
              <p:pic>
                <p:nvPicPr>
                  <p:cNvPr id="729" name="Graphic 728">
                    <a:extLst>
                      <a:ext uri="{FF2B5EF4-FFF2-40B4-BE49-F238E27FC236}">
                        <a16:creationId xmlns:a16="http://schemas.microsoft.com/office/drawing/2014/main" id="{76F442BE-91AD-4FC7-9189-E764B019EA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0" name="TextBox 729">
                    <a:extLst>
                      <a:ext uri="{FF2B5EF4-FFF2-40B4-BE49-F238E27FC236}">
                        <a16:creationId xmlns:a16="http://schemas.microsoft.com/office/drawing/2014/main" id="{4ED0446D-7620-4036-BEB1-CE0DA8E87D2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7" name="Group 686">
                <a:extLst>
                  <a:ext uri="{FF2B5EF4-FFF2-40B4-BE49-F238E27FC236}">
                    <a16:creationId xmlns:a16="http://schemas.microsoft.com/office/drawing/2014/main" id="{CACAD4B5-084B-49F8-9634-41484EC7CBC8}"/>
                  </a:ext>
                </a:extLst>
              </p:cNvPr>
              <p:cNvGrpSpPr/>
              <p:nvPr/>
            </p:nvGrpSpPr>
            <p:grpSpPr>
              <a:xfrm>
                <a:off x="6112211" y="29615713"/>
                <a:ext cx="4827457" cy="2131508"/>
                <a:chOff x="7523320" y="8589620"/>
                <a:chExt cx="4827457" cy="2131508"/>
              </a:xfrm>
            </p:grpSpPr>
            <p:sp>
              <p:nvSpPr>
                <p:cNvPr id="723" name="Freeform: Shape 722">
                  <a:extLst>
                    <a:ext uri="{FF2B5EF4-FFF2-40B4-BE49-F238E27FC236}">
                      <a16:creationId xmlns:a16="http://schemas.microsoft.com/office/drawing/2014/main" id="{7B1C9819-E73D-4A9C-BB16-0839EB13089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4" name="Group 723">
                  <a:extLst>
                    <a:ext uri="{FF2B5EF4-FFF2-40B4-BE49-F238E27FC236}">
                      <a16:creationId xmlns:a16="http://schemas.microsoft.com/office/drawing/2014/main" id="{078520DC-5BF0-42F6-AB6A-CE5BAD501346}"/>
                    </a:ext>
                  </a:extLst>
                </p:cNvPr>
                <p:cNvGrpSpPr/>
                <p:nvPr/>
              </p:nvGrpSpPr>
              <p:grpSpPr>
                <a:xfrm>
                  <a:off x="11394041" y="8589620"/>
                  <a:ext cx="956736" cy="1287968"/>
                  <a:chOff x="-3862348" y="1399884"/>
                  <a:chExt cx="956736" cy="1287968"/>
                </a:xfrm>
              </p:grpSpPr>
              <p:pic>
                <p:nvPicPr>
                  <p:cNvPr id="725" name="Graphic 724">
                    <a:extLst>
                      <a:ext uri="{FF2B5EF4-FFF2-40B4-BE49-F238E27FC236}">
                        <a16:creationId xmlns:a16="http://schemas.microsoft.com/office/drawing/2014/main" id="{FD214C3A-80E1-49BE-9E94-FC32E48C22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26" name="TextBox 725">
                    <a:extLst>
                      <a:ext uri="{FF2B5EF4-FFF2-40B4-BE49-F238E27FC236}">
                        <a16:creationId xmlns:a16="http://schemas.microsoft.com/office/drawing/2014/main" id="{DD0CD8BB-BEF2-4A4A-835F-D9721EB4CF7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8" name="Group 687">
                <a:extLst>
                  <a:ext uri="{FF2B5EF4-FFF2-40B4-BE49-F238E27FC236}">
                    <a16:creationId xmlns:a16="http://schemas.microsoft.com/office/drawing/2014/main" id="{970A0410-44D3-43AD-BCE4-9AA98F3C00A5}"/>
                  </a:ext>
                </a:extLst>
              </p:cNvPr>
              <p:cNvGrpSpPr/>
              <p:nvPr/>
            </p:nvGrpSpPr>
            <p:grpSpPr>
              <a:xfrm>
                <a:off x="6096000" y="31912169"/>
                <a:ext cx="4741495" cy="2131542"/>
                <a:chOff x="1504353" y="8801354"/>
                <a:chExt cx="4741495" cy="2131542"/>
              </a:xfrm>
            </p:grpSpPr>
            <p:sp>
              <p:nvSpPr>
                <p:cNvPr id="719" name="Freeform: Shape 718">
                  <a:extLst>
                    <a:ext uri="{FF2B5EF4-FFF2-40B4-BE49-F238E27FC236}">
                      <a16:creationId xmlns:a16="http://schemas.microsoft.com/office/drawing/2014/main" id="{ED886CA1-385B-409F-A47E-ED1838CA518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720" name="Group 719">
                  <a:extLst>
                    <a:ext uri="{FF2B5EF4-FFF2-40B4-BE49-F238E27FC236}">
                      <a16:creationId xmlns:a16="http://schemas.microsoft.com/office/drawing/2014/main" id="{EC0D367F-4998-4DC7-9672-D428FDDF31DC}"/>
                    </a:ext>
                  </a:extLst>
                </p:cNvPr>
                <p:cNvGrpSpPr/>
                <p:nvPr/>
              </p:nvGrpSpPr>
              <p:grpSpPr>
                <a:xfrm>
                  <a:off x="5289112" y="8801354"/>
                  <a:ext cx="956736" cy="1301438"/>
                  <a:chOff x="-2750419" y="1399884"/>
                  <a:chExt cx="956736" cy="1301438"/>
                </a:xfrm>
              </p:grpSpPr>
              <p:pic>
                <p:nvPicPr>
                  <p:cNvPr id="721" name="Graphic 720">
                    <a:extLst>
                      <a:ext uri="{FF2B5EF4-FFF2-40B4-BE49-F238E27FC236}">
                        <a16:creationId xmlns:a16="http://schemas.microsoft.com/office/drawing/2014/main" id="{E3AE64E3-1671-4097-BD39-BA90A4B9C8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22" name="TextBox 721">
                    <a:extLst>
                      <a:ext uri="{FF2B5EF4-FFF2-40B4-BE49-F238E27FC236}">
                        <a16:creationId xmlns:a16="http://schemas.microsoft.com/office/drawing/2014/main" id="{A07AA942-2F98-46A3-9DCE-E55BD1E842E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9" name="Group 688">
                <a:extLst>
                  <a:ext uri="{FF2B5EF4-FFF2-40B4-BE49-F238E27FC236}">
                    <a16:creationId xmlns:a16="http://schemas.microsoft.com/office/drawing/2014/main" id="{39A4FE68-DA6B-49E5-9650-687036C358A0}"/>
                  </a:ext>
                </a:extLst>
              </p:cNvPr>
              <p:cNvGrpSpPr/>
              <p:nvPr/>
            </p:nvGrpSpPr>
            <p:grpSpPr>
              <a:xfrm>
                <a:off x="6118882" y="34223847"/>
                <a:ext cx="4741495" cy="2131542"/>
                <a:chOff x="1504353" y="8801354"/>
                <a:chExt cx="4741495" cy="2131542"/>
              </a:xfrm>
            </p:grpSpPr>
            <p:sp>
              <p:nvSpPr>
                <p:cNvPr id="715" name="Freeform: Shape 714">
                  <a:extLst>
                    <a:ext uri="{FF2B5EF4-FFF2-40B4-BE49-F238E27FC236}">
                      <a16:creationId xmlns:a16="http://schemas.microsoft.com/office/drawing/2014/main" id="{82A00C87-CCEF-469E-A9AA-23A9384D5E6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716" name="Group 715">
                  <a:extLst>
                    <a:ext uri="{FF2B5EF4-FFF2-40B4-BE49-F238E27FC236}">
                      <a16:creationId xmlns:a16="http://schemas.microsoft.com/office/drawing/2014/main" id="{FD9C4519-CD7A-4E0D-BADD-E4C1CD640151}"/>
                    </a:ext>
                  </a:extLst>
                </p:cNvPr>
                <p:cNvGrpSpPr/>
                <p:nvPr/>
              </p:nvGrpSpPr>
              <p:grpSpPr>
                <a:xfrm>
                  <a:off x="5289112" y="8801354"/>
                  <a:ext cx="956736" cy="1301438"/>
                  <a:chOff x="-2750419" y="1399884"/>
                  <a:chExt cx="956736" cy="1301438"/>
                </a:xfrm>
              </p:grpSpPr>
              <p:pic>
                <p:nvPicPr>
                  <p:cNvPr id="717" name="Graphic 716">
                    <a:extLst>
                      <a:ext uri="{FF2B5EF4-FFF2-40B4-BE49-F238E27FC236}">
                        <a16:creationId xmlns:a16="http://schemas.microsoft.com/office/drawing/2014/main" id="{1A7431CF-B540-4A5F-8ABB-B478F8CF4B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8" name="TextBox 717">
                    <a:extLst>
                      <a:ext uri="{FF2B5EF4-FFF2-40B4-BE49-F238E27FC236}">
                        <a16:creationId xmlns:a16="http://schemas.microsoft.com/office/drawing/2014/main" id="{BBF02F03-2545-4D64-8800-66CBEF024A7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0" name="Group 689">
                <a:extLst>
                  <a:ext uri="{FF2B5EF4-FFF2-40B4-BE49-F238E27FC236}">
                    <a16:creationId xmlns:a16="http://schemas.microsoft.com/office/drawing/2014/main" id="{12B7EC6D-C4A4-4AB0-B26F-18C2978367DB}"/>
                  </a:ext>
                </a:extLst>
              </p:cNvPr>
              <p:cNvGrpSpPr/>
              <p:nvPr/>
            </p:nvGrpSpPr>
            <p:grpSpPr>
              <a:xfrm>
                <a:off x="6096000" y="36512613"/>
                <a:ext cx="4741495" cy="2131542"/>
                <a:chOff x="1504353" y="8801354"/>
                <a:chExt cx="4741495" cy="2131542"/>
              </a:xfrm>
            </p:grpSpPr>
            <p:sp>
              <p:nvSpPr>
                <p:cNvPr id="711" name="Freeform: Shape 710">
                  <a:extLst>
                    <a:ext uri="{FF2B5EF4-FFF2-40B4-BE49-F238E27FC236}">
                      <a16:creationId xmlns:a16="http://schemas.microsoft.com/office/drawing/2014/main" id="{1C615FAA-07C3-4E4E-AD99-AB359E87CA8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712" name="Group 711">
                  <a:extLst>
                    <a:ext uri="{FF2B5EF4-FFF2-40B4-BE49-F238E27FC236}">
                      <a16:creationId xmlns:a16="http://schemas.microsoft.com/office/drawing/2014/main" id="{8F8CCAE4-6E8D-490F-88A9-A2CC3B331903}"/>
                    </a:ext>
                  </a:extLst>
                </p:cNvPr>
                <p:cNvGrpSpPr/>
                <p:nvPr/>
              </p:nvGrpSpPr>
              <p:grpSpPr>
                <a:xfrm>
                  <a:off x="5289112" y="8801354"/>
                  <a:ext cx="956736" cy="1301438"/>
                  <a:chOff x="-2750419" y="1399884"/>
                  <a:chExt cx="956736" cy="1301438"/>
                </a:xfrm>
              </p:grpSpPr>
              <p:pic>
                <p:nvPicPr>
                  <p:cNvPr id="713" name="Graphic 712">
                    <a:extLst>
                      <a:ext uri="{FF2B5EF4-FFF2-40B4-BE49-F238E27FC236}">
                        <a16:creationId xmlns:a16="http://schemas.microsoft.com/office/drawing/2014/main" id="{E466E0DF-1CD0-4273-95C2-AC53732C6A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4" name="TextBox 713">
                    <a:extLst>
                      <a:ext uri="{FF2B5EF4-FFF2-40B4-BE49-F238E27FC236}">
                        <a16:creationId xmlns:a16="http://schemas.microsoft.com/office/drawing/2014/main" id="{8567CC8D-3338-4871-858A-97FE9926B17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1" name="Group 690">
                <a:extLst>
                  <a:ext uri="{FF2B5EF4-FFF2-40B4-BE49-F238E27FC236}">
                    <a16:creationId xmlns:a16="http://schemas.microsoft.com/office/drawing/2014/main" id="{2026EF0E-4C76-4AD9-B035-4D81B225B0D1}"/>
                  </a:ext>
                </a:extLst>
              </p:cNvPr>
              <p:cNvGrpSpPr/>
              <p:nvPr/>
            </p:nvGrpSpPr>
            <p:grpSpPr>
              <a:xfrm>
                <a:off x="6118882" y="38783165"/>
                <a:ext cx="4741495" cy="2131542"/>
                <a:chOff x="1504353" y="8801354"/>
                <a:chExt cx="4741495" cy="2131542"/>
              </a:xfrm>
            </p:grpSpPr>
            <p:sp>
              <p:nvSpPr>
                <p:cNvPr id="707" name="Freeform: Shape 706">
                  <a:extLst>
                    <a:ext uri="{FF2B5EF4-FFF2-40B4-BE49-F238E27FC236}">
                      <a16:creationId xmlns:a16="http://schemas.microsoft.com/office/drawing/2014/main" id="{DD3C0F30-70A8-44F0-BF2D-F70CD7AFF80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708" name="Group 707">
                  <a:extLst>
                    <a:ext uri="{FF2B5EF4-FFF2-40B4-BE49-F238E27FC236}">
                      <a16:creationId xmlns:a16="http://schemas.microsoft.com/office/drawing/2014/main" id="{1084820B-02B3-4067-A944-5746BEC2D8C5}"/>
                    </a:ext>
                  </a:extLst>
                </p:cNvPr>
                <p:cNvGrpSpPr/>
                <p:nvPr/>
              </p:nvGrpSpPr>
              <p:grpSpPr>
                <a:xfrm>
                  <a:off x="5289112" y="8801354"/>
                  <a:ext cx="956736" cy="1301438"/>
                  <a:chOff x="-2750419" y="1399884"/>
                  <a:chExt cx="956736" cy="1301438"/>
                </a:xfrm>
              </p:grpSpPr>
              <p:pic>
                <p:nvPicPr>
                  <p:cNvPr id="709" name="Graphic 708">
                    <a:extLst>
                      <a:ext uri="{FF2B5EF4-FFF2-40B4-BE49-F238E27FC236}">
                        <a16:creationId xmlns:a16="http://schemas.microsoft.com/office/drawing/2014/main" id="{526FFBE6-C8AE-4870-9016-12B46B6194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0" name="TextBox 709">
                    <a:extLst>
                      <a:ext uri="{FF2B5EF4-FFF2-40B4-BE49-F238E27FC236}">
                        <a16:creationId xmlns:a16="http://schemas.microsoft.com/office/drawing/2014/main" id="{FF982D07-9015-4DA7-9631-7E86DAEA2AF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2" name="Group 691">
                <a:extLst>
                  <a:ext uri="{FF2B5EF4-FFF2-40B4-BE49-F238E27FC236}">
                    <a16:creationId xmlns:a16="http://schemas.microsoft.com/office/drawing/2014/main" id="{09145FA9-9CFE-4401-BC60-AE9B60439A06}"/>
                  </a:ext>
                </a:extLst>
              </p:cNvPr>
              <p:cNvGrpSpPr/>
              <p:nvPr/>
            </p:nvGrpSpPr>
            <p:grpSpPr>
              <a:xfrm>
                <a:off x="6118882" y="41111148"/>
                <a:ext cx="4827457" cy="2131508"/>
                <a:chOff x="7523320" y="8589620"/>
                <a:chExt cx="4827457" cy="2131508"/>
              </a:xfrm>
            </p:grpSpPr>
            <p:sp>
              <p:nvSpPr>
                <p:cNvPr id="703" name="Freeform: Shape 702">
                  <a:extLst>
                    <a:ext uri="{FF2B5EF4-FFF2-40B4-BE49-F238E27FC236}">
                      <a16:creationId xmlns:a16="http://schemas.microsoft.com/office/drawing/2014/main" id="{7B13CAFE-5840-4043-910F-69FD3817323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4" name="Group 703">
                  <a:extLst>
                    <a:ext uri="{FF2B5EF4-FFF2-40B4-BE49-F238E27FC236}">
                      <a16:creationId xmlns:a16="http://schemas.microsoft.com/office/drawing/2014/main" id="{8AD87AF5-793E-4B6A-B4A8-3E22BF0D4E7C}"/>
                    </a:ext>
                  </a:extLst>
                </p:cNvPr>
                <p:cNvGrpSpPr/>
                <p:nvPr/>
              </p:nvGrpSpPr>
              <p:grpSpPr>
                <a:xfrm>
                  <a:off x="11394041" y="8589620"/>
                  <a:ext cx="956736" cy="1287968"/>
                  <a:chOff x="-3862348" y="1399884"/>
                  <a:chExt cx="956736" cy="1287968"/>
                </a:xfrm>
              </p:grpSpPr>
              <p:pic>
                <p:nvPicPr>
                  <p:cNvPr id="705" name="Graphic 704">
                    <a:extLst>
                      <a:ext uri="{FF2B5EF4-FFF2-40B4-BE49-F238E27FC236}">
                        <a16:creationId xmlns:a16="http://schemas.microsoft.com/office/drawing/2014/main" id="{EE7FDA81-9E13-4179-A616-801A1EF34C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6" name="TextBox 705">
                    <a:extLst>
                      <a:ext uri="{FF2B5EF4-FFF2-40B4-BE49-F238E27FC236}">
                        <a16:creationId xmlns:a16="http://schemas.microsoft.com/office/drawing/2014/main" id="{D1CBC27D-1557-4731-84B8-ED82ED820A5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3" name="Group 692">
                <a:extLst>
                  <a:ext uri="{FF2B5EF4-FFF2-40B4-BE49-F238E27FC236}">
                    <a16:creationId xmlns:a16="http://schemas.microsoft.com/office/drawing/2014/main" id="{1DB62A71-CC4F-419C-996D-E741B02D649B}"/>
                  </a:ext>
                </a:extLst>
              </p:cNvPr>
              <p:cNvGrpSpPr/>
              <p:nvPr/>
            </p:nvGrpSpPr>
            <p:grpSpPr>
              <a:xfrm>
                <a:off x="6118882" y="43399914"/>
                <a:ext cx="4827457" cy="2131508"/>
                <a:chOff x="7523320" y="8589620"/>
                <a:chExt cx="4827457" cy="2131508"/>
              </a:xfrm>
            </p:grpSpPr>
            <p:sp>
              <p:nvSpPr>
                <p:cNvPr id="699" name="Freeform: Shape 698">
                  <a:extLst>
                    <a:ext uri="{FF2B5EF4-FFF2-40B4-BE49-F238E27FC236}">
                      <a16:creationId xmlns:a16="http://schemas.microsoft.com/office/drawing/2014/main" id="{CBB24B10-5A66-4478-9D8B-CBA1BE14E05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0" name="Group 699">
                  <a:extLst>
                    <a:ext uri="{FF2B5EF4-FFF2-40B4-BE49-F238E27FC236}">
                      <a16:creationId xmlns:a16="http://schemas.microsoft.com/office/drawing/2014/main" id="{0788763F-DB47-41AB-914A-3C7A5896D42A}"/>
                    </a:ext>
                  </a:extLst>
                </p:cNvPr>
                <p:cNvGrpSpPr/>
                <p:nvPr/>
              </p:nvGrpSpPr>
              <p:grpSpPr>
                <a:xfrm>
                  <a:off x="11394041" y="8589620"/>
                  <a:ext cx="956736" cy="1287968"/>
                  <a:chOff x="-3862348" y="1399884"/>
                  <a:chExt cx="956736" cy="1287968"/>
                </a:xfrm>
              </p:grpSpPr>
              <p:pic>
                <p:nvPicPr>
                  <p:cNvPr id="701" name="Graphic 700">
                    <a:extLst>
                      <a:ext uri="{FF2B5EF4-FFF2-40B4-BE49-F238E27FC236}">
                        <a16:creationId xmlns:a16="http://schemas.microsoft.com/office/drawing/2014/main" id="{015E1C5C-8CE6-4EFB-AE4C-627AAEABB0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2" name="TextBox 701">
                    <a:extLst>
                      <a:ext uri="{FF2B5EF4-FFF2-40B4-BE49-F238E27FC236}">
                        <a16:creationId xmlns:a16="http://schemas.microsoft.com/office/drawing/2014/main" id="{861EF0C1-E640-4FB9-9868-32F768077A0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4" name="Group 693">
                <a:extLst>
                  <a:ext uri="{FF2B5EF4-FFF2-40B4-BE49-F238E27FC236}">
                    <a16:creationId xmlns:a16="http://schemas.microsoft.com/office/drawing/2014/main" id="{9B7803CE-9452-4234-A20B-44A1B5D02BB9}"/>
                  </a:ext>
                </a:extLst>
              </p:cNvPr>
              <p:cNvGrpSpPr/>
              <p:nvPr/>
            </p:nvGrpSpPr>
            <p:grpSpPr>
              <a:xfrm>
                <a:off x="6118882" y="45714663"/>
                <a:ext cx="4741495" cy="2131542"/>
                <a:chOff x="1504353" y="8801354"/>
                <a:chExt cx="4741495" cy="2131542"/>
              </a:xfrm>
            </p:grpSpPr>
            <p:sp>
              <p:nvSpPr>
                <p:cNvPr id="695" name="Freeform: Shape 694">
                  <a:extLst>
                    <a:ext uri="{FF2B5EF4-FFF2-40B4-BE49-F238E27FC236}">
                      <a16:creationId xmlns:a16="http://schemas.microsoft.com/office/drawing/2014/main" id="{856394BE-8A27-4BA2-AA1E-CCC0B79DC0A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6" name="Group 695">
                  <a:extLst>
                    <a:ext uri="{FF2B5EF4-FFF2-40B4-BE49-F238E27FC236}">
                      <a16:creationId xmlns:a16="http://schemas.microsoft.com/office/drawing/2014/main" id="{ED7B1308-036E-482E-916C-4E54F9692817}"/>
                    </a:ext>
                  </a:extLst>
                </p:cNvPr>
                <p:cNvGrpSpPr/>
                <p:nvPr/>
              </p:nvGrpSpPr>
              <p:grpSpPr>
                <a:xfrm>
                  <a:off x="5289112" y="8801354"/>
                  <a:ext cx="956736" cy="1301438"/>
                  <a:chOff x="-2750419" y="1399884"/>
                  <a:chExt cx="956736" cy="1301438"/>
                </a:xfrm>
              </p:grpSpPr>
              <p:pic>
                <p:nvPicPr>
                  <p:cNvPr id="697" name="Graphic 696">
                    <a:extLst>
                      <a:ext uri="{FF2B5EF4-FFF2-40B4-BE49-F238E27FC236}">
                        <a16:creationId xmlns:a16="http://schemas.microsoft.com/office/drawing/2014/main" id="{92EB2AB4-DE63-424B-8818-0C98F0B93D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98" name="TextBox 697">
                    <a:extLst>
                      <a:ext uri="{FF2B5EF4-FFF2-40B4-BE49-F238E27FC236}">
                        <a16:creationId xmlns:a16="http://schemas.microsoft.com/office/drawing/2014/main" id="{AD1919B8-B542-4201-A5C8-5D6EBDB3BB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674" name="Group 673">
              <a:extLst>
                <a:ext uri="{FF2B5EF4-FFF2-40B4-BE49-F238E27FC236}">
                  <a16:creationId xmlns:a16="http://schemas.microsoft.com/office/drawing/2014/main" id="{C4490162-BA6A-417E-A038-55C3F38E639E}"/>
                </a:ext>
              </a:extLst>
            </p:cNvPr>
            <p:cNvGrpSpPr/>
            <p:nvPr/>
          </p:nvGrpSpPr>
          <p:grpSpPr>
            <a:xfrm>
              <a:off x="5766239" y="16194268"/>
              <a:ext cx="4761493" cy="2134903"/>
              <a:chOff x="432561" y="4313983"/>
              <a:chExt cx="4761493" cy="2134903"/>
            </a:xfrm>
          </p:grpSpPr>
          <p:sp>
            <p:nvSpPr>
              <p:cNvPr id="675" name="Freeform: Shape 674">
                <a:extLst>
                  <a:ext uri="{FF2B5EF4-FFF2-40B4-BE49-F238E27FC236}">
                    <a16:creationId xmlns:a16="http://schemas.microsoft.com/office/drawing/2014/main" id="{595A27BF-CD0C-4189-A645-547CA595EDCA}"/>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6" name="Group 895">
                <a:extLst>
                  <a:ext uri="{FF2B5EF4-FFF2-40B4-BE49-F238E27FC236}">
                    <a16:creationId xmlns:a16="http://schemas.microsoft.com/office/drawing/2014/main" id="{02F5FD68-332C-4B12-A6C3-484A34A58263}"/>
                  </a:ext>
                </a:extLst>
              </p:cNvPr>
              <p:cNvGrpSpPr/>
              <p:nvPr/>
            </p:nvGrpSpPr>
            <p:grpSpPr>
              <a:xfrm>
                <a:off x="4237318" y="4313983"/>
                <a:ext cx="956736" cy="1301438"/>
                <a:chOff x="-1490164" y="1399884"/>
                <a:chExt cx="956736" cy="1301438"/>
              </a:xfrm>
            </p:grpSpPr>
            <p:pic>
              <p:nvPicPr>
                <p:cNvPr id="897" name="Graphic 896">
                  <a:extLst>
                    <a:ext uri="{FF2B5EF4-FFF2-40B4-BE49-F238E27FC236}">
                      <a16:creationId xmlns:a16="http://schemas.microsoft.com/office/drawing/2014/main" id="{7F6F6765-D697-4857-AF85-3AA7912BBF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98" name="TextBox 897">
                  <a:extLst>
                    <a:ext uri="{FF2B5EF4-FFF2-40B4-BE49-F238E27FC236}">
                      <a16:creationId xmlns:a16="http://schemas.microsoft.com/office/drawing/2014/main" id="{2FA11C87-04E8-42B6-A735-5F9752EC2D3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99" name="Group 898">
              <a:extLst>
                <a:ext uri="{FF2B5EF4-FFF2-40B4-BE49-F238E27FC236}">
                  <a16:creationId xmlns:a16="http://schemas.microsoft.com/office/drawing/2014/main" id="{C2CE1E0A-994E-4FAC-AC22-AC810F85C5A9}"/>
                </a:ext>
              </a:extLst>
            </p:cNvPr>
            <p:cNvGrpSpPr/>
            <p:nvPr/>
          </p:nvGrpSpPr>
          <p:grpSpPr>
            <a:xfrm>
              <a:off x="1060129" y="13982193"/>
              <a:ext cx="4949674" cy="2116354"/>
              <a:chOff x="6993096" y="662328"/>
              <a:chExt cx="4949674" cy="2116354"/>
            </a:xfrm>
          </p:grpSpPr>
          <p:sp>
            <p:nvSpPr>
              <p:cNvPr id="900" name="Freeform: Shape 899">
                <a:extLst>
                  <a:ext uri="{FF2B5EF4-FFF2-40B4-BE49-F238E27FC236}">
                    <a16:creationId xmlns:a16="http://schemas.microsoft.com/office/drawing/2014/main" id="{09F669FA-6853-4337-B984-B07441DDE58A}"/>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01" name="Group 900">
                <a:extLst>
                  <a:ext uri="{FF2B5EF4-FFF2-40B4-BE49-F238E27FC236}">
                    <a16:creationId xmlns:a16="http://schemas.microsoft.com/office/drawing/2014/main" id="{2F78D1E0-594D-491A-A1F8-F1754ECE3C7C}"/>
                  </a:ext>
                </a:extLst>
              </p:cNvPr>
              <p:cNvGrpSpPr/>
              <p:nvPr/>
            </p:nvGrpSpPr>
            <p:grpSpPr>
              <a:xfrm>
                <a:off x="6993096" y="662328"/>
                <a:ext cx="956736" cy="1301438"/>
                <a:chOff x="-2750419" y="1399884"/>
                <a:chExt cx="956736" cy="1301438"/>
              </a:xfrm>
            </p:grpSpPr>
            <p:pic>
              <p:nvPicPr>
                <p:cNvPr id="902" name="Graphic 901">
                  <a:extLst>
                    <a:ext uri="{FF2B5EF4-FFF2-40B4-BE49-F238E27FC236}">
                      <a16:creationId xmlns:a16="http://schemas.microsoft.com/office/drawing/2014/main" id="{10903EE5-A621-4B68-9ECF-457406060F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903" name="TextBox 902">
                  <a:extLst>
                    <a:ext uri="{FF2B5EF4-FFF2-40B4-BE49-F238E27FC236}">
                      <a16:creationId xmlns:a16="http://schemas.microsoft.com/office/drawing/2014/main" id="{D2BE5F91-1DE9-4D56-A7C4-B800D2759C0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04" name="Group 903">
              <a:extLst>
                <a:ext uri="{FF2B5EF4-FFF2-40B4-BE49-F238E27FC236}">
                  <a16:creationId xmlns:a16="http://schemas.microsoft.com/office/drawing/2014/main" id="{ADCFA5A2-CCBC-44DF-83A6-478D7DA83213}"/>
                </a:ext>
              </a:extLst>
            </p:cNvPr>
            <p:cNvGrpSpPr/>
            <p:nvPr/>
          </p:nvGrpSpPr>
          <p:grpSpPr>
            <a:xfrm>
              <a:off x="1147823" y="11462929"/>
              <a:ext cx="4861980" cy="2130685"/>
              <a:chOff x="6975107" y="652719"/>
              <a:chExt cx="4861980" cy="2130685"/>
            </a:xfrm>
          </p:grpSpPr>
          <p:grpSp>
            <p:nvGrpSpPr>
              <p:cNvPr id="905" name="Group 904">
                <a:extLst>
                  <a:ext uri="{FF2B5EF4-FFF2-40B4-BE49-F238E27FC236}">
                    <a16:creationId xmlns:a16="http://schemas.microsoft.com/office/drawing/2014/main" id="{58718B98-3CE9-4FCF-8DC2-8290827BBD34}"/>
                  </a:ext>
                </a:extLst>
              </p:cNvPr>
              <p:cNvGrpSpPr/>
              <p:nvPr/>
            </p:nvGrpSpPr>
            <p:grpSpPr>
              <a:xfrm>
                <a:off x="6975107" y="652719"/>
                <a:ext cx="956736" cy="1287968"/>
                <a:chOff x="-3862348" y="1399884"/>
                <a:chExt cx="956736" cy="1287968"/>
              </a:xfrm>
            </p:grpSpPr>
            <p:pic>
              <p:nvPicPr>
                <p:cNvPr id="907" name="Graphic 906">
                  <a:extLst>
                    <a:ext uri="{FF2B5EF4-FFF2-40B4-BE49-F238E27FC236}">
                      <a16:creationId xmlns:a16="http://schemas.microsoft.com/office/drawing/2014/main" id="{F9141252-09C2-4732-9DAA-83EC507408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908" name="TextBox 907">
                  <a:extLst>
                    <a:ext uri="{FF2B5EF4-FFF2-40B4-BE49-F238E27FC236}">
                      <a16:creationId xmlns:a16="http://schemas.microsoft.com/office/drawing/2014/main" id="{A268B5BF-2AF9-4BA2-965D-B4608FF0358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906" name="Freeform: Shape 905">
                <a:extLst>
                  <a:ext uri="{FF2B5EF4-FFF2-40B4-BE49-F238E27FC236}">
                    <a16:creationId xmlns:a16="http://schemas.microsoft.com/office/drawing/2014/main" id="{9EAEB2CF-5153-4AAE-BE2D-BE3F45281AA8}"/>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nvGrpSpPr>
            <p:cNvPr id="909" name="Group 908">
              <a:extLst>
                <a:ext uri="{FF2B5EF4-FFF2-40B4-BE49-F238E27FC236}">
                  <a16:creationId xmlns:a16="http://schemas.microsoft.com/office/drawing/2014/main" id="{75A2A2DE-FD4A-4636-95E4-D1A8362207C1}"/>
                </a:ext>
              </a:extLst>
            </p:cNvPr>
            <p:cNvGrpSpPr/>
            <p:nvPr/>
          </p:nvGrpSpPr>
          <p:grpSpPr>
            <a:xfrm>
              <a:off x="6009803" y="7077699"/>
              <a:ext cx="4827457" cy="2131508"/>
              <a:chOff x="7523320" y="8589620"/>
              <a:chExt cx="4827457" cy="2131508"/>
            </a:xfrm>
          </p:grpSpPr>
          <p:sp>
            <p:nvSpPr>
              <p:cNvPr id="910" name="Freeform: Shape 909">
                <a:extLst>
                  <a:ext uri="{FF2B5EF4-FFF2-40B4-BE49-F238E27FC236}">
                    <a16:creationId xmlns:a16="http://schemas.microsoft.com/office/drawing/2014/main" id="{ADADA53F-6E87-4A24-AE7E-76ECD26F380A}"/>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11" name="Group 910">
                <a:extLst>
                  <a:ext uri="{FF2B5EF4-FFF2-40B4-BE49-F238E27FC236}">
                    <a16:creationId xmlns:a16="http://schemas.microsoft.com/office/drawing/2014/main" id="{283BA6BE-0E69-4A92-9D4A-1753E3471FC9}"/>
                  </a:ext>
                </a:extLst>
              </p:cNvPr>
              <p:cNvGrpSpPr/>
              <p:nvPr/>
            </p:nvGrpSpPr>
            <p:grpSpPr>
              <a:xfrm>
                <a:off x="11394041" y="8589620"/>
                <a:ext cx="956736" cy="1287968"/>
                <a:chOff x="-3862348" y="1399884"/>
                <a:chExt cx="956736" cy="1287968"/>
              </a:xfrm>
            </p:grpSpPr>
            <p:pic>
              <p:nvPicPr>
                <p:cNvPr id="912" name="Graphic 911">
                  <a:extLst>
                    <a:ext uri="{FF2B5EF4-FFF2-40B4-BE49-F238E27FC236}">
                      <a16:creationId xmlns:a16="http://schemas.microsoft.com/office/drawing/2014/main" id="{42E30608-3BBB-43A2-A0B0-709F6BA89E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913" name="TextBox 912">
                  <a:extLst>
                    <a:ext uri="{FF2B5EF4-FFF2-40B4-BE49-F238E27FC236}">
                      <a16:creationId xmlns:a16="http://schemas.microsoft.com/office/drawing/2014/main" id="{1F7BB032-1A57-4AE9-A43D-D4EDC9AB56AD}"/>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914" name="Group 913">
              <a:extLst>
                <a:ext uri="{FF2B5EF4-FFF2-40B4-BE49-F238E27FC236}">
                  <a16:creationId xmlns:a16="http://schemas.microsoft.com/office/drawing/2014/main" id="{16E29FC8-45AB-471B-A298-96867A74356E}"/>
                </a:ext>
              </a:extLst>
            </p:cNvPr>
            <p:cNvGrpSpPr/>
            <p:nvPr/>
          </p:nvGrpSpPr>
          <p:grpSpPr>
            <a:xfrm>
              <a:off x="5946691" y="-35918261"/>
              <a:ext cx="4816145" cy="47394707"/>
              <a:chOff x="1504353" y="-36461811"/>
              <a:chExt cx="4816145" cy="47394707"/>
            </a:xfrm>
          </p:grpSpPr>
          <p:sp>
            <p:nvSpPr>
              <p:cNvPr id="915" name="Freeform: Shape 914">
                <a:extLst>
                  <a:ext uri="{FF2B5EF4-FFF2-40B4-BE49-F238E27FC236}">
                    <a16:creationId xmlns:a16="http://schemas.microsoft.com/office/drawing/2014/main" id="{B6C64D42-939F-4F1C-A79E-6A6912AB7D1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16" name="Group 915">
                <a:extLst>
                  <a:ext uri="{FF2B5EF4-FFF2-40B4-BE49-F238E27FC236}">
                    <a16:creationId xmlns:a16="http://schemas.microsoft.com/office/drawing/2014/main" id="{3AC310FB-DA19-42A4-8AEB-AB3E5EFECE86}"/>
                  </a:ext>
                </a:extLst>
              </p:cNvPr>
              <p:cNvGrpSpPr/>
              <p:nvPr/>
            </p:nvGrpSpPr>
            <p:grpSpPr>
              <a:xfrm>
                <a:off x="5289112" y="-36461811"/>
                <a:ext cx="1031386" cy="46564603"/>
                <a:chOff x="-2750419" y="-43863281"/>
                <a:chExt cx="1031386" cy="46564603"/>
              </a:xfrm>
            </p:grpSpPr>
            <p:pic>
              <p:nvPicPr>
                <p:cNvPr id="917" name="Graphic 916">
                  <a:extLst>
                    <a:ext uri="{FF2B5EF4-FFF2-40B4-BE49-F238E27FC236}">
                      <a16:creationId xmlns:a16="http://schemas.microsoft.com/office/drawing/2014/main" id="{938DC0DB-4357-4AA1-863E-3C1B12211A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918" name="TextBox 917">
                  <a:extLst>
                    <a:ext uri="{FF2B5EF4-FFF2-40B4-BE49-F238E27FC236}">
                      <a16:creationId xmlns:a16="http://schemas.microsoft.com/office/drawing/2014/main" id="{279D2D7F-502A-42A6-9360-8631A4A2178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pic>
              <p:nvPicPr>
                <p:cNvPr id="960" name="Graphic 959">
                  <a:extLst>
                    <a:ext uri="{FF2B5EF4-FFF2-40B4-BE49-F238E27FC236}">
                      <a16:creationId xmlns:a16="http://schemas.microsoft.com/office/drawing/2014/main" id="{118F4C31-9F5E-4C69-9C4D-361DFDA3B4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75769" y="-43863281"/>
                  <a:ext cx="956736" cy="956736"/>
                </a:xfrm>
                <a:prstGeom prst="rect">
                  <a:avLst/>
                </a:prstGeom>
              </p:spPr>
            </p:pic>
          </p:grpSp>
          <p:sp>
            <p:nvSpPr>
              <p:cNvPr id="959" name="Freeform: Shape 958">
                <a:extLst>
                  <a:ext uri="{FF2B5EF4-FFF2-40B4-BE49-F238E27FC236}">
                    <a16:creationId xmlns:a16="http://schemas.microsoft.com/office/drawing/2014/main" id="{2500E0E7-65D7-4891-8810-1C7345B83957}"/>
                  </a:ext>
                </a:extLst>
              </p:cNvPr>
              <p:cNvSpPr/>
              <p:nvPr/>
            </p:nvSpPr>
            <p:spPr>
              <a:xfrm>
                <a:off x="1579003" y="-36435794"/>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nvGrpSpPr>
            <p:cNvPr id="919" name="Group 918">
              <a:extLst>
                <a:ext uri="{FF2B5EF4-FFF2-40B4-BE49-F238E27FC236}">
                  <a16:creationId xmlns:a16="http://schemas.microsoft.com/office/drawing/2014/main" id="{1736F203-7A22-40DF-BCBB-7905C6A95854}"/>
                </a:ext>
              </a:extLst>
            </p:cNvPr>
            <p:cNvGrpSpPr/>
            <p:nvPr/>
          </p:nvGrpSpPr>
          <p:grpSpPr>
            <a:xfrm>
              <a:off x="5505789" y="27544899"/>
              <a:ext cx="4761493" cy="2134903"/>
              <a:chOff x="432561" y="4313983"/>
              <a:chExt cx="4761493" cy="2134903"/>
            </a:xfrm>
          </p:grpSpPr>
          <p:sp>
            <p:nvSpPr>
              <p:cNvPr id="920" name="Freeform: Shape 919">
                <a:extLst>
                  <a:ext uri="{FF2B5EF4-FFF2-40B4-BE49-F238E27FC236}">
                    <a16:creationId xmlns:a16="http://schemas.microsoft.com/office/drawing/2014/main" id="{40621CFE-E21B-4FBE-830E-4B4846292681}"/>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21" name="Group 920">
                <a:extLst>
                  <a:ext uri="{FF2B5EF4-FFF2-40B4-BE49-F238E27FC236}">
                    <a16:creationId xmlns:a16="http://schemas.microsoft.com/office/drawing/2014/main" id="{C731626E-32D7-4C8C-8484-98E241903FBD}"/>
                  </a:ext>
                </a:extLst>
              </p:cNvPr>
              <p:cNvGrpSpPr/>
              <p:nvPr/>
            </p:nvGrpSpPr>
            <p:grpSpPr>
              <a:xfrm>
                <a:off x="4237318" y="4313983"/>
                <a:ext cx="956736" cy="1301438"/>
                <a:chOff x="-1490164" y="1399884"/>
                <a:chExt cx="956736" cy="1301438"/>
              </a:xfrm>
            </p:grpSpPr>
            <p:pic>
              <p:nvPicPr>
                <p:cNvPr id="922" name="Graphic 921">
                  <a:extLst>
                    <a:ext uri="{FF2B5EF4-FFF2-40B4-BE49-F238E27FC236}">
                      <a16:creationId xmlns:a16="http://schemas.microsoft.com/office/drawing/2014/main" id="{E9E0AF50-86FC-4482-BA2B-1CBF4646F2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923" name="TextBox 922">
                  <a:extLst>
                    <a:ext uri="{FF2B5EF4-FFF2-40B4-BE49-F238E27FC236}">
                      <a16:creationId xmlns:a16="http://schemas.microsoft.com/office/drawing/2014/main" id="{5C651F50-EEF1-4B94-A078-EF0B7E2F522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924" name="Group 923">
              <a:extLst>
                <a:ext uri="{FF2B5EF4-FFF2-40B4-BE49-F238E27FC236}">
                  <a16:creationId xmlns:a16="http://schemas.microsoft.com/office/drawing/2014/main" id="{06B1051D-D1FF-4D2B-962B-605126A87D31}"/>
                </a:ext>
              </a:extLst>
            </p:cNvPr>
            <p:cNvGrpSpPr/>
            <p:nvPr/>
          </p:nvGrpSpPr>
          <p:grpSpPr>
            <a:xfrm>
              <a:off x="799679" y="25332824"/>
              <a:ext cx="4949674" cy="2116354"/>
              <a:chOff x="6993096" y="662328"/>
              <a:chExt cx="4949674" cy="2116354"/>
            </a:xfrm>
          </p:grpSpPr>
          <p:sp>
            <p:nvSpPr>
              <p:cNvPr id="925" name="Freeform: Shape 924">
                <a:extLst>
                  <a:ext uri="{FF2B5EF4-FFF2-40B4-BE49-F238E27FC236}">
                    <a16:creationId xmlns:a16="http://schemas.microsoft.com/office/drawing/2014/main" id="{70E68E95-BD61-42BB-873D-3D709C2E9E16}"/>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26" name="Group 925">
                <a:extLst>
                  <a:ext uri="{FF2B5EF4-FFF2-40B4-BE49-F238E27FC236}">
                    <a16:creationId xmlns:a16="http://schemas.microsoft.com/office/drawing/2014/main" id="{1057A219-6D0F-411E-B4A6-D35B330C0C48}"/>
                  </a:ext>
                </a:extLst>
              </p:cNvPr>
              <p:cNvGrpSpPr/>
              <p:nvPr/>
            </p:nvGrpSpPr>
            <p:grpSpPr>
              <a:xfrm>
                <a:off x="6993096" y="662328"/>
                <a:ext cx="956736" cy="1301438"/>
                <a:chOff x="-2750419" y="1399884"/>
                <a:chExt cx="956736" cy="1301438"/>
              </a:xfrm>
            </p:grpSpPr>
            <p:pic>
              <p:nvPicPr>
                <p:cNvPr id="927" name="Graphic 926">
                  <a:extLst>
                    <a:ext uri="{FF2B5EF4-FFF2-40B4-BE49-F238E27FC236}">
                      <a16:creationId xmlns:a16="http://schemas.microsoft.com/office/drawing/2014/main" id="{3EA83737-5972-47EE-85F5-34C58E60DF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928" name="TextBox 927">
                  <a:extLst>
                    <a:ext uri="{FF2B5EF4-FFF2-40B4-BE49-F238E27FC236}">
                      <a16:creationId xmlns:a16="http://schemas.microsoft.com/office/drawing/2014/main" id="{5D43F581-7746-4957-90D1-2FFD35873FD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29" name="Group 928">
              <a:extLst>
                <a:ext uri="{FF2B5EF4-FFF2-40B4-BE49-F238E27FC236}">
                  <a16:creationId xmlns:a16="http://schemas.microsoft.com/office/drawing/2014/main" id="{639CDBC8-85B2-4916-802E-E89FB3B96334}"/>
                </a:ext>
              </a:extLst>
            </p:cNvPr>
            <p:cNvGrpSpPr/>
            <p:nvPr/>
          </p:nvGrpSpPr>
          <p:grpSpPr>
            <a:xfrm>
              <a:off x="887373" y="22813560"/>
              <a:ext cx="4861980" cy="2130685"/>
              <a:chOff x="6975107" y="652719"/>
              <a:chExt cx="4861980" cy="2130685"/>
            </a:xfrm>
          </p:grpSpPr>
          <p:grpSp>
            <p:nvGrpSpPr>
              <p:cNvPr id="930" name="Group 929">
                <a:extLst>
                  <a:ext uri="{FF2B5EF4-FFF2-40B4-BE49-F238E27FC236}">
                    <a16:creationId xmlns:a16="http://schemas.microsoft.com/office/drawing/2014/main" id="{043F1838-C446-46EA-9BCE-71B66CC4FE8C}"/>
                  </a:ext>
                </a:extLst>
              </p:cNvPr>
              <p:cNvGrpSpPr/>
              <p:nvPr/>
            </p:nvGrpSpPr>
            <p:grpSpPr>
              <a:xfrm>
                <a:off x="6975107" y="652719"/>
                <a:ext cx="956736" cy="1287968"/>
                <a:chOff x="-3862348" y="1399884"/>
                <a:chExt cx="956736" cy="1287968"/>
              </a:xfrm>
            </p:grpSpPr>
            <p:pic>
              <p:nvPicPr>
                <p:cNvPr id="932" name="Graphic 931">
                  <a:extLst>
                    <a:ext uri="{FF2B5EF4-FFF2-40B4-BE49-F238E27FC236}">
                      <a16:creationId xmlns:a16="http://schemas.microsoft.com/office/drawing/2014/main" id="{0C20C00A-7578-4535-86A3-61B0EA5896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933" name="TextBox 932">
                  <a:extLst>
                    <a:ext uri="{FF2B5EF4-FFF2-40B4-BE49-F238E27FC236}">
                      <a16:creationId xmlns:a16="http://schemas.microsoft.com/office/drawing/2014/main" id="{B9E73008-D85C-424A-8768-C1FAA7F142D7}"/>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931" name="Freeform: Shape 930">
                <a:extLst>
                  <a:ext uri="{FF2B5EF4-FFF2-40B4-BE49-F238E27FC236}">
                    <a16:creationId xmlns:a16="http://schemas.microsoft.com/office/drawing/2014/main" id="{A149A8AA-F103-46A2-88B6-3A957AA318F5}"/>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nvGrpSpPr>
            <p:cNvPr id="934" name="Group 933">
              <a:extLst>
                <a:ext uri="{FF2B5EF4-FFF2-40B4-BE49-F238E27FC236}">
                  <a16:creationId xmlns:a16="http://schemas.microsoft.com/office/drawing/2014/main" id="{1B85DBA6-A1F9-4CDF-991A-B65B34CEFFDE}"/>
                </a:ext>
              </a:extLst>
            </p:cNvPr>
            <p:cNvGrpSpPr/>
            <p:nvPr/>
          </p:nvGrpSpPr>
          <p:grpSpPr>
            <a:xfrm>
              <a:off x="5749353" y="18428330"/>
              <a:ext cx="4827457" cy="2131508"/>
              <a:chOff x="7523320" y="8589620"/>
              <a:chExt cx="4827457" cy="2131508"/>
            </a:xfrm>
          </p:grpSpPr>
          <p:sp>
            <p:nvSpPr>
              <p:cNvPr id="935" name="Freeform: Shape 934">
                <a:extLst>
                  <a:ext uri="{FF2B5EF4-FFF2-40B4-BE49-F238E27FC236}">
                    <a16:creationId xmlns:a16="http://schemas.microsoft.com/office/drawing/2014/main" id="{34A882A3-4ADD-41FD-9F6B-ABB98911F4D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36" name="Group 935">
                <a:extLst>
                  <a:ext uri="{FF2B5EF4-FFF2-40B4-BE49-F238E27FC236}">
                    <a16:creationId xmlns:a16="http://schemas.microsoft.com/office/drawing/2014/main" id="{F2255DD0-3EDA-44DB-9EF4-63C309FE4926}"/>
                  </a:ext>
                </a:extLst>
              </p:cNvPr>
              <p:cNvGrpSpPr/>
              <p:nvPr/>
            </p:nvGrpSpPr>
            <p:grpSpPr>
              <a:xfrm>
                <a:off x="11394041" y="8589620"/>
                <a:ext cx="956736" cy="1287968"/>
                <a:chOff x="-3862348" y="1399884"/>
                <a:chExt cx="956736" cy="1287968"/>
              </a:xfrm>
            </p:grpSpPr>
            <p:pic>
              <p:nvPicPr>
                <p:cNvPr id="937" name="Graphic 936">
                  <a:extLst>
                    <a:ext uri="{FF2B5EF4-FFF2-40B4-BE49-F238E27FC236}">
                      <a16:creationId xmlns:a16="http://schemas.microsoft.com/office/drawing/2014/main" id="{3F69A8D5-F6E6-4F99-80E5-83AB17E8BE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938" name="TextBox 937">
                  <a:extLst>
                    <a:ext uri="{FF2B5EF4-FFF2-40B4-BE49-F238E27FC236}">
                      <a16:creationId xmlns:a16="http://schemas.microsoft.com/office/drawing/2014/main" id="{D28A009C-4FE8-4D6F-977E-948D6C5189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939" name="Group 938">
              <a:extLst>
                <a:ext uri="{FF2B5EF4-FFF2-40B4-BE49-F238E27FC236}">
                  <a16:creationId xmlns:a16="http://schemas.microsoft.com/office/drawing/2014/main" id="{C1653E18-6466-41A2-AA94-7DF5D39AF15D}"/>
                </a:ext>
              </a:extLst>
            </p:cNvPr>
            <p:cNvGrpSpPr/>
            <p:nvPr/>
          </p:nvGrpSpPr>
          <p:grpSpPr>
            <a:xfrm>
              <a:off x="5686241" y="20695535"/>
              <a:ext cx="4741495" cy="2131542"/>
              <a:chOff x="1504353" y="8801354"/>
              <a:chExt cx="4741495" cy="2131542"/>
            </a:xfrm>
          </p:grpSpPr>
          <p:sp>
            <p:nvSpPr>
              <p:cNvPr id="940" name="Freeform: Shape 939">
                <a:extLst>
                  <a:ext uri="{FF2B5EF4-FFF2-40B4-BE49-F238E27FC236}">
                    <a16:creationId xmlns:a16="http://schemas.microsoft.com/office/drawing/2014/main" id="{7DB7E164-4292-4413-95E9-E7AA67558B5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41" name="Group 940">
                <a:extLst>
                  <a:ext uri="{FF2B5EF4-FFF2-40B4-BE49-F238E27FC236}">
                    <a16:creationId xmlns:a16="http://schemas.microsoft.com/office/drawing/2014/main" id="{345FE028-4282-43E2-96A1-4CD2BE029919}"/>
                  </a:ext>
                </a:extLst>
              </p:cNvPr>
              <p:cNvGrpSpPr/>
              <p:nvPr/>
            </p:nvGrpSpPr>
            <p:grpSpPr>
              <a:xfrm>
                <a:off x="5289112" y="8801354"/>
                <a:ext cx="956736" cy="1301438"/>
                <a:chOff x="-2750419" y="1399884"/>
                <a:chExt cx="956736" cy="1301438"/>
              </a:xfrm>
            </p:grpSpPr>
            <p:pic>
              <p:nvPicPr>
                <p:cNvPr id="942" name="Graphic 941">
                  <a:extLst>
                    <a:ext uri="{FF2B5EF4-FFF2-40B4-BE49-F238E27FC236}">
                      <a16:creationId xmlns:a16="http://schemas.microsoft.com/office/drawing/2014/main" id="{31F2A2BC-F147-40D2-B1B8-FE3DC7AA64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943" name="TextBox 942">
                  <a:extLst>
                    <a:ext uri="{FF2B5EF4-FFF2-40B4-BE49-F238E27FC236}">
                      <a16:creationId xmlns:a16="http://schemas.microsoft.com/office/drawing/2014/main" id="{397CA05E-4602-4E9D-82CC-43BE6A7015B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44" name="Group 943">
              <a:extLst>
                <a:ext uri="{FF2B5EF4-FFF2-40B4-BE49-F238E27FC236}">
                  <a16:creationId xmlns:a16="http://schemas.microsoft.com/office/drawing/2014/main" id="{EFD30182-BCAE-4FE5-B40D-9E0ACFCBF81F}"/>
                </a:ext>
              </a:extLst>
            </p:cNvPr>
            <p:cNvGrpSpPr/>
            <p:nvPr/>
          </p:nvGrpSpPr>
          <p:grpSpPr>
            <a:xfrm>
              <a:off x="5505789" y="34530003"/>
              <a:ext cx="4761493" cy="2134903"/>
              <a:chOff x="432561" y="4313983"/>
              <a:chExt cx="4761493" cy="2134903"/>
            </a:xfrm>
          </p:grpSpPr>
          <p:sp>
            <p:nvSpPr>
              <p:cNvPr id="945" name="Freeform: Shape 944">
                <a:extLst>
                  <a:ext uri="{FF2B5EF4-FFF2-40B4-BE49-F238E27FC236}">
                    <a16:creationId xmlns:a16="http://schemas.microsoft.com/office/drawing/2014/main" id="{C58EB50B-27D4-483E-AC57-4F32E43326B5}"/>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46" name="Group 945">
                <a:extLst>
                  <a:ext uri="{FF2B5EF4-FFF2-40B4-BE49-F238E27FC236}">
                    <a16:creationId xmlns:a16="http://schemas.microsoft.com/office/drawing/2014/main" id="{7B983244-B611-4B88-B2C7-6A6FB7F676BD}"/>
                  </a:ext>
                </a:extLst>
              </p:cNvPr>
              <p:cNvGrpSpPr/>
              <p:nvPr/>
            </p:nvGrpSpPr>
            <p:grpSpPr>
              <a:xfrm>
                <a:off x="4237318" y="4313983"/>
                <a:ext cx="956736" cy="1301438"/>
                <a:chOff x="-1490164" y="1399884"/>
                <a:chExt cx="956736" cy="1301438"/>
              </a:xfrm>
            </p:grpSpPr>
            <p:pic>
              <p:nvPicPr>
                <p:cNvPr id="947" name="Graphic 946">
                  <a:extLst>
                    <a:ext uri="{FF2B5EF4-FFF2-40B4-BE49-F238E27FC236}">
                      <a16:creationId xmlns:a16="http://schemas.microsoft.com/office/drawing/2014/main" id="{A4E0DE17-3269-456B-80D3-38BB5BCD1F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948" name="TextBox 947">
                  <a:extLst>
                    <a:ext uri="{FF2B5EF4-FFF2-40B4-BE49-F238E27FC236}">
                      <a16:creationId xmlns:a16="http://schemas.microsoft.com/office/drawing/2014/main" id="{EB9F6D45-BA1E-48A2-8902-EB70234CB2D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949" name="Group 948">
              <a:extLst>
                <a:ext uri="{FF2B5EF4-FFF2-40B4-BE49-F238E27FC236}">
                  <a16:creationId xmlns:a16="http://schemas.microsoft.com/office/drawing/2014/main" id="{9E5DF68A-1AE6-4A26-8089-85D5E6CABFDA}"/>
                </a:ext>
              </a:extLst>
            </p:cNvPr>
            <p:cNvGrpSpPr/>
            <p:nvPr/>
          </p:nvGrpSpPr>
          <p:grpSpPr>
            <a:xfrm>
              <a:off x="799679" y="32317928"/>
              <a:ext cx="4949674" cy="2116354"/>
              <a:chOff x="6993096" y="662328"/>
              <a:chExt cx="4949674" cy="2116354"/>
            </a:xfrm>
          </p:grpSpPr>
          <p:sp>
            <p:nvSpPr>
              <p:cNvPr id="950" name="Freeform: Shape 949">
                <a:extLst>
                  <a:ext uri="{FF2B5EF4-FFF2-40B4-BE49-F238E27FC236}">
                    <a16:creationId xmlns:a16="http://schemas.microsoft.com/office/drawing/2014/main" id="{9CDDABFB-342E-4306-B295-48B6163DD6CB}"/>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1" name="Group 950">
                <a:extLst>
                  <a:ext uri="{FF2B5EF4-FFF2-40B4-BE49-F238E27FC236}">
                    <a16:creationId xmlns:a16="http://schemas.microsoft.com/office/drawing/2014/main" id="{B6BE6DAF-CD4D-44BD-B805-E2B990CD2546}"/>
                  </a:ext>
                </a:extLst>
              </p:cNvPr>
              <p:cNvGrpSpPr/>
              <p:nvPr/>
            </p:nvGrpSpPr>
            <p:grpSpPr>
              <a:xfrm>
                <a:off x="6993096" y="662328"/>
                <a:ext cx="956736" cy="1301438"/>
                <a:chOff x="-2750419" y="1399884"/>
                <a:chExt cx="956736" cy="1301438"/>
              </a:xfrm>
            </p:grpSpPr>
            <p:pic>
              <p:nvPicPr>
                <p:cNvPr id="952" name="Graphic 951">
                  <a:extLst>
                    <a:ext uri="{FF2B5EF4-FFF2-40B4-BE49-F238E27FC236}">
                      <a16:creationId xmlns:a16="http://schemas.microsoft.com/office/drawing/2014/main" id="{F08BC67F-65C2-4A1C-A32F-DA3685D237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953" name="TextBox 952">
                  <a:extLst>
                    <a:ext uri="{FF2B5EF4-FFF2-40B4-BE49-F238E27FC236}">
                      <a16:creationId xmlns:a16="http://schemas.microsoft.com/office/drawing/2014/main" id="{03AA2EC7-54B3-4752-AB52-93E3E9FEDFD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54" name="Group 953">
              <a:extLst>
                <a:ext uri="{FF2B5EF4-FFF2-40B4-BE49-F238E27FC236}">
                  <a16:creationId xmlns:a16="http://schemas.microsoft.com/office/drawing/2014/main" id="{859E8F38-2ACF-4BC7-933A-B0260A1A4B58}"/>
                </a:ext>
              </a:extLst>
            </p:cNvPr>
            <p:cNvGrpSpPr/>
            <p:nvPr/>
          </p:nvGrpSpPr>
          <p:grpSpPr>
            <a:xfrm>
              <a:off x="887373" y="29798664"/>
              <a:ext cx="4861980" cy="2130685"/>
              <a:chOff x="6975107" y="652719"/>
              <a:chExt cx="4861980" cy="2130685"/>
            </a:xfrm>
          </p:grpSpPr>
          <p:grpSp>
            <p:nvGrpSpPr>
              <p:cNvPr id="955" name="Group 954">
                <a:extLst>
                  <a:ext uri="{FF2B5EF4-FFF2-40B4-BE49-F238E27FC236}">
                    <a16:creationId xmlns:a16="http://schemas.microsoft.com/office/drawing/2014/main" id="{DCB09626-0750-45CE-913D-898C8A67BA44}"/>
                  </a:ext>
                </a:extLst>
              </p:cNvPr>
              <p:cNvGrpSpPr/>
              <p:nvPr/>
            </p:nvGrpSpPr>
            <p:grpSpPr>
              <a:xfrm>
                <a:off x="6975107" y="652719"/>
                <a:ext cx="956736" cy="1287968"/>
                <a:chOff x="-3862348" y="1399884"/>
                <a:chExt cx="956736" cy="1287968"/>
              </a:xfrm>
            </p:grpSpPr>
            <p:pic>
              <p:nvPicPr>
                <p:cNvPr id="957" name="Graphic 956">
                  <a:extLst>
                    <a:ext uri="{FF2B5EF4-FFF2-40B4-BE49-F238E27FC236}">
                      <a16:creationId xmlns:a16="http://schemas.microsoft.com/office/drawing/2014/main" id="{19AF448E-9BB4-4CA8-81CE-EE89267FDD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958" name="TextBox 957">
                  <a:extLst>
                    <a:ext uri="{FF2B5EF4-FFF2-40B4-BE49-F238E27FC236}">
                      <a16:creationId xmlns:a16="http://schemas.microsoft.com/office/drawing/2014/main" id="{991B54D3-CAE5-4E71-8AB5-62A15916801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956" name="Freeform: Shape 955">
                <a:extLst>
                  <a:ext uri="{FF2B5EF4-FFF2-40B4-BE49-F238E27FC236}">
                    <a16:creationId xmlns:a16="http://schemas.microsoft.com/office/drawing/2014/main" id="{58D8AFE3-8D2B-480C-AD7F-5DEB516C45C0}"/>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spTree>
    <p:extLst>
      <p:ext uri="{BB962C8B-B14F-4D97-AF65-F5344CB8AC3E}">
        <p14:creationId xmlns:p14="http://schemas.microsoft.com/office/powerpoint/2010/main" val="542882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rgbClr val="3D4A55"/>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2"/>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 name="Freeform: Shape 18">
            <a:extLst>
              <a:ext uri="{FF2B5EF4-FFF2-40B4-BE49-F238E27FC236}">
                <a16:creationId xmlns:a16="http://schemas.microsoft.com/office/drawing/2014/main" id="{2F342DC3-E81F-4A20-8AE7-92B20BF5D19D}"/>
              </a:ext>
            </a:extLst>
          </p:cNvPr>
          <p:cNvSpPr/>
          <p:nvPr/>
        </p:nvSpPr>
        <p:spPr>
          <a:xfrm>
            <a:off x="5796007" y="4357514"/>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TW" dirty="0">
                <a:latin typeface="微软雅黑 Light" panose="020B0502040204020203" pitchFamily="34" charset="-122"/>
                <a:ea typeface="微软雅黑 Light" panose="020B0502040204020203" pitchFamily="34" charset="-122"/>
              </a:rPr>
              <a:t>I</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don’t speak Chinese.</a:t>
            </a:r>
            <a:endParaRPr lang="zh-TW" altLang="en-US" dirty="0">
              <a:latin typeface="微软雅黑 Light" panose="020B0502040204020203" pitchFamily="34" charset="-122"/>
              <a:ea typeface="微软雅黑 Light" panose="020B0502040204020203" pitchFamily="34" charset="-122"/>
            </a:endParaRPr>
          </a:p>
        </p:txBody>
      </p:sp>
      <p:sp>
        <p:nvSpPr>
          <p:cNvPr id="20" name="Freeform: Shape 19">
            <a:extLst>
              <a:ext uri="{FF2B5EF4-FFF2-40B4-BE49-F238E27FC236}">
                <a16:creationId xmlns:a16="http://schemas.microsoft.com/office/drawing/2014/main" id="{F97C61BC-B766-4A9B-8DD6-CDD9982FB140}"/>
              </a:ext>
            </a:extLst>
          </p:cNvPr>
          <p:cNvSpPr/>
          <p:nvPr/>
        </p:nvSpPr>
        <p:spPr>
          <a:xfrm flipH="1">
            <a:off x="2793886" y="1601860"/>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誒誒，我負責的那個排行榜在每次寫入新的資料都會覆蓋掉之前的記錄欸。怎麼辦？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32" name="Freeform: Shape 31">
            <a:extLst>
              <a:ext uri="{FF2B5EF4-FFF2-40B4-BE49-F238E27FC236}">
                <a16:creationId xmlns:a16="http://schemas.microsoft.com/office/drawing/2014/main" id="{D673E4B7-CF56-4F6C-AE2B-4370B0A49C3A}"/>
              </a:ext>
            </a:extLst>
          </p:cNvPr>
          <p:cNvSpPr/>
          <p:nvPr/>
        </p:nvSpPr>
        <p:spPr>
          <a:xfrm>
            <a:off x="13981703" y="453068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latin typeface="微软雅黑 Light" panose="020B0502040204020203" pitchFamily="34" charset="-122"/>
              <a:ea typeface="微软雅黑 Light" panose="020B0502040204020203" pitchFamily="34" charset="-122"/>
            </a:endParaRPr>
          </a:p>
        </p:txBody>
      </p:sp>
      <p:grpSp>
        <p:nvGrpSpPr>
          <p:cNvPr id="33" name="Group 32">
            <a:extLst>
              <a:ext uri="{FF2B5EF4-FFF2-40B4-BE49-F238E27FC236}">
                <a16:creationId xmlns:a16="http://schemas.microsoft.com/office/drawing/2014/main" id="{6255E0C9-4314-4018-B657-F80EF5B9BC42}"/>
              </a:ext>
            </a:extLst>
          </p:cNvPr>
          <p:cNvGrpSpPr/>
          <p:nvPr/>
        </p:nvGrpSpPr>
        <p:grpSpPr>
          <a:xfrm>
            <a:off x="-4025169" y="7835311"/>
            <a:ext cx="4741495" cy="2131542"/>
            <a:chOff x="1504353" y="8801354"/>
            <a:chExt cx="4741495" cy="2131542"/>
          </a:xfrm>
        </p:grpSpPr>
        <p:sp>
          <p:nvSpPr>
            <p:cNvPr id="34" name="Freeform: Shape 33">
              <a:extLst>
                <a:ext uri="{FF2B5EF4-FFF2-40B4-BE49-F238E27FC236}">
                  <a16:creationId xmlns:a16="http://schemas.microsoft.com/office/drawing/2014/main" id="{27AB6C71-8F74-401C-92BE-BB3CC72EE4F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5" name="Group 34">
              <a:extLst>
                <a:ext uri="{FF2B5EF4-FFF2-40B4-BE49-F238E27FC236}">
                  <a16:creationId xmlns:a16="http://schemas.microsoft.com/office/drawing/2014/main" id="{DB9E8EEB-2FBE-4DF3-A926-65151442183A}"/>
                </a:ext>
              </a:extLst>
            </p:cNvPr>
            <p:cNvGrpSpPr/>
            <p:nvPr/>
          </p:nvGrpSpPr>
          <p:grpSpPr>
            <a:xfrm>
              <a:off x="5289112" y="8801354"/>
              <a:ext cx="956736" cy="1301438"/>
              <a:chOff x="-2750419" y="1399884"/>
              <a:chExt cx="956736" cy="1301438"/>
            </a:xfrm>
          </p:grpSpPr>
          <p:pic>
            <p:nvPicPr>
              <p:cNvPr id="36" name="Graphic 35">
                <a:extLst>
                  <a:ext uri="{FF2B5EF4-FFF2-40B4-BE49-F238E27FC236}">
                    <a16:creationId xmlns:a16="http://schemas.microsoft.com/office/drawing/2014/main" id="{42DE5804-750E-435C-8224-B52F43209E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7" name="TextBox 36">
                <a:extLst>
                  <a:ext uri="{FF2B5EF4-FFF2-40B4-BE49-F238E27FC236}">
                    <a16:creationId xmlns:a16="http://schemas.microsoft.com/office/drawing/2014/main" id="{346D43D1-F4B9-4D10-9721-E70493A76D5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 name="Group 45">
            <a:extLst>
              <a:ext uri="{FF2B5EF4-FFF2-40B4-BE49-F238E27FC236}">
                <a16:creationId xmlns:a16="http://schemas.microsoft.com/office/drawing/2014/main" id="{5A00B7E6-0D7B-4496-9B9D-4D373983A151}"/>
              </a:ext>
            </a:extLst>
          </p:cNvPr>
          <p:cNvGrpSpPr/>
          <p:nvPr/>
        </p:nvGrpSpPr>
        <p:grpSpPr>
          <a:xfrm>
            <a:off x="2557012" y="9218133"/>
            <a:ext cx="4761493" cy="2134903"/>
            <a:chOff x="432561" y="4313983"/>
            <a:chExt cx="4761493" cy="2134903"/>
          </a:xfrm>
        </p:grpSpPr>
        <p:sp>
          <p:nvSpPr>
            <p:cNvPr id="39" name="Freeform: Shape 38">
              <a:extLst>
                <a:ext uri="{FF2B5EF4-FFF2-40B4-BE49-F238E27FC236}">
                  <a16:creationId xmlns:a16="http://schemas.microsoft.com/office/drawing/2014/main" id="{5A5581C4-2DE9-411E-BCD9-F818593BDC51}"/>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 name="Group 42">
              <a:extLst>
                <a:ext uri="{FF2B5EF4-FFF2-40B4-BE49-F238E27FC236}">
                  <a16:creationId xmlns:a16="http://schemas.microsoft.com/office/drawing/2014/main" id="{F157A624-DC02-4049-AC3A-194F64A1A9FF}"/>
                </a:ext>
              </a:extLst>
            </p:cNvPr>
            <p:cNvGrpSpPr/>
            <p:nvPr/>
          </p:nvGrpSpPr>
          <p:grpSpPr>
            <a:xfrm>
              <a:off x="4237318" y="4313983"/>
              <a:ext cx="956736" cy="1301438"/>
              <a:chOff x="-1490164" y="1399884"/>
              <a:chExt cx="956736" cy="1301438"/>
            </a:xfrm>
          </p:grpSpPr>
          <p:pic>
            <p:nvPicPr>
              <p:cNvPr id="44" name="Graphic 43">
                <a:extLst>
                  <a:ext uri="{FF2B5EF4-FFF2-40B4-BE49-F238E27FC236}">
                    <a16:creationId xmlns:a16="http://schemas.microsoft.com/office/drawing/2014/main" id="{8CBAB184-A6B2-496C-95BE-ACCBC22BCB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5" name="TextBox 44">
                <a:extLst>
                  <a:ext uri="{FF2B5EF4-FFF2-40B4-BE49-F238E27FC236}">
                    <a16:creationId xmlns:a16="http://schemas.microsoft.com/office/drawing/2014/main" id="{7C5265E8-B232-40E0-831F-612390ADF09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1" name="Group 50">
            <a:extLst>
              <a:ext uri="{FF2B5EF4-FFF2-40B4-BE49-F238E27FC236}">
                <a16:creationId xmlns:a16="http://schemas.microsoft.com/office/drawing/2014/main" id="{A7DEC768-A777-42BD-89E6-747E584C3AB5}"/>
              </a:ext>
            </a:extLst>
          </p:cNvPr>
          <p:cNvGrpSpPr/>
          <p:nvPr/>
        </p:nvGrpSpPr>
        <p:grpSpPr>
          <a:xfrm>
            <a:off x="7765890" y="7623401"/>
            <a:ext cx="4827457" cy="2131508"/>
            <a:chOff x="7523320" y="8589620"/>
            <a:chExt cx="4827457" cy="2131508"/>
          </a:xfrm>
        </p:grpSpPr>
        <p:sp>
          <p:nvSpPr>
            <p:cNvPr id="47" name="Freeform: Shape 46">
              <a:extLst>
                <a:ext uri="{FF2B5EF4-FFF2-40B4-BE49-F238E27FC236}">
                  <a16:creationId xmlns:a16="http://schemas.microsoft.com/office/drawing/2014/main" id="{C78FC602-B81E-423C-BE18-7F39D48C7639}"/>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 name="Group 47">
              <a:extLst>
                <a:ext uri="{FF2B5EF4-FFF2-40B4-BE49-F238E27FC236}">
                  <a16:creationId xmlns:a16="http://schemas.microsoft.com/office/drawing/2014/main" id="{143850BE-EEBB-4B7E-978A-3C59111C7766}"/>
                </a:ext>
              </a:extLst>
            </p:cNvPr>
            <p:cNvGrpSpPr/>
            <p:nvPr/>
          </p:nvGrpSpPr>
          <p:grpSpPr>
            <a:xfrm>
              <a:off x="11394041" y="8589620"/>
              <a:ext cx="956736" cy="1287968"/>
              <a:chOff x="-3862348" y="1399884"/>
              <a:chExt cx="956736" cy="1287968"/>
            </a:xfrm>
          </p:grpSpPr>
          <p:pic>
            <p:nvPicPr>
              <p:cNvPr id="49" name="Graphic 48">
                <a:extLst>
                  <a:ext uri="{FF2B5EF4-FFF2-40B4-BE49-F238E27FC236}">
                    <a16:creationId xmlns:a16="http://schemas.microsoft.com/office/drawing/2014/main" id="{38D99310-763E-464C-B7D5-3445FC18F2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0" name="TextBox 49">
                <a:extLst>
                  <a:ext uri="{FF2B5EF4-FFF2-40B4-BE49-F238E27FC236}">
                    <a16:creationId xmlns:a16="http://schemas.microsoft.com/office/drawing/2014/main" id="{BCCE2672-8572-41CE-8F9F-99B12893A62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 name="Group 55">
            <a:extLst>
              <a:ext uri="{FF2B5EF4-FFF2-40B4-BE49-F238E27FC236}">
                <a16:creationId xmlns:a16="http://schemas.microsoft.com/office/drawing/2014/main" id="{785E077F-342B-403B-8085-0ED83AB35586}"/>
              </a:ext>
            </a:extLst>
          </p:cNvPr>
          <p:cNvGrpSpPr/>
          <p:nvPr/>
        </p:nvGrpSpPr>
        <p:grpSpPr>
          <a:xfrm>
            <a:off x="-5595793" y="-1725288"/>
            <a:ext cx="5024592" cy="2105525"/>
            <a:chOff x="1653538" y="1750435"/>
            <a:chExt cx="5024592" cy="2105525"/>
          </a:xfrm>
        </p:grpSpPr>
        <p:sp>
          <p:nvSpPr>
            <p:cNvPr id="52" name="Freeform: Shape 51">
              <a:extLst>
                <a:ext uri="{FF2B5EF4-FFF2-40B4-BE49-F238E27FC236}">
                  <a16:creationId xmlns:a16="http://schemas.microsoft.com/office/drawing/2014/main" id="{A2C4188C-7DA4-4850-93BB-78BA7724B54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 name="Group 52">
              <a:extLst>
                <a:ext uri="{FF2B5EF4-FFF2-40B4-BE49-F238E27FC236}">
                  <a16:creationId xmlns:a16="http://schemas.microsoft.com/office/drawing/2014/main" id="{68F17EF0-037C-43DA-8995-36B68D540C4D}"/>
                </a:ext>
              </a:extLst>
            </p:cNvPr>
            <p:cNvGrpSpPr/>
            <p:nvPr/>
          </p:nvGrpSpPr>
          <p:grpSpPr>
            <a:xfrm>
              <a:off x="1653538" y="1757815"/>
              <a:ext cx="956736" cy="1301438"/>
              <a:chOff x="-1490164" y="1399884"/>
              <a:chExt cx="956736" cy="1301438"/>
            </a:xfrm>
          </p:grpSpPr>
          <p:pic>
            <p:nvPicPr>
              <p:cNvPr id="54" name="Graphic 53">
                <a:extLst>
                  <a:ext uri="{FF2B5EF4-FFF2-40B4-BE49-F238E27FC236}">
                    <a16:creationId xmlns:a16="http://schemas.microsoft.com/office/drawing/2014/main" id="{BE09BF9F-B707-406A-B36E-9D5462E80B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5" name="TextBox 54">
                <a:extLst>
                  <a:ext uri="{FF2B5EF4-FFF2-40B4-BE49-F238E27FC236}">
                    <a16:creationId xmlns:a16="http://schemas.microsoft.com/office/drawing/2014/main" id="{FA4CFBC1-AFC1-4E0F-9D28-8FC0C0C837F2}"/>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0" name="Group 59">
            <a:extLst>
              <a:ext uri="{FF2B5EF4-FFF2-40B4-BE49-F238E27FC236}">
                <a16:creationId xmlns:a16="http://schemas.microsoft.com/office/drawing/2014/main" id="{FE36E130-9DDB-4F57-ADF9-520D3A2628BC}"/>
              </a:ext>
            </a:extLst>
          </p:cNvPr>
          <p:cNvGrpSpPr/>
          <p:nvPr/>
        </p:nvGrpSpPr>
        <p:grpSpPr>
          <a:xfrm>
            <a:off x="-5745744" y="762296"/>
            <a:ext cx="4949674" cy="2116354"/>
            <a:chOff x="6993096" y="662328"/>
            <a:chExt cx="4949674" cy="2116354"/>
          </a:xfrm>
        </p:grpSpPr>
        <p:sp>
          <p:nvSpPr>
            <p:cNvPr id="31" name="Freeform: Shape 30">
              <a:extLst>
                <a:ext uri="{FF2B5EF4-FFF2-40B4-BE49-F238E27FC236}">
                  <a16:creationId xmlns:a16="http://schemas.microsoft.com/office/drawing/2014/main" id="{5B100B63-659E-4A8D-BBB2-DA9B4629BD37}"/>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7" name="Group 56">
              <a:extLst>
                <a:ext uri="{FF2B5EF4-FFF2-40B4-BE49-F238E27FC236}">
                  <a16:creationId xmlns:a16="http://schemas.microsoft.com/office/drawing/2014/main" id="{ECB9DFB4-D996-41E6-BF75-4108373D18D4}"/>
                </a:ext>
              </a:extLst>
            </p:cNvPr>
            <p:cNvGrpSpPr/>
            <p:nvPr/>
          </p:nvGrpSpPr>
          <p:grpSpPr>
            <a:xfrm>
              <a:off x="6993096" y="662328"/>
              <a:ext cx="956736" cy="1301438"/>
              <a:chOff x="-2750419" y="1399884"/>
              <a:chExt cx="956736" cy="1301438"/>
            </a:xfrm>
          </p:grpSpPr>
          <p:pic>
            <p:nvPicPr>
              <p:cNvPr id="58" name="Graphic 57">
                <a:extLst>
                  <a:ext uri="{FF2B5EF4-FFF2-40B4-BE49-F238E27FC236}">
                    <a16:creationId xmlns:a16="http://schemas.microsoft.com/office/drawing/2014/main" id="{C1CB52A9-C289-4C6E-97DF-F62A55C2EA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9" name="TextBox 58">
                <a:extLst>
                  <a:ext uri="{FF2B5EF4-FFF2-40B4-BE49-F238E27FC236}">
                    <a16:creationId xmlns:a16="http://schemas.microsoft.com/office/drawing/2014/main" id="{B64F1A98-0E0F-48AC-8020-2FECC173AF4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 name="Group 68">
            <a:extLst>
              <a:ext uri="{FF2B5EF4-FFF2-40B4-BE49-F238E27FC236}">
                <a16:creationId xmlns:a16="http://schemas.microsoft.com/office/drawing/2014/main" id="{F2C0A92D-0C9C-4C58-B338-CECF56D7A080}"/>
              </a:ext>
            </a:extLst>
          </p:cNvPr>
          <p:cNvGrpSpPr/>
          <p:nvPr/>
        </p:nvGrpSpPr>
        <p:grpSpPr>
          <a:xfrm>
            <a:off x="-5595793" y="3337092"/>
            <a:ext cx="4861980" cy="2130685"/>
            <a:chOff x="6975107" y="652719"/>
            <a:chExt cx="4861980" cy="2130685"/>
          </a:xfrm>
        </p:grpSpPr>
        <p:grpSp>
          <p:nvGrpSpPr>
            <p:cNvPr id="61" name="Group 60">
              <a:extLst>
                <a:ext uri="{FF2B5EF4-FFF2-40B4-BE49-F238E27FC236}">
                  <a16:creationId xmlns:a16="http://schemas.microsoft.com/office/drawing/2014/main" id="{2F6B692C-8382-4DB0-860B-0EAC846C6084}"/>
                </a:ext>
              </a:extLst>
            </p:cNvPr>
            <p:cNvGrpSpPr/>
            <p:nvPr/>
          </p:nvGrpSpPr>
          <p:grpSpPr>
            <a:xfrm>
              <a:off x="6975107" y="652719"/>
              <a:ext cx="956736" cy="1287968"/>
              <a:chOff x="-3862348" y="1399884"/>
              <a:chExt cx="956736" cy="1287968"/>
            </a:xfrm>
          </p:grpSpPr>
          <p:pic>
            <p:nvPicPr>
              <p:cNvPr id="62" name="Graphic 61">
                <a:extLst>
                  <a:ext uri="{FF2B5EF4-FFF2-40B4-BE49-F238E27FC236}">
                    <a16:creationId xmlns:a16="http://schemas.microsoft.com/office/drawing/2014/main" id="{F1D59710-EBA5-43C8-B428-8320F967E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3" name="TextBox 62">
                <a:extLst>
                  <a:ext uri="{FF2B5EF4-FFF2-40B4-BE49-F238E27FC236}">
                    <a16:creationId xmlns:a16="http://schemas.microsoft.com/office/drawing/2014/main" id="{BE4CB604-1D34-49D1-BC85-C1FB0AF0E32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65" name="Freeform: Shape 64">
              <a:extLst>
                <a:ext uri="{FF2B5EF4-FFF2-40B4-BE49-F238E27FC236}">
                  <a16:creationId xmlns:a16="http://schemas.microsoft.com/office/drawing/2014/main" id="{A4BAE3CC-0003-4DD7-8DA5-8481A3B9EDE7}"/>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9389635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rgbClr val="3D4A55"/>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2"/>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 name="Freeform: Shape 18">
            <a:extLst>
              <a:ext uri="{FF2B5EF4-FFF2-40B4-BE49-F238E27FC236}">
                <a16:creationId xmlns:a16="http://schemas.microsoft.com/office/drawing/2014/main" id="{2F342DC3-E81F-4A20-8AE7-92B20BF5D19D}"/>
              </a:ext>
            </a:extLst>
          </p:cNvPr>
          <p:cNvSpPr/>
          <p:nvPr/>
        </p:nvSpPr>
        <p:spPr>
          <a:xfrm>
            <a:off x="5796007" y="4357514"/>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TW" dirty="0">
                <a:latin typeface="微软雅黑 Light" panose="020B0502040204020203" pitchFamily="34" charset="-122"/>
                <a:ea typeface="微软雅黑 Light" panose="020B0502040204020203" pitchFamily="34" charset="-122"/>
              </a:rPr>
              <a:t>I</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don’t speak Chinese.</a:t>
            </a:r>
            <a:endParaRPr lang="zh-TW" altLang="en-US" dirty="0">
              <a:latin typeface="微软雅黑 Light" panose="020B0502040204020203" pitchFamily="34" charset="-122"/>
              <a:ea typeface="微软雅黑 Light" panose="020B0502040204020203" pitchFamily="34" charset="-122"/>
            </a:endParaRPr>
          </a:p>
        </p:txBody>
      </p:sp>
      <p:sp>
        <p:nvSpPr>
          <p:cNvPr id="20" name="Freeform: Shape 19">
            <a:extLst>
              <a:ext uri="{FF2B5EF4-FFF2-40B4-BE49-F238E27FC236}">
                <a16:creationId xmlns:a16="http://schemas.microsoft.com/office/drawing/2014/main" id="{F97C61BC-B766-4A9B-8DD6-CDD9982FB140}"/>
              </a:ext>
            </a:extLst>
          </p:cNvPr>
          <p:cNvSpPr/>
          <p:nvPr/>
        </p:nvSpPr>
        <p:spPr>
          <a:xfrm flipH="1">
            <a:off x="2793886" y="1601860"/>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誒誒，我負責的那個排行榜在每次寫入新的資料都會覆蓋掉之前的記錄欸。怎麼辦？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nvGrpSpPr>
          <p:cNvPr id="46" name="Group 45">
            <a:extLst>
              <a:ext uri="{FF2B5EF4-FFF2-40B4-BE49-F238E27FC236}">
                <a16:creationId xmlns:a16="http://schemas.microsoft.com/office/drawing/2014/main" id="{5A00B7E6-0D7B-4496-9B9D-4D373983A151}"/>
              </a:ext>
            </a:extLst>
          </p:cNvPr>
          <p:cNvGrpSpPr/>
          <p:nvPr/>
        </p:nvGrpSpPr>
        <p:grpSpPr>
          <a:xfrm>
            <a:off x="-6352764" y="18640814"/>
            <a:ext cx="4761493" cy="2134903"/>
            <a:chOff x="432561" y="4313983"/>
            <a:chExt cx="4761493" cy="2134903"/>
          </a:xfrm>
        </p:grpSpPr>
        <p:sp>
          <p:nvSpPr>
            <p:cNvPr id="39" name="Freeform: Shape 38">
              <a:extLst>
                <a:ext uri="{FF2B5EF4-FFF2-40B4-BE49-F238E27FC236}">
                  <a16:creationId xmlns:a16="http://schemas.microsoft.com/office/drawing/2014/main" id="{5A5581C4-2DE9-411E-BCD9-F818593BDC51}"/>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 name="Group 42">
              <a:extLst>
                <a:ext uri="{FF2B5EF4-FFF2-40B4-BE49-F238E27FC236}">
                  <a16:creationId xmlns:a16="http://schemas.microsoft.com/office/drawing/2014/main" id="{F157A624-DC02-4049-AC3A-194F64A1A9FF}"/>
                </a:ext>
              </a:extLst>
            </p:cNvPr>
            <p:cNvGrpSpPr/>
            <p:nvPr/>
          </p:nvGrpSpPr>
          <p:grpSpPr>
            <a:xfrm>
              <a:off x="4237318" y="4313983"/>
              <a:ext cx="956736" cy="1301438"/>
              <a:chOff x="-1490164" y="1399884"/>
              <a:chExt cx="956736" cy="1301438"/>
            </a:xfrm>
          </p:grpSpPr>
          <p:pic>
            <p:nvPicPr>
              <p:cNvPr id="44" name="Graphic 43">
                <a:extLst>
                  <a:ext uri="{FF2B5EF4-FFF2-40B4-BE49-F238E27FC236}">
                    <a16:creationId xmlns:a16="http://schemas.microsoft.com/office/drawing/2014/main" id="{8CBAB184-A6B2-496C-95BE-ACCBC22BCB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5" name="TextBox 44">
                <a:extLst>
                  <a:ext uri="{FF2B5EF4-FFF2-40B4-BE49-F238E27FC236}">
                    <a16:creationId xmlns:a16="http://schemas.microsoft.com/office/drawing/2014/main" id="{7C5265E8-B232-40E0-831F-612390ADF09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0" name="Group 59">
            <a:extLst>
              <a:ext uri="{FF2B5EF4-FFF2-40B4-BE49-F238E27FC236}">
                <a16:creationId xmlns:a16="http://schemas.microsoft.com/office/drawing/2014/main" id="{FE36E130-9DDB-4F57-ADF9-520D3A2628BC}"/>
              </a:ext>
            </a:extLst>
          </p:cNvPr>
          <p:cNvGrpSpPr/>
          <p:nvPr/>
        </p:nvGrpSpPr>
        <p:grpSpPr>
          <a:xfrm>
            <a:off x="-11058874" y="16428739"/>
            <a:ext cx="4949674" cy="2116354"/>
            <a:chOff x="6993096" y="662328"/>
            <a:chExt cx="4949674" cy="2116354"/>
          </a:xfrm>
        </p:grpSpPr>
        <p:sp>
          <p:nvSpPr>
            <p:cNvPr id="31" name="Freeform: Shape 30">
              <a:extLst>
                <a:ext uri="{FF2B5EF4-FFF2-40B4-BE49-F238E27FC236}">
                  <a16:creationId xmlns:a16="http://schemas.microsoft.com/office/drawing/2014/main" id="{5B100B63-659E-4A8D-BBB2-DA9B4629BD37}"/>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7" name="Group 56">
              <a:extLst>
                <a:ext uri="{FF2B5EF4-FFF2-40B4-BE49-F238E27FC236}">
                  <a16:creationId xmlns:a16="http://schemas.microsoft.com/office/drawing/2014/main" id="{ECB9DFB4-D996-41E6-BF75-4108373D18D4}"/>
                </a:ext>
              </a:extLst>
            </p:cNvPr>
            <p:cNvGrpSpPr/>
            <p:nvPr/>
          </p:nvGrpSpPr>
          <p:grpSpPr>
            <a:xfrm>
              <a:off x="6993096" y="662328"/>
              <a:ext cx="956736" cy="1301438"/>
              <a:chOff x="-2750419" y="1399884"/>
              <a:chExt cx="956736" cy="1301438"/>
            </a:xfrm>
          </p:grpSpPr>
          <p:pic>
            <p:nvPicPr>
              <p:cNvPr id="58" name="Graphic 57">
                <a:extLst>
                  <a:ext uri="{FF2B5EF4-FFF2-40B4-BE49-F238E27FC236}">
                    <a16:creationId xmlns:a16="http://schemas.microsoft.com/office/drawing/2014/main" id="{C1CB52A9-C289-4C6E-97DF-F62A55C2EA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9" name="TextBox 58">
                <a:extLst>
                  <a:ext uri="{FF2B5EF4-FFF2-40B4-BE49-F238E27FC236}">
                    <a16:creationId xmlns:a16="http://schemas.microsoft.com/office/drawing/2014/main" id="{B64F1A98-0E0F-48AC-8020-2FECC173AF4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 name="Group 68">
            <a:extLst>
              <a:ext uri="{FF2B5EF4-FFF2-40B4-BE49-F238E27FC236}">
                <a16:creationId xmlns:a16="http://schemas.microsoft.com/office/drawing/2014/main" id="{F2C0A92D-0C9C-4C58-B338-CECF56D7A080}"/>
              </a:ext>
            </a:extLst>
          </p:cNvPr>
          <p:cNvGrpSpPr/>
          <p:nvPr/>
        </p:nvGrpSpPr>
        <p:grpSpPr>
          <a:xfrm>
            <a:off x="-10971180" y="13909475"/>
            <a:ext cx="4861980" cy="2130685"/>
            <a:chOff x="6975107" y="652719"/>
            <a:chExt cx="4861980" cy="2130685"/>
          </a:xfrm>
        </p:grpSpPr>
        <p:grpSp>
          <p:nvGrpSpPr>
            <p:cNvPr id="61" name="Group 60">
              <a:extLst>
                <a:ext uri="{FF2B5EF4-FFF2-40B4-BE49-F238E27FC236}">
                  <a16:creationId xmlns:a16="http://schemas.microsoft.com/office/drawing/2014/main" id="{2F6B692C-8382-4DB0-860B-0EAC846C6084}"/>
                </a:ext>
              </a:extLst>
            </p:cNvPr>
            <p:cNvGrpSpPr/>
            <p:nvPr/>
          </p:nvGrpSpPr>
          <p:grpSpPr>
            <a:xfrm>
              <a:off x="6975107" y="652719"/>
              <a:ext cx="956736" cy="1287968"/>
              <a:chOff x="-3862348" y="1399884"/>
              <a:chExt cx="956736" cy="1287968"/>
            </a:xfrm>
          </p:grpSpPr>
          <p:pic>
            <p:nvPicPr>
              <p:cNvPr id="62" name="Graphic 61">
                <a:extLst>
                  <a:ext uri="{FF2B5EF4-FFF2-40B4-BE49-F238E27FC236}">
                    <a16:creationId xmlns:a16="http://schemas.microsoft.com/office/drawing/2014/main" id="{F1D59710-EBA5-43C8-B428-8320F967E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3" name="TextBox 62">
                <a:extLst>
                  <a:ext uri="{FF2B5EF4-FFF2-40B4-BE49-F238E27FC236}">
                    <a16:creationId xmlns:a16="http://schemas.microsoft.com/office/drawing/2014/main" id="{BE4CB604-1D34-49D1-BC85-C1FB0AF0E32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65" name="Freeform: Shape 64">
              <a:extLst>
                <a:ext uri="{FF2B5EF4-FFF2-40B4-BE49-F238E27FC236}">
                  <a16:creationId xmlns:a16="http://schemas.microsoft.com/office/drawing/2014/main" id="{A4BAE3CC-0003-4DD7-8DA5-8481A3B9EDE7}"/>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nvGrpSpPr>
          <p:cNvPr id="64" name="Group 63">
            <a:extLst>
              <a:ext uri="{FF2B5EF4-FFF2-40B4-BE49-F238E27FC236}">
                <a16:creationId xmlns:a16="http://schemas.microsoft.com/office/drawing/2014/main" id="{326C0C3E-CDB7-43A7-8785-B0866FED49D9}"/>
              </a:ext>
            </a:extLst>
          </p:cNvPr>
          <p:cNvGrpSpPr/>
          <p:nvPr/>
        </p:nvGrpSpPr>
        <p:grpSpPr>
          <a:xfrm>
            <a:off x="-6109200" y="9524245"/>
            <a:ext cx="4827457" cy="2131508"/>
            <a:chOff x="7523320" y="8589620"/>
            <a:chExt cx="4827457" cy="2131508"/>
          </a:xfrm>
        </p:grpSpPr>
        <p:sp>
          <p:nvSpPr>
            <p:cNvPr id="66" name="Freeform: Shape 65">
              <a:extLst>
                <a:ext uri="{FF2B5EF4-FFF2-40B4-BE49-F238E27FC236}">
                  <a16:creationId xmlns:a16="http://schemas.microsoft.com/office/drawing/2014/main" id="{9159999D-AE18-4B45-BA61-72DA1E4C0158}"/>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7" name="Group 66">
              <a:extLst>
                <a:ext uri="{FF2B5EF4-FFF2-40B4-BE49-F238E27FC236}">
                  <a16:creationId xmlns:a16="http://schemas.microsoft.com/office/drawing/2014/main" id="{839653A2-4159-4246-B4A1-F236089ABAE9}"/>
                </a:ext>
              </a:extLst>
            </p:cNvPr>
            <p:cNvGrpSpPr/>
            <p:nvPr/>
          </p:nvGrpSpPr>
          <p:grpSpPr>
            <a:xfrm>
              <a:off x="11394041" y="8589620"/>
              <a:ext cx="956736" cy="1287968"/>
              <a:chOff x="-3862348" y="1399884"/>
              <a:chExt cx="956736" cy="1287968"/>
            </a:xfrm>
          </p:grpSpPr>
          <p:pic>
            <p:nvPicPr>
              <p:cNvPr id="68" name="Graphic 67">
                <a:extLst>
                  <a:ext uri="{FF2B5EF4-FFF2-40B4-BE49-F238E27FC236}">
                    <a16:creationId xmlns:a16="http://schemas.microsoft.com/office/drawing/2014/main" id="{A88DBCC0-1E51-4137-A702-81AC3A1AAE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 name="TextBox 69">
                <a:extLst>
                  <a:ext uri="{FF2B5EF4-FFF2-40B4-BE49-F238E27FC236}">
                    <a16:creationId xmlns:a16="http://schemas.microsoft.com/office/drawing/2014/main" id="{4420A0D9-AF7F-40B4-82B2-47229CE493A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6" name="Group 75">
            <a:extLst>
              <a:ext uri="{FF2B5EF4-FFF2-40B4-BE49-F238E27FC236}">
                <a16:creationId xmlns:a16="http://schemas.microsoft.com/office/drawing/2014/main" id="{3234F423-AD61-42AD-8F30-431CA5C0D310}"/>
              </a:ext>
            </a:extLst>
          </p:cNvPr>
          <p:cNvGrpSpPr/>
          <p:nvPr/>
        </p:nvGrpSpPr>
        <p:grpSpPr>
          <a:xfrm>
            <a:off x="-6172312" y="11791450"/>
            <a:ext cx="4741495" cy="2131542"/>
            <a:chOff x="1504353" y="8801354"/>
            <a:chExt cx="4741495" cy="2131542"/>
          </a:xfrm>
        </p:grpSpPr>
        <p:sp>
          <p:nvSpPr>
            <p:cNvPr id="77" name="Freeform: Shape 76">
              <a:extLst>
                <a:ext uri="{FF2B5EF4-FFF2-40B4-BE49-F238E27FC236}">
                  <a16:creationId xmlns:a16="http://schemas.microsoft.com/office/drawing/2014/main" id="{6DD78243-5374-4341-806C-E667599CD8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8" name="Group 77">
              <a:extLst>
                <a:ext uri="{FF2B5EF4-FFF2-40B4-BE49-F238E27FC236}">
                  <a16:creationId xmlns:a16="http://schemas.microsoft.com/office/drawing/2014/main" id="{8581CEBE-515E-4E95-B1EF-DD51FF438E81}"/>
                </a:ext>
              </a:extLst>
            </p:cNvPr>
            <p:cNvGrpSpPr/>
            <p:nvPr/>
          </p:nvGrpSpPr>
          <p:grpSpPr>
            <a:xfrm>
              <a:off x="5289112" y="8801354"/>
              <a:ext cx="956736" cy="1301438"/>
              <a:chOff x="-2750419" y="1399884"/>
              <a:chExt cx="956736" cy="1301438"/>
            </a:xfrm>
          </p:grpSpPr>
          <p:pic>
            <p:nvPicPr>
              <p:cNvPr id="79" name="Graphic 78">
                <a:extLst>
                  <a:ext uri="{FF2B5EF4-FFF2-40B4-BE49-F238E27FC236}">
                    <a16:creationId xmlns:a16="http://schemas.microsoft.com/office/drawing/2014/main" id="{2F0C11CE-AE31-410A-8D6C-219E834F49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0" name="TextBox 79">
                <a:extLst>
                  <a:ext uri="{FF2B5EF4-FFF2-40B4-BE49-F238E27FC236}">
                    <a16:creationId xmlns:a16="http://schemas.microsoft.com/office/drawing/2014/main" id="{819996AC-3847-402B-AA33-5F8F1C2E5A1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 name="Group 2">
            <a:extLst>
              <a:ext uri="{FF2B5EF4-FFF2-40B4-BE49-F238E27FC236}">
                <a16:creationId xmlns:a16="http://schemas.microsoft.com/office/drawing/2014/main" id="{29D43081-AC90-4049-99AD-1AFB5564831E}"/>
              </a:ext>
            </a:extLst>
          </p:cNvPr>
          <p:cNvGrpSpPr/>
          <p:nvPr/>
        </p:nvGrpSpPr>
        <p:grpSpPr>
          <a:xfrm>
            <a:off x="1088824" y="7267809"/>
            <a:ext cx="9857515" cy="40578396"/>
            <a:chOff x="1088824" y="7267809"/>
            <a:chExt cx="9857515" cy="40578396"/>
          </a:xfrm>
        </p:grpSpPr>
        <p:grpSp>
          <p:nvGrpSpPr>
            <p:cNvPr id="33" name="Group 32">
              <a:extLst>
                <a:ext uri="{FF2B5EF4-FFF2-40B4-BE49-F238E27FC236}">
                  <a16:creationId xmlns:a16="http://schemas.microsoft.com/office/drawing/2014/main" id="{6255E0C9-4314-4018-B657-F80EF5B9BC42}"/>
                </a:ext>
              </a:extLst>
            </p:cNvPr>
            <p:cNvGrpSpPr/>
            <p:nvPr/>
          </p:nvGrpSpPr>
          <p:grpSpPr>
            <a:xfrm>
              <a:off x="6118882" y="14058697"/>
              <a:ext cx="4741495" cy="2131542"/>
              <a:chOff x="1504353" y="8801354"/>
              <a:chExt cx="4741495" cy="2131542"/>
            </a:xfrm>
          </p:grpSpPr>
          <p:sp>
            <p:nvSpPr>
              <p:cNvPr id="34" name="Freeform: Shape 33">
                <a:extLst>
                  <a:ext uri="{FF2B5EF4-FFF2-40B4-BE49-F238E27FC236}">
                    <a16:creationId xmlns:a16="http://schemas.microsoft.com/office/drawing/2014/main" id="{27AB6C71-8F74-401C-92BE-BB3CC72EE4F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5" name="Group 34">
                <a:extLst>
                  <a:ext uri="{FF2B5EF4-FFF2-40B4-BE49-F238E27FC236}">
                    <a16:creationId xmlns:a16="http://schemas.microsoft.com/office/drawing/2014/main" id="{DB9E8EEB-2FBE-4DF3-A926-65151442183A}"/>
                  </a:ext>
                </a:extLst>
              </p:cNvPr>
              <p:cNvGrpSpPr/>
              <p:nvPr/>
            </p:nvGrpSpPr>
            <p:grpSpPr>
              <a:xfrm>
                <a:off x="5289112" y="8801354"/>
                <a:ext cx="956736" cy="1301438"/>
                <a:chOff x="-2750419" y="1399884"/>
                <a:chExt cx="956736" cy="1301438"/>
              </a:xfrm>
            </p:grpSpPr>
            <p:pic>
              <p:nvPicPr>
                <p:cNvPr id="36" name="Graphic 35">
                  <a:extLst>
                    <a:ext uri="{FF2B5EF4-FFF2-40B4-BE49-F238E27FC236}">
                      <a16:creationId xmlns:a16="http://schemas.microsoft.com/office/drawing/2014/main" id="{42DE5804-750E-435C-8224-B52F43209E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7" name="TextBox 36">
                  <a:extLst>
                    <a:ext uri="{FF2B5EF4-FFF2-40B4-BE49-F238E27FC236}">
                      <a16:creationId xmlns:a16="http://schemas.microsoft.com/office/drawing/2014/main" id="{346D43D1-F4B9-4D10-9721-E70493A76D5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1" name="Group 50">
              <a:extLst>
                <a:ext uri="{FF2B5EF4-FFF2-40B4-BE49-F238E27FC236}">
                  <a16:creationId xmlns:a16="http://schemas.microsoft.com/office/drawing/2014/main" id="{A7DEC768-A777-42BD-89E6-747E584C3AB5}"/>
                </a:ext>
              </a:extLst>
            </p:cNvPr>
            <p:cNvGrpSpPr/>
            <p:nvPr/>
          </p:nvGrpSpPr>
          <p:grpSpPr>
            <a:xfrm>
              <a:off x="6112211" y="9524245"/>
              <a:ext cx="4827457" cy="2131508"/>
              <a:chOff x="7523320" y="8589620"/>
              <a:chExt cx="4827457" cy="2131508"/>
            </a:xfrm>
          </p:grpSpPr>
          <p:sp>
            <p:nvSpPr>
              <p:cNvPr id="47" name="Freeform: Shape 46">
                <a:extLst>
                  <a:ext uri="{FF2B5EF4-FFF2-40B4-BE49-F238E27FC236}">
                    <a16:creationId xmlns:a16="http://schemas.microsoft.com/office/drawing/2014/main" id="{C78FC602-B81E-423C-BE18-7F39D48C7639}"/>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 name="Group 47">
                <a:extLst>
                  <a:ext uri="{FF2B5EF4-FFF2-40B4-BE49-F238E27FC236}">
                    <a16:creationId xmlns:a16="http://schemas.microsoft.com/office/drawing/2014/main" id="{143850BE-EEBB-4B7E-978A-3C59111C7766}"/>
                  </a:ext>
                </a:extLst>
              </p:cNvPr>
              <p:cNvGrpSpPr/>
              <p:nvPr/>
            </p:nvGrpSpPr>
            <p:grpSpPr>
              <a:xfrm>
                <a:off x="11394041" y="8589620"/>
                <a:ext cx="956736" cy="1287968"/>
                <a:chOff x="-3862348" y="1399884"/>
                <a:chExt cx="956736" cy="1287968"/>
              </a:xfrm>
            </p:grpSpPr>
            <p:pic>
              <p:nvPicPr>
                <p:cNvPr id="49" name="Graphic 48">
                  <a:extLst>
                    <a:ext uri="{FF2B5EF4-FFF2-40B4-BE49-F238E27FC236}">
                      <a16:creationId xmlns:a16="http://schemas.microsoft.com/office/drawing/2014/main" id="{38D99310-763E-464C-B7D5-3445FC18F2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0" name="TextBox 49">
                  <a:extLst>
                    <a:ext uri="{FF2B5EF4-FFF2-40B4-BE49-F238E27FC236}">
                      <a16:creationId xmlns:a16="http://schemas.microsoft.com/office/drawing/2014/main" id="{BCCE2672-8572-41CE-8F9F-99B12893A62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 name="Group 55">
              <a:extLst>
                <a:ext uri="{FF2B5EF4-FFF2-40B4-BE49-F238E27FC236}">
                  <a16:creationId xmlns:a16="http://schemas.microsoft.com/office/drawing/2014/main" id="{785E077F-342B-403B-8085-0ED83AB35586}"/>
                </a:ext>
              </a:extLst>
            </p:cNvPr>
            <p:cNvGrpSpPr/>
            <p:nvPr/>
          </p:nvGrpSpPr>
          <p:grpSpPr>
            <a:xfrm>
              <a:off x="1088824" y="7267809"/>
              <a:ext cx="5024592" cy="2105525"/>
              <a:chOff x="1653538" y="1750435"/>
              <a:chExt cx="5024592" cy="2105525"/>
            </a:xfrm>
          </p:grpSpPr>
          <p:sp>
            <p:nvSpPr>
              <p:cNvPr id="52" name="Freeform: Shape 51">
                <a:extLst>
                  <a:ext uri="{FF2B5EF4-FFF2-40B4-BE49-F238E27FC236}">
                    <a16:creationId xmlns:a16="http://schemas.microsoft.com/office/drawing/2014/main" id="{A2C4188C-7DA4-4850-93BB-78BA7724B54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 name="Group 52">
                <a:extLst>
                  <a:ext uri="{FF2B5EF4-FFF2-40B4-BE49-F238E27FC236}">
                    <a16:creationId xmlns:a16="http://schemas.microsoft.com/office/drawing/2014/main" id="{68F17EF0-037C-43DA-8995-36B68D540C4D}"/>
                  </a:ext>
                </a:extLst>
              </p:cNvPr>
              <p:cNvGrpSpPr/>
              <p:nvPr/>
            </p:nvGrpSpPr>
            <p:grpSpPr>
              <a:xfrm>
                <a:off x="1653538" y="1757815"/>
                <a:ext cx="956736" cy="1301438"/>
                <a:chOff x="-1490164" y="1399884"/>
                <a:chExt cx="956736" cy="1301438"/>
              </a:xfrm>
            </p:grpSpPr>
            <p:pic>
              <p:nvPicPr>
                <p:cNvPr id="54" name="Graphic 53">
                  <a:extLst>
                    <a:ext uri="{FF2B5EF4-FFF2-40B4-BE49-F238E27FC236}">
                      <a16:creationId xmlns:a16="http://schemas.microsoft.com/office/drawing/2014/main" id="{BE09BF9F-B707-406A-B36E-9D5462E80B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5" name="TextBox 54">
                  <a:extLst>
                    <a:ext uri="{FF2B5EF4-FFF2-40B4-BE49-F238E27FC236}">
                      <a16:creationId xmlns:a16="http://schemas.microsoft.com/office/drawing/2014/main" id="{FA4CFBC1-AFC1-4E0F-9D28-8FC0C0C837F2}"/>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1" name="Group 70">
              <a:extLst>
                <a:ext uri="{FF2B5EF4-FFF2-40B4-BE49-F238E27FC236}">
                  <a16:creationId xmlns:a16="http://schemas.microsoft.com/office/drawing/2014/main" id="{9B1C79CB-5E1C-44BF-AD57-667CB344C251}"/>
                </a:ext>
              </a:extLst>
            </p:cNvPr>
            <p:cNvGrpSpPr/>
            <p:nvPr/>
          </p:nvGrpSpPr>
          <p:grpSpPr>
            <a:xfrm>
              <a:off x="6118882" y="11780647"/>
              <a:ext cx="4741495" cy="2131542"/>
              <a:chOff x="1504353" y="8801354"/>
              <a:chExt cx="4741495" cy="2131542"/>
            </a:xfrm>
          </p:grpSpPr>
          <p:sp>
            <p:nvSpPr>
              <p:cNvPr id="72" name="Freeform: Shape 71">
                <a:extLst>
                  <a:ext uri="{FF2B5EF4-FFF2-40B4-BE49-F238E27FC236}">
                    <a16:creationId xmlns:a16="http://schemas.microsoft.com/office/drawing/2014/main" id="{E626823B-5833-4D85-9C31-01FB29EB382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3" name="Group 72">
                <a:extLst>
                  <a:ext uri="{FF2B5EF4-FFF2-40B4-BE49-F238E27FC236}">
                    <a16:creationId xmlns:a16="http://schemas.microsoft.com/office/drawing/2014/main" id="{4C33571B-EFEF-4470-AD3E-9E03CF1E2248}"/>
                  </a:ext>
                </a:extLst>
              </p:cNvPr>
              <p:cNvGrpSpPr/>
              <p:nvPr/>
            </p:nvGrpSpPr>
            <p:grpSpPr>
              <a:xfrm>
                <a:off x="5289112" y="8801354"/>
                <a:ext cx="956736" cy="1301438"/>
                <a:chOff x="-2750419" y="1399884"/>
                <a:chExt cx="956736" cy="1301438"/>
              </a:xfrm>
            </p:grpSpPr>
            <p:pic>
              <p:nvPicPr>
                <p:cNvPr id="74" name="Graphic 73">
                  <a:extLst>
                    <a:ext uri="{FF2B5EF4-FFF2-40B4-BE49-F238E27FC236}">
                      <a16:creationId xmlns:a16="http://schemas.microsoft.com/office/drawing/2014/main" id="{B1AB2F78-7412-4F9A-813E-A510E9246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5" name="TextBox 74">
                  <a:extLst>
                    <a:ext uri="{FF2B5EF4-FFF2-40B4-BE49-F238E27FC236}">
                      <a16:creationId xmlns:a16="http://schemas.microsoft.com/office/drawing/2014/main" id="{D4CBB7F6-DDA4-403D-80EC-DF806DC1AB1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81" name="Group 80">
              <a:extLst>
                <a:ext uri="{FF2B5EF4-FFF2-40B4-BE49-F238E27FC236}">
                  <a16:creationId xmlns:a16="http://schemas.microsoft.com/office/drawing/2014/main" id="{E2737969-539E-4C20-97DD-DD643D0B044C}"/>
                </a:ext>
              </a:extLst>
            </p:cNvPr>
            <p:cNvGrpSpPr/>
            <p:nvPr/>
          </p:nvGrpSpPr>
          <p:grpSpPr>
            <a:xfrm>
              <a:off x="1133672" y="16362764"/>
              <a:ext cx="5024592" cy="2105525"/>
              <a:chOff x="1653538" y="1750435"/>
              <a:chExt cx="5024592" cy="2105525"/>
            </a:xfrm>
          </p:grpSpPr>
          <p:sp>
            <p:nvSpPr>
              <p:cNvPr id="82" name="Freeform: Shape 81">
                <a:extLst>
                  <a:ext uri="{FF2B5EF4-FFF2-40B4-BE49-F238E27FC236}">
                    <a16:creationId xmlns:a16="http://schemas.microsoft.com/office/drawing/2014/main" id="{456B767A-CD2A-4BE2-BBA9-4C546FC2D9C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3" name="Group 82">
                <a:extLst>
                  <a:ext uri="{FF2B5EF4-FFF2-40B4-BE49-F238E27FC236}">
                    <a16:creationId xmlns:a16="http://schemas.microsoft.com/office/drawing/2014/main" id="{592068B3-2C35-4228-8E75-9610B92ECEB7}"/>
                  </a:ext>
                </a:extLst>
              </p:cNvPr>
              <p:cNvGrpSpPr/>
              <p:nvPr/>
            </p:nvGrpSpPr>
            <p:grpSpPr>
              <a:xfrm>
                <a:off x="1653538" y="1757815"/>
                <a:ext cx="956736" cy="1301438"/>
                <a:chOff x="-1490164" y="1399884"/>
                <a:chExt cx="956736" cy="1301438"/>
              </a:xfrm>
            </p:grpSpPr>
            <p:pic>
              <p:nvPicPr>
                <p:cNvPr id="84" name="Graphic 83">
                  <a:extLst>
                    <a:ext uri="{FF2B5EF4-FFF2-40B4-BE49-F238E27FC236}">
                      <a16:creationId xmlns:a16="http://schemas.microsoft.com/office/drawing/2014/main" id="{4EB8FE16-0F00-40E3-86F2-A9DE27E1A7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5" name="TextBox 84">
                  <a:extLst>
                    <a:ext uri="{FF2B5EF4-FFF2-40B4-BE49-F238E27FC236}">
                      <a16:creationId xmlns:a16="http://schemas.microsoft.com/office/drawing/2014/main" id="{710B9F38-815E-4F6D-B02C-854CF38F598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6" name="Group 85">
              <a:extLst>
                <a:ext uri="{FF2B5EF4-FFF2-40B4-BE49-F238E27FC236}">
                  <a16:creationId xmlns:a16="http://schemas.microsoft.com/office/drawing/2014/main" id="{21B7B929-6E4D-4448-9E5E-1258085A7DE1}"/>
                </a:ext>
              </a:extLst>
            </p:cNvPr>
            <p:cNvGrpSpPr/>
            <p:nvPr/>
          </p:nvGrpSpPr>
          <p:grpSpPr>
            <a:xfrm>
              <a:off x="1136574" y="18640814"/>
              <a:ext cx="5024592" cy="2105525"/>
              <a:chOff x="1653538" y="1750435"/>
              <a:chExt cx="5024592" cy="2105525"/>
            </a:xfrm>
          </p:grpSpPr>
          <p:sp>
            <p:nvSpPr>
              <p:cNvPr id="87" name="Freeform: Shape 86">
                <a:extLst>
                  <a:ext uri="{FF2B5EF4-FFF2-40B4-BE49-F238E27FC236}">
                    <a16:creationId xmlns:a16="http://schemas.microsoft.com/office/drawing/2014/main" id="{A818E800-67F6-4F12-91DE-5E97DD70629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 name="Group 87">
                <a:extLst>
                  <a:ext uri="{FF2B5EF4-FFF2-40B4-BE49-F238E27FC236}">
                    <a16:creationId xmlns:a16="http://schemas.microsoft.com/office/drawing/2014/main" id="{9389F76A-72BD-4461-B1BF-36F6F04D0E7B}"/>
                  </a:ext>
                </a:extLst>
              </p:cNvPr>
              <p:cNvGrpSpPr/>
              <p:nvPr/>
            </p:nvGrpSpPr>
            <p:grpSpPr>
              <a:xfrm>
                <a:off x="1653538" y="1757815"/>
                <a:ext cx="956736" cy="1301438"/>
                <a:chOff x="-1490164" y="1399884"/>
                <a:chExt cx="956736" cy="1301438"/>
              </a:xfrm>
            </p:grpSpPr>
            <p:pic>
              <p:nvPicPr>
                <p:cNvPr id="89" name="Graphic 88">
                  <a:extLst>
                    <a:ext uri="{FF2B5EF4-FFF2-40B4-BE49-F238E27FC236}">
                      <a16:creationId xmlns:a16="http://schemas.microsoft.com/office/drawing/2014/main" id="{612022CB-7355-4263-BFF5-18FC0FD653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90" name="TextBox 89">
                  <a:extLst>
                    <a:ext uri="{FF2B5EF4-FFF2-40B4-BE49-F238E27FC236}">
                      <a16:creationId xmlns:a16="http://schemas.microsoft.com/office/drawing/2014/main" id="{70D2F17F-9BE7-4992-9346-EBD91397A2FA}"/>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91" name="Group 90">
              <a:extLst>
                <a:ext uri="{FF2B5EF4-FFF2-40B4-BE49-F238E27FC236}">
                  <a16:creationId xmlns:a16="http://schemas.microsoft.com/office/drawing/2014/main" id="{8989A12D-C4B3-4586-B7C3-3E59CE27E230}"/>
                </a:ext>
              </a:extLst>
            </p:cNvPr>
            <p:cNvGrpSpPr/>
            <p:nvPr/>
          </p:nvGrpSpPr>
          <p:grpSpPr>
            <a:xfrm>
              <a:off x="6032920" y="20466633"/>
              <a:ext cx="4827457" cy="2131508"/>
              <a:chOff x="7523320" y="8589620"/>
              <a:chExt cx="4827457" cy="2131508"/>
            </a:xfrm>
          </p:grpSpPr>
          <p:sp>
            <p:nvSpPr>
              <p:cNvPr id="92" name="Freeform: Shape 91">
                <a:extLst>
                  <a:ext uri="{FF2B5EF4-FFF2-40B4-BE49-F238E27FC236}">
                    <a16:creationId xmlns:a16="http://schemas.microsoft.com/office/drawing/2014/main" id="{05B9C32C-F3CB-42E0-85FC-3DBFFA3738A6}"/>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3" name="Group 92">
                <a:extLst>
                  <a:ext uri="{FF2B5EF4-FFF2-40B4-BE49-F238E27FC236}">
                    <a16:creationId xmlns:a16="http://schemas.microsoft.com/office/drawing/2014/main" id="{3718A486-5D3E-4172-B1A9-BD00B18BE9E4}"/>
                  </a:ext>
                </a:extLst>
              </p:cNvPr>
              <p:cNvGrpSpPr/>
              <p:nvPr/>
            </p:nvGrpSpPr>
            <p:grpSpPr>
              <a:xfrm>
                <a:off x="11394041" y="8589620"/>
                <a:ext cx="956736" cy="1287968"/>
                <a:chOff x="-3862348" y="1399884"/>
                <a:chExt cx="956736" cy="1287968"/>
              </a:xfrm>
            </p:grpSpPr>
            <p:pic>
              <p:nvPicPr>
                <p:cNvPr id="94" name="Graphic 93">
                  <a:extLst>
                    <a:ext uri="{FF2B5EF4-FFF2-40B4-BE49-F238E27FC236}">
                      <a16:creationId xmlns:a16="http://schemas.microsoft.com/office/drawing/2014/main" id="{5D5159B9-A83F-4CAE-BA81-10AED11E0D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95" name="TextBox 94">
                  <a:extLst>
                    <a:ext uri="{FF2B5EF4-FFF2-40B4-BE49-F238E27FC236}">
                      <a16:creationId xmlns:a16="http://schemas.microsoft.com/office/drawing/2014/main" id="{FE315DCF-8AA1-4177-878C-02A4D571424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96" name="Group 95">
              <a:extLst>
                <a:ext uri="{FF2B5EF4-FFF2-40B4-BE49-F238E27FC236}">
                  <a16:creationId xmlns:a16="http://schemas.microsoft.com/office/drawing/2014/main" id="{5C975AB9-7F4E-43DA-9C77-7A28ACA6D228}"/>
                </a:ext>
              </a:extLst>
            </p:cNvPr>
            <p:cNvGrpSpPr/>
            <p:nvPr/>
          </p:nvGrpSpPr>
          <p:grpSpPr>
            <a:xfrm>
              <a:off x="6032920" y="22753903"/>
              <a:ext cx="4827457" cy="2131508"/>
              <a:chOff x="7523320" y="8589620"/>
              <a:chExt cx="4827457" cy="2131508"/>
            </a:xfrm>
          </p:grpSpPr>
          <p:sp>
            <p:nvSpPr>
              <p:cNvPr id="97" name="Freeform: Shape 96">
                <a:extLst>
                  <a:ext uri="{FF2B5EF4-FFF2-40B4-BE49-F238E27FC236}">
                    <a16:creationId xmlns:a16="http://schemas.microsoft.com/office/drawing/2014/main" id="{5C42CAC9-A2A8-42B4-BEFE-9FCD2E7F022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8" name="Group 97">
                <a:extLst>
                  <a:ext uri="{FF2B5EF4-FFF2-40B4-BE49-F238E27FC236}">
                    <a16:creationId xmlns:a16="http://schemas.microsoft.com/office/drawing/2014/main" id="{2BA16B44-7DA4-4201-9E8F-9066819F23B8}"/>
                  </a:ext>
                </a:extLst>
              </p:cNvPr>
              <p:cNvGrpSpPr/>
              <p:nvPr/>
            </p:nvGrpSpPr>
            <p:grpSpPr>
              <a:xfrm>
                <a:off x="11394041" y="8589620"/>
                <a:ext cx="956736" cy="1287968"/>
                <a:chOff x="-3862348" y="1399884"/>
                <a:chExt cx="956736" cy="1287968"/>
              </a:xfrm>
            </p:grpSpPr>
            <p:pic>
              <p:nvPicPr>
                <p:cNvPr id="99" name="Graphic 98">
                  <a:extLst>
                    <a:ext uri="{FF2B5EF4-FFF2-40B4-BE49-F238E27FC236}">
                      <a16:creationId xmlns:a16="http://schemas.microsoft.com/office/drawing/2014/main" id="{0A51DF2C-862D-41F8-B02D-3DF525C3B0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00" name="TextBox 99">
                  <a:extLst>
                    <a:ext uri="{FF2B5EF4-FFF2-40B4-BE49-F238E27FC236}">
                      <a16:creationId xmlns:a16="http://schemas.microsoft.com/office/drawing/2014/main" id="{353491C1-A4AD-4071-8A61-4B9821F6D47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01" name="Group 100">
              <a:extLst>
                <a:ext uri="{FF2B5EF4-FFF2-40B4-BE49-F238E27FC236}">
                  <a16:creationId xmlns:a16="http://schemas.microsoft.com/office/drawing/2014/main" id="{F37CBA34-A9D3-48A9-BA93-94FD30CF554B}"/>
                </a:ext>
              </a:extLst>
            </p:cNvPr>
            <p:cNvGrpSpPr/>
            <p:nvPr/>
          </p:nvGrpSpPr>
          <p:grpSpPr>
            <a:xfrm>
              <a:off x="6096000" y="25041173"/>
              <a:ext cx="4741495" cy="2131542"/>
              <a:chOff x="1504353" y="8801354"/>
              <a:chExt cx="4741495" cy="2131542"/>
            </a:xfrm>
          </p:grpSpPr>
          <p:sp>
            <p:nvSpPr>
              <p:cNvPr id="102" name="Freeform: Shape 101">
                <a:extLst>
                  <a:ext uri="{FF2B5EF4-FFF2-40B4-BE49-F238E27FC236}">
                    <a16:creationId xmlns:a16="http://schemas.microsoft.com/office/drawing/2014/main" id="{9227A7FF-B6AC-483B-B98A-3BB74A8388B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103" name="Group 102">
                <a:extLst>
                  <a:ext uri="{FF2B5EF4-FFF2-40B4-BE49-F238E27FC236}">
                    <a16:creationId xmlns:a16="http://schemas.microsoft.com/office/drawing/2014/main" id="{019C8994-037C-45D7-A51B-09D0EA790DB6}"/>
                  </a:ext>
                </a:extLst>
              </p:cNvPr>
              <p:cNvGrpSpPr/>
              <p:nvPr/>
            </p:nvGrpSpPr>
            <p:grpSpPr>
              <a:xfrm>
                <a:off x="5289112" y="8801354"/>
                <a:ext cx="956736" cy="1301438"/>
                <a:chOff x="-2750419" y="1399884"/>
                <a:chExt cx="956736" cy="1301438"/>
              </a:xfrm>
            </p:grpSpPr>
            <p:pic>
              <p:nvPicPr>
                <p:cNvPr id="104" name="Graphic 103">
                  <a:extLst>
                    <a:ext uri="{FF2B5EF4-FFF2-40B4-BE49-F238E27FC236}">
                      <a16:creationId xmlns:a16="http://schemas.microsoft.com/office/drawing/2014/main" id="{8A21623F-C945-43E1-8A18-20EEC5BCE2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05" name="TextBox 104">
                  <a:extLst>
                    <a:ext uri="{FF2B5EF4-FFF2-40B4-BE49-F238E27FC236}">
                      <a16:creationId xmlns:a16="http://schemas.microsoft.com/office/drawing/2014/main" id="{A3E1A1B7-7B37-4A37-A894-2E019CBF030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06" name="Group 105">
              <a:extLst>
                <a:ext uri="{FF2B5EF4-FFF2-40B4-BE49-F238E27FC236}">
                  <a16:creationId xmlns:a16="http://schemas.microsoft.com/office/drawing/2014/main" id="{051E1792-CFE3-4673-85CF-06F69BCF42F7}"/>
                </a:ext>
              </a:extLst>
            </p:cNvPr>
            <p:cNvGrpSpPr/>
            <p:nvPr/>
          </p:nvGrpSpPr>
          <p:grpSpPr>
            <a:xfrm>
              <a:off x="6112211" y="27345240"/>
              <a:ext cx="4827457" cy="2131508"/>
              <a:chOff x="7523320" y="8589620"/>
              <a:chExt cx="4827457" cy="2131508"/>
            </a:xfrm>
          </p:grpSpPr>
          <p:sp>
            <p:nvSpPr>
              <p:cNvPr id="107" name="Freeform: Shape 106">
                <a:extLst>
                  <a:ext uri="{FF2B5EF4-FFF2-40B4-BE49-F238E27FC236}">
                    <a16:creationId xmlns:a16="http://schemas.microsoft.com/office/drawing/2014/main" id="{AFF77BD6-CA4E-4967-9480-01F1B069C64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8" name="Group 107">
                <a:extLst>
                  <a:ext uri="{FF2B5EF4-FFF2-40B4-BE49-F238E27FC236}">
                    <a16:creationId xmlns:a16="http://schemas.microsoft.com/office/drawing/2014/main" id="{20DAEA2A-B2B2-4149-84AB-3E4181A4D028}"/>
                  </a:ext>
                </a:extLst>
              </p:cNvPr>
              <p:cNvGrpSpPr/>
              <p:nvPr/>
            </p:nvGrpSpPr>
            <p:grpSpPr>
              <a:xfrm>
                <a:off x="11394041" y="8589620"/>
                <a:ext cx="956736" cy="1287968"/>
                <a:chOff x="-3862348" y="1399884"/>
                <a:chExt cx="956736" cy="1287968"/>
              </a:xfrm>
            </p:grpSpPr>
            <p:pic>
              <p:nvPicPr>
                <p:cNvPr id="109" name="Graphic 108">
                  <a:extLst>
                    <a:ext uri="{FF2B5EF4-FFF2-40B4-BE49-F238E27FC236}">
                      <a16:creationId xmlns:a16="http://schemas.microsoft.com/office/drawing/2014/main" id="{38E42F0A-6BAB-4B52-BB99-EDF64270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10" name="TextBox 109">
                  <a:extLst>
                    <a:ext uri="{FF2B5EF4-FFF2-40B4-BE49-F238E27FC236}">
                      <a16:creationId xmlns:a16="http://schemas.microsoft.com/office/drawing/2014/main" id="{F91C824D-8A0D-4746-89BF-DE9D9E9930C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1" name="Group 110">
              <a:extLst>
                <a:ext uri="{FF2B5EF4-FFF2-40B4-BE49-F238E27FC236}">
                  <a16:creationId xmlns:a16="http://schemas.microsoft.com/office/drawing/2014/main" id="{082781FC-62C8-43FE-A991-FE7E1B9A4F08}"/>
                </a:ext>
              </a:extLst>
            </p:cNvPr>
            <p:cNvGrpSpPr/>
            <p:nvPr/>
          </p:nvGrpSpPr>
          <p:grpSpPr>
            <a:xfrm>
              <a:off x="6112211" y="29615713"/>
              <a:ext cx="4827457" cy="2131508"/>
              <a:chOff x="7523320" y="8589620"/>
              <a:chExt cx="4827457" cy="2131508"/>
            </a:xfrm>
          </p:grpSpPr>
          <p:sp>
            <p:nvSpPr>
              <p:cNvPr id="112" name="Freeform: Shape 111">
                <a:extLst>
                  <a:ext uri="{FF2B5EF4-FFF2-40B4-BE49-F238E27FC236}">
                    <a16:creationId xmlns:a16="http://schemas.microsoft.com/office/drawing/2014/main" id="{E35BFE0F-FEAF-4C7E-9B27-91288C99133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3" name="Group 112">
                <a:extLst>
                  <a:ext uri="{FF2B5EF4-FFF2-40B4-BE49-F238E27FC236}">
                    <a16:creationId xmlns:a16="http://schemas.microsoft.com/office/drawing/2014/main" id="{1F8F19A3-F89C-4A12-9E59-4845D3D6865E}"/>
                  </a:ext>
                </a:extLst>
              </p:cNvPr>
              <p:cNvGrpSpPr/>
              <p:nvPr/>
            </p:nvGrpSpPr>
            <p:grpSpPr>
              <a:xfrm>
                <a:off x="11394041" y="8589620"/>
                <a:ext cx="956736" cy="1287968"/>
                <a:chOff x="-3862348" y="1399884"/>
                <a:chExt cx="956736" cy="1287968"/>
              </a:xfrm>
            </p:grpSpPr>
            <p:pic>
              <p:nvPicPr>
                <p:cNvPr id="114" name="Graphic 113">
                  <a:extLst>
                    <a:ext uri="{FF2B5EF4-FFF2-40B4-BE49-F238E27FC236}">
                      <a16:creationId xmlns:a16="http://schemas.microsoft.com/office/drawing/2014/main" id="{6D0FCF3D-F655-45FC-8F7B-E49D66EE12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15" name="TextBox 114">
                  <a:extLst>
                    <a:ext uri="{FF2B5EF4-FFF2-40B4-BE49-F238E27FC236}">
                      <a16:creationId xmlns:a16="http://schemas.microsoft.com/office/drawing/2014/main" id="{EB935608-7AFE-44D8-B7AB-F186E7EB018D}"/>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B1B1E8C8-8AE8-40CA-8BE4-E9E0F3559F0E}"/>
                </a:ext>
              </a:extLst>
            </p:cNvPr>
            <p:cNvGrpSpPr/>
            <p:nvPr/>
          </p:nvGrpSpPr>
          <p:grpSpPr>
            <a:xfrm>
              <a:off x="6096000" y="31912169"/>
              <a:ext cx="4741495" cy="2131542"/>
              <a:chOff x="1504353" y="8801354"/>
              <a:chExt cx="4741495" cy="2131542"/>
            </a:xfrm>
          </p:grpSpPr>
          <p:sp>
            <p:nvSpPr>
              <p:cNvPr id="117" name="Freeform: Shape 116">
                <a:extLst>
                  <a:ext uri="{FF2B5EF4-FFF2-40B4-BE49-F238E27FC236}">
                    <a16:creationId xmlns:a16="http://schemas.microsoft.com/office/drawing/2014/main" id="{5F2F68F0-454F-442F-825D-8BDE16FE31A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118" name="Group 117">
                <a:extLst>
                  <a:ext uri="{FF2B5EF4-FFF2-40B4-BE49-F238E27FC236}">
                    <a16:creationId xmlns:a16="http://schemas.microsoft.com/office/drawing/2014/main" id="{7013FE9A-6BF9-42B4-A81E-33077C472552}"/>
                  </a:ext>
                </a:extLst>
              </p:cNvPr>
              <p:cNvGrpSpPr/>
              <p:nvPr/>
            </p:nvGrpSpPr>
            <p:grpSpPr>
              <a:xfrm>
                <a:off x="5289112" y="8801354"/>
                <a:ext cx="956736" cy="1301438"/>
                <a:chOff x="-2750419" y="1399884"/>
                <a:chExt cx="956736" cy="1301438"/>
              </a:xfrm>
            </p:grpSpPr>
            <p:pic>
              <p:nvPicPr>
                <p:cNvPr id="119" name="Graphic 118">
                  <a:extLst>
                    <a:ext uri="{FF2B5EF4-FFF2-40B4-BE49-F238E27FC236}">
                      <a16:creationId xmlns:a16="http://schemas.microsoft.com/office/drawing/2014/main" id="{2544F8AB-8617-4E30-9300-2838612651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20" name="TextBox 119">
                  <a:extLst>
                    <a:ext uri="{FF2B5EF4-FFF2-40B4-BE49-F238E27FC236}">
                      <a16:creationId xmlns:a16="http://schemas.microsoft.com/office/drawing/2014/main" id="{98E57A7D-890F-495B-943D-51F151FBAF1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5A8A27F9-B70D-47A5-9C91-2F414FCF48ED}"/>
                </a:ext>
              </a:extLst>
            </p:cNvPr>
            <p:cNvGrpSpPr/>
            <p:nvPr/>
          </p:nvGrpSpPr>
          <p:grpSpPr>
            <a:xfrm>
              <a:off x="6118882" y="34223847"/>
              <a:ext cx="4741495" cy="2131542"/>
              <a:chOff x="1504353" y="8801354"/>
              <a:chExt cx="4741495" cy="2131542"/>
            </a:xfrm>
          </p:grpSpPr>
          <p:sp>
            <p:nvSpPr>
              <p:cNvPr id="122" name="Freeform: Shape 121">
                <a:extLst>
                  <a:ext uri="{FF2B5EF4-FFF2-40B4-BE49-F238E27FC236}">
                    <a16:creationId xmlns:a16="http://schemas.microsoft.com/office/drawing/2014/main" id="{11FDB151-974B-49F4-B783-22743EF79B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123" name="Group 122">
                <a:extLst>
                  <a:ext uri="{FF2B5EF4-FFF2-40B4-BE49-F238E27FC236}">
                    <a16:creationId xmlns:a16="http://schemas.microsoft.com/office/drawing/2014/main" id="{D8F62EE0-9900-4645-A992-030B72EC5D23}"/>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B8B35DA0-CECB-4BBA-84AE-B4F359BAF0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C6A82AAE-F8AD-40EE-88A4-DEC8BFD3460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1AE07722-3293-41DB-863B-5DFB65A60946}"/>
                </a:ext>
              </a:extLst>
            </p:cNvPr>
            <p:cNvGrpSpPr/>
            <p:nvPr/>
          </p:nvGrpSpPr>
          <p:grpSpPr>
            <a:xfrm>
              <a:off x="6096000" y="36512613"/>
              <a:ext cx="4741495" cy="2131542"/>
              <a:chOff x="1504353" y="8801354"/>
              <a:chExt cx="4741495" cy="2131542"/>
            </a:xfrm>
          </p:grpSpPr>
          <p:sp>
            <p:nvSpPr>
              <p:cNvPr id="127" name="Freeform: Shape 126">
                <a:extLst>
                  <a:ext uri="{FF2B5EF4-FFF2-40B4-BE49-F238E27FC236}">
                    <a16:creationId xmlns:a16="http://schemas.microsoft.com/office/drawing/2014/main" id="{46822DA5-0A9B-48E0-8839-1E2C6DEEB32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128" name="Group 127">
                <a:extLst>
                  <a:ext uri="{FF2B5EF4-FFF2-40B4-BE49-F238E27FC236}">
                    <a16:creationId xmlns:a16="http://schemas.microsoft.com/office/drawing/2014/main" id="{82AA3EC1-3C4C-4ECF-9B58-439632F88322}"/>
                  </a:ext>
                </a:extLst>
              </p:cNvPr>
              <p:cNvGrpSpPr/>
              <p:nvPr/>
            </p:nvGrpSpPr>
            <p:grpSpPr>
              <a:xfrm>
                <a:off x="5289112" y="8801354"/>
                <a:ext cx="956736" cy="1301438"/>
                <a:chOff x="-2750419" y="1399884"/>
                <a:chExt cx="956736" cy="1301438"/>
              </a:xfrm>
            </p:grpSpPr>
            <p:pic>
              <p:nvPicPr>
                <p:cNvPr id="129" name="Graphic 128">
                  <a:extLst>
                    <a:ext uri="{FF2B5EF4-FFF2-40B4-BE49-F238E27FC236}">
                      <a16:creationId xmlns:a16="http://schemas.microsoft.com/office/drawing/2014/main" id="{3528847D-1FED-4C2B-BED4-485E9C62B0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30" name="TextBox 129">
                  <a:extLst>
                    <a:ext uri="{FF2B5EF4-FFF2-40B4-BE49-F238E27FC236}">
                      <a16:creationId xmlns:a16="http://schemas.microsoft.com/office/drawing/2014/main" id="{981841E8-57EF-478A-A802-1EAA525BBCF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31" name="Group 130">
              <a:extLst>
                <a:ext uri="{FF2B5EF4-FFF2-40B4-BE49-F238E27FC236}">
                  <a16:creationId xmlns:a16="http://schemas.microsoft.com/office/drawing/2014/main" id="{DD416B8C-BA0E-48F7-8839-2F7FA4599C03}"/>
                </a:ext>
              </a:extLst>
            </p:cNvPr>
            <p:cNvGrpSpPr/>
            <p:nvPr/>
          </p:nvGrpSpPr>
          <p:grpSpPr>
            <a:xfrm>
              <a:off x="6118882" y="38783165"/>
              <a:ext cx="4741495" cy="2131542"/>
              <a:chOff x="1504353" y="8801354"/>
              <a:chExt cx="4741495" cy="2131542"/>
            </a:xfrm>
          </p:grpSpPr>
          <p:sp>
            <p:nvSpPr>
              <p:cNvPr id="132" name="Freeform: Shape 131">
                <a:extLst>
                  <a:ext uri="{FF2B5EF4-FFF2-40B4-BE49-F238E27FC236}">
                    <a16:creationId xmlns:a16="http://schemas.microsoft.com/office/drawing/2014/main" id="{CB7A7DBA-066E-4963-AB6A-783710E3061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133" name="Group 132">
                <a:extLst>
                  <a:ext uri="{FF2B5EF4-FFF2-40B4-BE49-F238E27FC236}">
                    <a16:creationId xmlns:a16="http://schemas.microsoft.com/office/drawing/2014/main" id="{3CBFA8C2-940D-465F-8E71-B902098EAE69}"/>
                  </a:ext>
                </a:extLst>
              </p:cNvPr>
              <p:cNvGrpSpPr/>
              <p:nvPr/>
            </p:nvGrpSpPr>
            <p:grpSpPr>
              <a:xfrm>
                <a:off x="5289112" y="8801354"/>
                <a:ext cx="956736" cy="1301438"/>
                <a:chOff x="-2750419" y="1399884"/>
                <a:chExt cx="956736" cy="1301438"/>
              </a:xfrm>
            </p:grpSpPr>
            <p:pic>
              <p:nvPicPr>
                <p:cNvPr id="134" name="Graphic 133">
                  <a:extLst>
                    <a:ext uri="{FF2B5EF4-FFF2-40B4-BE49-F238E27FC236}">
                      <a16:creationId xmlns:a16="http://schemas.microsoft.com/office/drawing/2014/main" id="{33A431F0-439C-4766-A280-34D3B3AA51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35" name="TextBox 134">
                  <a:extLst>
                    <a:ext uri="{FF2B5EF4-FFF2-40B4-BE49-F238E27FC236}">
                      <a16:creationId xmlns:a16="http://schemas.microsoft.com/office/drawing/2014/main" id="{5AF4B99B-EC10-4365-BCB9-67E0D171081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36" name="Group 135">
              <a:extLst>
                <a:ext uri="{FF2B5EF4-FFF2-40B4-BE49-F238E27FC236}">
                  <a16:creationId xmlns:a16="http://schemas.microsoft.com/office/drawing/2014/main" id="{D16C3526-6ADB-4774-A303-A4CC32DDF55B}"/>
                </a:ext>
              </a:extLst>
            </p:cNvPr>
            <p:cNvGrpSpPr/>
            <p:nvPr/>
          </p:nvGrpSpPr>
          <p:grpSpPr>
            <a:xfrm>
              <a:off x="6118882" y="41111148"/>
              <a:ext cx="4827457" cy="2131508"/>
              <a:chOff x="7523320" y="8589620"/>
              <a:chExt cx="4827457" cy="2131508"/>
            </a:xfrm>
          </p:grpSpPr>
          <p:sp>
            <p:nvSpPr>
              <p:cNvPr id="137" name="Freeform: Shape 136">
                <a:extLst>
                  <a:ext uri="{FF2B5EF4-FFF2-40B4-BE49-F238E27FC236}">
                    <a16:creationId xmlns:a16="http://schemas.microsoft.com/office/drawing/2014/main" id="{03DC8CD6-ECCF-4443-9956-05EAA4B790FD}"/>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8" name="Group 137">
                <a:extLst>
                  <a:ext uri="{FF2B5EF4-FFF2-40B4-BE49-F238E27FC236}">
                    <a16:creationId xmlns:a16="http://schemas.microsoft.com/office/drawing/2014/main" id="{49680137-E4CC-4A3B-8116-3232CEA18488}"/>
                  </a:ext>
                </a:extLst>
              </p:cNvPr>
              <p:cNvGrpSpPr/>
              <p:nvPr/>
            </p:nvGrpSpPr>
            <p:grpSpPr>
              <a:xfrm>
                <a:off x="11394041" y="8589620"/>
                <a:ext cx="956736" cy="1287968"/>
                <a:chOff x="-3862348" y="1399884"/>
                <a:chExt cx="956736" cy="1287968"/>
              </a:xfrm>
            </p:grpSpPr>
            <p:pic>
              <p:nvPicPr>
                <p:cNvPr id="139" name="Graphic 138">
                  <a:extLst>
                    <a:ext uri="{FF2B5EF4-FFF2-40B4-BE49-F238E27FC236}">
                      <a16:creationId xmlns:a16="http://schemas.microsoft.com/office/drawing/2014/main" id="{8D21A17B-C413-4733-9E29-8D4CCF1A12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40" name="TextBox 139">
                  <a:extLst>
                    <a:ext uri="{FF2B5EF4-FFF2-40B4-BE49-F238E27FC236}">
                      <a16:creationId xmlns:a16="http://schemas.microsoft.com/office/drawing/2014/main" id="{EDE8F442-01E7-4F88-A179-CDFC6D09FE53}"/>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41" name="Group 140">
              <a:extLst>
                <a:ext uri="{FF2B5EF4-FFF2-40B4-BE49-F238E27FC236}">
                  <a16:creationId xmlns:a16="http://schemas.microsoft.com/office/drawing/2014/main" id="{B76E9FBD-62D1-48AA-AC82-AA5DF1316D12}"/>
                </a:ext>
              </a:extLst>
            </p:cNvPr>
            <p:cNvGrpSpPr/>
            <p:nvPr/>
          </p:nvGrpSpPr>
          <p:grpSpPr>
            <a:xfrm>
              <a:off x="6118882" y="43399914"/>
              <a:ext cx="4827457" cy="2131508"/>
              <a:chOff x="7523320" y="8589620"/>
              <a:chExt cx="4827457" cy="2131508"/>
            </a:xfrm>
          </p:grpSpPr>
          <p:sp>
            <p:nvSpPr>
              <p:cNvPr id="142" name="Freeform: Shape 141">
                <a:extLst>
                  <a:ext uri="{FF2B5EF4-FFF2-40B4-BE49-F238E27FC236}">
                    <a16:creationId xmlns:a16="http://schemas.microsoft.com/office/drawing/2014/main" id="{F819AB00-FAB5-4DEC-812F-5E8FBDD2D3F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3" name="Group 142">
                <a:extLst>
                  <a:ext uri="{FF2B5EF4-FFF2-40B4-BE49-F238E27FC236}">
                    <a16:creationId xmlns:a16="http://schemas.microsoft.com/office/drawing/2014/main" id="{9655E682-30A3-4B56-81F9-882B5B1B3BD5}"/>
                  </a:ext>
                </a:extLst>
              </p:cNvPr>
              <p:cNvGrpSpPr/>
              <p:nvPr/>
            </p:nvGrpSpPr>
            <p:grpSpPr>
              <a:xfrm>
                <a:off x="11394041" y="8589620"/>
                <a:ext cx="956736" cy="1287968"/>
                <a:chOff x="-3862348" y="1399884"/>
                <a:chExt cx="956736" cy="1287968"/>
              </a:xfrm>
            </p:grpSpPr>
            <p:pic>
              <p:nvPicPr>
                <p:cNvPr id="144" name="Graphic 143">
                  <a:extLst>
                    <a:ext uri="{FF2B5EF4-FFF2-40B4-BE49-F238E27FC236}">
                      <a16:creationId xmlns:a16="http://schemas.microsoft.com/office/drawing/2014/main" id="{20583950-E769-4D41-B16E-C6FF07BDAB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45" name="TextBox 144">
                  <a:extLst>
                    <a:ext uri="{FF2B5EF4-FFF2-40B4-BE49-F238E27FC236}">
                      <a16:creationId xmlns:a16="http://schemas.microsoft.com/office/drawing/2014/main" id="{D212E7BB-F266-4822-83A0-0940EE9C917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46" name="Group 145">
              <a:extLst>
                <a:ext uri="{FF2B5EF4-FFF2-40B4-BE49-F238E27FC236}">
                  <a16:creationId xmlns:a16="http://schemas.microsoft.com/office/drawing/2014/main" id="{AB819FCE-864E-4F9F-9784-6B03CEB27EF2}"/>
                </a:ext>
              </a:extLst>
            </p:cNvPr>
            <p:cNvGrpSpPr/>
            <p:nvPr/>
          </p:nvGrpSpPr>
          <p:grpSpPr>
            <a:xfrm>
              <a:off x="6118882" y="45714663"/>
              <a:ext cx="4741495" cy="2131542"/>
              <a:chOff x="1504353" y="8801354"/>
              <a:chExt cx="4741495" cy="2131542"/>
            </a:xfrm>
          </p:grpSpPr>
          <p:sp>
            <p:nvSpPr>
              <p:cNvPr id="147" name="Freeform: Shape 146">
                <a:extLst>
                  <a:ext uri="{FF2B5EF4-FFF2-40B4-BE49-F238E27FC236}">
                    <a16:creationId xmlns:a16="http://schemas.microsoft.com/office/drawing/2014/main" id="{EADD5BCF-664F-4800-9BC3-78D515B813E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8" name="Group 147">
                <a:extLst>
                  <a:ext uri="{FF2B5EF4-FFF2-40B4-BE49-F238E27FC236}">
                    <a16:creationId xmlns:a16="http://schemas.microsoft.com/office/drawing/2014/main" id="{1B023F2A-055D-48DB-9C94-F18A3F64E160}"/>
                  </a:ext>
                </a:extLst>
              </p:cNvPr>
              <p:cNvGrpSpPr/>
              <p:nvPr/>
            </p:nvGrpSpPr>
            <p:grpSpPr>
              <a:xfrm>
                <a:off x="5289112" y="8801354"/>
                <a:ext cx="956736" cy="1301438"/>
                <a:chOff x="-2750419" y="1399884"/>
                <a:chExt cx="956736" cy="1301438"/>
              </a:xfrm>
            </p:grpSpPr>
            <p:pic>
              <p:nvPicPr>
                <p:cNvPr id="149" name="Graphic 148">
                  <a:extLst>
                    <a:ext uri="{FF2B5EF4-FFF2-40B4-BE49-F238E27FC236}">
                      <a16:creationId xmlns:a16="http://schemas.microsoft.com/office/drawing/2014/main" id="{A3D28A17-2023-4DCD-A11E-0B73ECABCF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50" name="TextBox 149">
                  <a:extLst>
                    <a:ext uri="{FF2B5EF4-FFF2-40B4-BE49-F238E27FC236}">
                      <a16:creationId xmlns:a16="http://schemas.microsoft.com/office/drawing/2014/main" id="{C0EEC833-4E4A-443F-8738-F4BC31C3782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152" name="Group 151">
            <a:extLst>
              <a:ext uri="{FF2B5EF4-FFF2-40B4-BE49-F238E27FC236}">
                <a16:creationId xmlns:a16="http://schemas.microsoft.com/office/drawing/2014/main" id="{1D9BD32F-1BC8-46E0-A814-A6935530E9BF}"/>
              </a:ext>
            </a:extLst>
          </p:cNvPr>
          <p:cNvGrpSpPr/>
          <p:nvPr/>
        </p:nvGrpSpPr>
        <p:grpSpPr>
          <a:xfrm>
            <a:off x="-6613214" y="29991445"/>
            <a:ext cx="4761493" cy="2134903"/>
            <a:chOff x="432561" y="4313983"/>
            <a:chExt cx="4761493" cy="2134903"/>
          </a:xfrm>
        </p:grpSpPr>
        <p:sp>
          <p:nvSpPr>
            <p:cNvPr id="153" name="Freeform: Shape 152">
              <a:extLst>
                <a:ext uri="{FF2B5EF4-FFF2-40B4-BE49-F238E27FC236}">
                  <a16:creationId xmlns:a16="http://schemas.microsoft.com/office/drawing/2014/main" id="{F96F59FA-8A90-4564-9EC7-D6260A004D5A}"/>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54" name="Group 153">
              <a:extLst>
                <a:ext uri="{FF2B5EF4-FFF2-40B4-BE49-F238E27FC236}">
                  <a16:creationId xmlns:a16="http://schemas.microsoft.com/office/drawing/2014/main" id="{38F223E4-9005-42DB-925B-AD681D237ECE}"/>
                </a:ext>
              </a:extLst>
            </p:cNvPr>
            <p:cNvGrpSpPr/>
            <p:nvPr/>
          </p:nvGrpSpPr>
          <p:grpSpPr>
            <a:xfrm>
              <a:off x="4237318" y="4313983"/>
              <a:ext cx="956736" cy="1301438"/>
              <a:chOff x="-1490164" y="1399884"/>
              <a:chExt cx="956736" cy="1301438"/>
            </a:xfrm>
          </p:grpSpPr>
          <p:pic>
            <p:nvPicPr>
              <p:cNvPr id="155" name="Graphic 154">
                <a:extLst>
                  <a:ext uri="{FF2B5EF4-FFF2-40B4-BE49-F238E27FC236}">
                    <a16:creationId xmlns:a16="http://schemas.microsoft.com/office/drawing/2014/main" id="{5C617DFA-32D8-4C04-9E03-272E01B9A1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156" name="TextBox 155">
                <a:extLst>
                  <a:ext uri="{FF2B5EF4-FFF2-40B4-BE49-F238E27FC236}">
                    <a16:creationId xmlns:a16="http://schemas.microsoft.com/office/drawing/2014/main" id="{F75B0B58-25AB-4E1B-84F5-F600CE4CE13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7" name="Group 156">
            <a:extLst>
              <a:ext uri="{FF2B5EF4-FFF2-40B4-BE49-F238E27FC236}">
                <a16:creationId xmlns:a16="http://schemas.microsoft.com/office/drawing/2014/main" id="{08E9DABB-ADD4-45D5-9292-E598BF5B3947}"/>
              </a:ext>
            </a:extLst>
          </p:cNvPr>
          <p:cNvGrpSpPr/>
          <p:nvPr/>
        </p:nvGrpSpPr>
        <p:grpSpPr>
          <a:xfrm>
            <a:off x="-11319324" y="27779370"/>
            <a:ext cx="4949674" cy="2116354"/>
            <a:chOff x="6993096" y="662328"/>
            <a:chExt cx="4949674" cy="2116354"/>
          </a:xfrm>
        </p:grpSpPr>
        <p:sp>
          <p:nvSpPr>
            <p:cNvPr id="158" name="Freeform: Shape 157">
              <a:extLst>
                <a:ext uri="{FF2B5EF4-FFF2-40B4-BE49-F238E27FC236}">
                  <a16:creationId xmlns:a16="http://schemas.microsoft.com/office/drawing/2014/main" id="{EBC64A14-367E-470E-94C0-C68DB2F426FC}"/>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59" name="Group 158">
              <a:extLst>
                <a:ext uri="{FF2B5EF4-FFF2-40B4-BE49-F238E27FC236}">
                  <a16:creationId xmlns:a16="http://schemas.microsoft.com/office/drawing/2014/main" id="{DF8997A7-437F-44C2-A738-3B6A820EC35D}"/>
                </a:ext>
              </a:extLst>
            </p:cNvPr>
            <p:cNvGrpSpPr/>
            <p:nvPr/>
          </p:nvGrpSpPr>
          <p:grpSpPr>
            <a:xfrm>
              <a:off x="6993096" y="662328"/>
              <a:ext cx="956736" cy="1301438"/>
              <a:chOff x="-2750419" y="1399884"/>
              <a:chExt cx="956736" cy="1301438"/>
            </a:xfrm>
          </p:grpSpPr>
          <p:pic>
            <p:nvPicPr>
              <p:cNvPr id="160" name="Graphic 159">
                <a:extLst>
                  <a:ext uri="{FF2B5EF4-FFF2-40B4-BE49-F238E27FC236}">
                    <a16:creationId xmlns:a16="http://schemas.microsoft.com/office/drawing/2014/main" id="{3A43E115-6C82-4D4B-B1B5-F8265A66A0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61" name="TextBox 160">
                <a:extLst>
                  <a:ext uri="{FF2B5EF4-FFF2-40B4-BE49-F238E27FC236}">
                    <a16:creationId xmlns:a16="http://schemas.microsoft.com/office/drawing/2014/main" id="{B416D506-C6CE-4CCB-99FE-5800E4FC176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2" name="Group 161">
            <a:extLst>
              <a:ext uri="{FF2B5EF4-FFF2-40B4-BE49-F238E27FC236}">
                <a16:creationId xmlns:a16="http://schemas.microsoft.com/office/drawing/2014/main" id="{06097843-62E7-4313-AC58-63436D35C9CD}"/>
              </a:ext>
            </a:extLst>
          </p:cNvPr>
          <p:cNvGrpSpPr/>
          <p:nvPr/>
        </p:nvGrpSpPr>
        <p:grpSpPr>
          <a:xfrm>
            <a:off x="-11231630" y="25260106"/>
            <a:ext cx="4861980" cy="2130685"/>
            <a:chOff x="6975107" y="652719"/>
            <a:chExt cx="4861980" cy="2130685"/>
          </a:xfrm>
        </p:grpSpPr>
        <p:grpSp>
          <p:nvGrpSpPr>
            <p:cNvPr id="163" name="Group 162">
              <a:extLst>
                <a:ext uri="{FF2B5EF4-FFF2-40B4-BE49-F238E27FC236}">
                  <a16:creationId xmlns:a16="http://schemas.microsoft.com/office/drawing/2014/main" id="{33571897-902F-4BCA-8392-54D4312A8E3A}"/>
                </a:ext>
              </a:extLst>
            </p:cNvPr>
            <p:cNvGrpSpPr/>
            <p:nvPr/>
          </p:nvGrpSpPr>
          <p:grpSpPr>
            <a:xfrm>
              <a:off x="6975107" y="652719"/>
              <a:ext cx="956736" cy="1287968"/>
              <a:chOff x="-3862348" y="1399884"/>
              <a:chExt cx="956736" cy="1287968"/>
            </a:xfrm>
          </p:grpSpPr>
          <p:pic>
            <p:nvPicPr>
              <p:cNvPr id="165" name="Graphic 164">
                <a:extLst>
                  <a:ext uri="{FF2B5EF4-FFF2-40B4-BE49-F238E27FC236}">
                    <a16:creationId xmlns:a16="http://schemas.microsoft.com/office/drawing/2014/main" id="{45D822EE-91D4-4B86-B49D-96804FDACA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66" name="TextBox 165">
                <a:extLst>
                  <a:ext uri="{FF2B5EF4-FFF2-40B4-BE49-F238E27FC236}">
                    <a16:creationId xmlns:a16="http://schemas.microsoft.com/office/drawing/2014/main" id="{523A6FD5-83C3-4248-9F0C-73AE66311C8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164" name="Freeform: Shape 163">
              <a:extLst>
                <a:ext uri="{FF2B5EF4-FFF2-40B4-BE49-F238E27FC236}">
                  <a16:creationId xmlns:a16="http://schemas.microsoft.com/office/drawing/2014/main" id="{B97A11C7-085B-4696-825F-D68F23B3EE31}"/>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nvGrpSpPr>
          <p:cNvPr id="167" name="Group 166">
            <a:extLst>
              <a:ext uri="{FF2B5EF4-FFF2-40B4-BE49-F238E27FC236}">
                <a16:creationId xmlns:a16="http://schemas.microsoft.com/office/drawing/2014/main" id="{030762FE-2DA1-4008-9312-79AB2FDD9302}"/>
              </a:ext>
            </a:extLst>
          </p:cNvPr>
          <p:cNvGrpSpPr/>
          <p:nvPr/>
        </p:nvGrpSpPr>
        <p:grpSpPr>
          <a:xfrm>
            <a:off x="-6369650" y="20874876"/>
            <a:ext cx="4827457" cy="2131508"/>
            <a:chOff x="7523320" y="8589620"/>
            <a:chExt cx="4827457" cy="2131508"/>
          </a:xfrm>
        </p:grpSpPr>
        <p:sp>
          <p:nvSpPr>
            <p:cNvPr id="168" name="Freeform: Shape 167">
              <a:extLst>
                <a:ext uri="{FF2B5EF4-FFF2-40B4-BE49-F238E27FC236}">
                  <a16:creationId xmlns:a16="http://schemas.microsoft.com/office/drawing/2014/main" id="{10F752A9-9B6F-437D-A443-9EDD5564F23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9" name="Group 168">
              <a:extLst>
                <a:ext uri="{FF2B5EF4-FFF2-40B4-BE49-F238E27FC236}">
                  <a16:creationId xmlns:a16="http://schemas.microsoft.com/office/drawing/2014/main" id="{693F97E6-13E2-45E5-8547-57C23829583C}"/>
                </a:ext>
              </a:extLst>
            </p:cNvPr>
            <p:cNvGrpSpPr/>
            <p:nvPr/>
          </p:nvGrpSpPr>
          <p:grpSpPr>
            <a:xfrm>
              <a:off x="11394041" y="8589620"/>
              <a:ext cx="956736" cy="1287968"/>
              <a:chOff x="-3862348" y="1399884"/>
              <a:chExt cx="956736" cy="1287968"/>
            </a:xfrm>
          </p:grpSpPr>
          <p:pic>
            <p:nvPicPr>
              <p:cNvPr id="170" name="Graphic 169">
                <a:extLst>
                  <a:ext uri="{FF2B5EF4-FFF2-40B4-BE49-F238E27FC236}">
                    <a16:creationId xmlns:a16="http://schemas.microsoft.com/office/drawing/2014/main" id="{AF2C1183-E95F-4E26-B282-C9E91CC103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1" name="TextBox 170">
                <a:extLst>
                  <a:ext uri="{FF2B5EF4-FFF2-40B4-BE49-F238E27FC236}">
                    <a16:creationId xmlns:a16="http://schemas.microsoft.com/office/drawing/2014/main" id="{FB49F8EF-7DA8-4E1F-943D-1487C28A91CD}"/>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72" name="Group 171">
            <a:extLst>
              <a:ext uri="{FF2B5EF4-FFF2-40B4-BE49-F238E27FC236}">
                <a16:creationId xmlns:a16="http://schemas.microsoft.com/office/drawing/2014/main" id="{5E9234C2-C821-4B58-989C-6955226D7C1E}"/>
              </a:ext>
            </a:extLst>
          </p:cNvPr>
          <p:cNvGrpSpPr/>
          <p:nvPr/>
        </p:nvGrpSpPr>
        <p:grpSpPr>
          <a:xfrm>
            <a:off x="-6432762" y="23142081"/>
            <a:ext cx="4741495" cy="2131542"/>
            <a:chOff x="1504353" y="8801354"/>
            <a:chExt cx="4741495" cy="2131542"/>
          </a:xfrm>
        </p:grpSpPr>
        <p:sp>
          <p:nvSpPr>
            <p:cNvPr id="173" name="Freeform: Shape 172">
              <a:extLst>
                <a:ext uri="{FF2B5EF4-FFF2-40B4-BE49-F238E27FC236}">
                  <a16:creationId xmlns:a16="http://schemas.microsoft.com/office/drawing/2014/main" id="{5F5CE3C4-CA75-4FF9-88B4-1CD9A5F320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74" name="Group 173">
              <a:extLst>
                <a:ext uri="{FF2B5EF4-FFF2-40B4-BE49-F238E27FC236}">
                  <a16:creationId xmlns:a16="http://schemas.microsoft.com/office/drawing/2014/main" id="{507FA1F6-B1CF-4AEA-B02D-CAD407122753}"/>
                </a:ext>
              </a:extLst>
            </p:cNvPr>
            <p:cNvGrpSpPr/>
            <p:nvPr/>
          </p:nvGrpSpPr>
          <p:grpSpPr>
            <a:xfrm>
              <a:off x="5289112" y="8801354"/>
              <a:ext cx="956736" cy="1301438"/>
              <a:chOff x="-2750419" y="1399884"/>
              <a:chExt cx="956736" cy="1301438"/>
            </a:xfrm>
          </p:grpSpPr>
          <p:pic>
            <p:nvPicPr>
              <p:cNvPr id="175" name="Graphic 174">
                <a:extLst>
                  <a:ext uri="{FF2B5EF4-FFF2-40B4-BE49-F238E27FC236}">
                    <a16:creationId xmlns:a16="http://schemas.microsoft.com/office/drawing/2014/main" id="{62ED88E1-96E2-4CF2-B056-62C706A1A5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76" name="TextBox 175">
                <a:extLst>
                  <a:ext uri="{FF2B5EF4-FFF2-40B4-BE49-F238E27FC236}">
                    <a16:creationId xmlns:a16="http://schemas.microsoft.com/office/drawing/2014/main" id="{9E5DA6A1-CD0A-4DDD-8046-06EB1FCA521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77" name="Group 176">
            <a:extLst>
              <a:ext uri="{FF2B5EF4-FFF2-40B4-BE49-F238E27FC236}">
                <a16:creationId xmlns:a16="http://schemas.microsoft.com/office/drawing/2014/main" id="{76480515-9A71-4E33-A70D-495775991237}"/>
              </a:ext>
            </a:extLst>
          </p:cNvPr>
          <p:cNvGrpSpPr/>
          <p:nvPr/>
        </p:nvGrpSpPr>
        <p:grpSpPr>
          <a:xfrm>
            <a:off x="-6613214" y="36976549"/>
            <a:ext cx="4761493" cy="2134903"/>
            <a:chOff x="432561" y="4313983"/>
            <a:chExt cx="4761493" cy="2134903"/>
          </a:xfrm>
        </p:grpSpPr>
        <p:sp>
          <p:nvSpPr>
            <p:cNvPr id="178" name="Freeform: Shape 177">
              <a:extLst>
                <a:ext uri="{FF2B5EF4-FFF2-40B4-BE49-F238E27FC236}">
                  <a16:creationId xmlns:a16="http://schemas.microsoft.com/office/drawing/2014/main" id="{68743BF9-6B42-49AA-917B-B902902DDF41}"/>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79" name="Group 178">
              <a:extLst>
                <a:ext uri="{FF2B5EF4-FFF2-40B4-BE49-F238E27FC236}">
                  <a16:creationId xmlns:a16="http://schemas.microsoft.com/office/drawing/2014/main" id="{30083998-59AC-412C-8E7F-A799AC0E7CCC}"/>
                </a:ext>
              </a:extLst>
            </p:cNvPr>
            <p:cNvGrpSpPr/>
            <p:nvPr/>
          </p:nvGrpSpPr>
          <p:grpSpPr>
            <a:xfrm>
              <a:off x="4237318" y="4313983"/>
              <a:ext cx="956736" cy="1301438"/>
              <a:chOff x="-1490164" y="1399884"/>
              <a:chExt cx="956736" cy="1301438"/>
            </a:xfrm>
          </p:grpSpPr>
          <p:pic>
            <p:nvPicPr>
              <p:cNvPr id="180" name="Graphic 179">
                <a:extLst>
                  <a:ext uri="{FF2B5EF4-FFF2-40B4-BE49-F238E27FC236}">
                    <a16:creationId xmlns:a16="http://schemas.microsoft.com/office/drawing/2014/main" id="{97733B13-EEB6-473A-8BE3-2101B206F6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181" name="TextBox 180">
                <a:extLst>
                  <a:ext uri="{FF2B5EF4-FFF2-40B4-BE49-F238E27FC236}">
                    <a16:creationId xmlns:a16="http://schemas.microsoft.com/office/drawing/2014/main" id="{391361F7-9C9D-46C4-9453-59C35510509A}"/>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82" name="Group 181">
            <a:extLst>
              <a:ext uri="{FF2B5EF4-FFF2-40B4-BE49-F238E27FC236}">
                <a16:creationId xmlns:a16="http://schemas.microsoft.com/office/drawing/2014/main" id="{388187B4-F13F-4CFB-BED4-819A70075310}"/>
              </a:ext>
            </a:extLst>
          </p:cNvPr>
          <p:cNvGrpSpPr/>
          <p:nvPr/>
        </p:nvGrpSpPr>
        <p:grpSpPr>
          <a:xfrm>
            <a:off x="-11319324" y="34764474"/>
            <a:ext cx="4949674" cy="2116354"/>
            <a:chOff x="6993096" y="662328"/>
            <a:chExt cx="4949674" cy="2116354"/>
          </a:xfrm>
        </p:grpSpPr>
        <p:sp>
          <p:nvSpPr>
            <p:cNvPr id="183" name="Freeform: Shape 182">
              <a:extLst>
                <a:ext uri="{FF2B5EF4-FFF2-40B4-BE49-F238E27FC236}">
                  <a16:creationId xmlns:a16="http://schemas.microsoft.com/office/drawing/2014/main" id="{F0174D76-E23F-4DD9-9284-BFB12CBB82EC}"/>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84" name="Group 183">
              <a:extLst>
                <a:ext uri="{FF2B5EF4-FFF2-40B4-BE49-F238E27FC236}">
                  <a16:creationId xmlns:a16="http://schemas.microsoft.com/office/drawing/2014/main" id="{E4EEE7A0-9F33-4AFD-8300-58FF724D07DB}"/>
                </a:ext>
              </a:extLst>
            </p:cNvPr>
            <p:cNvGrpSpPr/>
            <p:nvPr/>
          </p:nvGrpSpPr>
          <p:grpSpPr>
            <a:xfrm>
              <a:off x="6993096" y="662328"/>
              <a:ext cx="956736" cy="1301438"/>
              <a:chOff x="-2750419" y="1399884"/>
              <a:chExt cx="956736" cy="1301438"/>
            </a:xfrm>
          </p:grpSpPr>
          <p:pic>
            <p:nvPicPr>
              <p:cNvPr id="185" name="Graphic 184">
                <a:extLst>
                  <a:ext uri="{FF2B5EF4-FFF2-40B4-BE49-F238E27FC236}">
                    <a16:creationId xmlns:a16="http://schemas.microsoft.com/office/drawing/2014/main" id="{24B94328-6FFE-42AD-A738-B698FED395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6" name="TextBox 185">
                <a:extLst>
                  <a:ext uri="{FF2B5EF4-FFF2-40B4-BE49-F238E27FC236}">
                    <a16:creationId xmlns:a16="http://schemas.microsoft.com/office/drawing/2014/main" id="{B5EB301A-E889-4E57-BF9C-56E923D096E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87" name="Group 186">
            <a:extLst>
              <a:ext uri="{FF2B5EF4-FFF2-40B4-BE49-F238E27FC236}">
                <a16:creationId xmlns:a16="http://schemas.microsoft.com/office/drawing/2014/main" id="{BC14BF02-4458-4889-B08A-38EB43AD236E}"/>
              </a:ext>
            </a:extLst>
          </p:cNvPr>
          <p:cNvGrpSpPr/>
          <p:nvPr/>
        </p:nvGrpSpPr>
        <p:grpSpPr>
          <a:xfrm>
            <a:off x="-11231630" y="32245210"/>
            <a:ext cx="4861980" cy="2130685"/>
            <a:chOff x="6975107" y="652719"/>
            <a:chExt cx="4861980" cy="2130685"/>
          </a:xfrm>
        </p:grpSpPr>
        <p:grpSp>
          <p:nvGrpSpPr>
            <p:cNvPr id="188" name="Group 187">
              <a:extLst>
                <a:ext uri="{FF2B5EF4-FFF2-40B4-BE49-F238E27FC236}">
                  <a16:creationId xmlns:a16="http://schemas.microsoft.com/office/drawing/2014/main" id="{DD5437DD-3EC8-4336-80BD-D18D9D24152A}"/>
                </a:ext>
              </a:extLst>
            </p:cNvPr>
            <p:cNvGrpSpPr/>
            <p:nvPr/>
          </p:nvGrpSpPr>
          <p:grpSpPr>
            <a:xfrm>
              <a:off x="6975107" y="652719"/>
              <a:ext cx="956736" cy="1287968"/>
              <a:chOff x="-3862348" y="1399884"/>
              <a:chExt cx="956736" cy="1287968"/>
            </a:xfrm>
          </p:grpSpPr>
          <p:pic>
            <p:nvPicPr>
              <p:cNvPr id="190" name="Graphic 189">
                <a:extLst>
                  <a:ext uri="{FF2B5EF4-FFF2-40B4-BE49-F238E27FC236}">
                    <a16:creationId xmlns:a16="http://schemas.microsoft.com/office/drawing/2014/main" id="{0CAA05D9-A315-412E-9664-83924F0A09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1" name="TextBox 190">
                <a:extLst>
                  <a:ext uri="{FF2B5EF4-FFF2-40B4-BE49-F238E27FC236}">
                    <a16:creationId xmlns:a16="http://schemas.microsoft.com/office/drawing/2014/main" id="{5E7B3486-6994-41A1-AE62-59E7B2169DD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189" name="Freeform: Shape 188">
              <a:extLst>
                <a:ext uri="{FF2B5EF4-FFF2-40B4-BE49-F238E27FC236}">
                  <a16:creationId xmlns:a16="http://schemas.microsoft.com/office/drawing/2014/main" id="{C53D7A2F-FAFF-4C7B-82E6-8B064C6045AA}"/>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1024025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8" name="TextBox 7">
            <a:extLst>
              <a:ext uri="{FF2B5EF4-FFF2-40B4-BE49-F238E27FC236}">
                <a16:creationId xmlns:a16="http://schemas.microsoft.com/office/drawing/2014/main" id="{C2427407-BA50-444E-897C-F8664524F83E}"/>
              </a:ext>
            </a:extLst>
          </p:cNvPr>
          <p:cNvSpPr txBox="1"/>
          <p:nvPr/>
        </p:nvSpPr>
        <p:spPr>
          <a:xfrm>
            <a:off x="5215031" y="738978"/>
            <a:ext cx="2302443" cy="830997"/>
          </a:xfrm>
          <a:prstGeom prst="rect">
            <a:avLst/>
          </a:prstGeom>
          <a:noFill/>
        </p:spPr>
        <p:txBody>
          <a:bodyPr wrap="square" rtlCol="0">
            <a:spAutoFit/>
          </a:bodyPr>
          <a:lstStyle/>
          <a:p>
            <a:r>
              <a:rPr lang="zh-CN" altLang="en-US" sz="4800" dirty="0">
                <a:solidFill>
                  <a:schemeClr val="bg2"/>
                </a:solidFill>
                <a:latin typeface="微软雅黑 Light" panose="020B0502040204020203" pitchFamily="34" charset="-122"/>
                <a:ea typeface="微软雅黑 Light" panose="020B0502040204020203" pitchFamily="34" charset="-122"/>
              </a:rPr>
              <a:t>動機</a:t>
            </a:r>
            <a:endParaRPr lang="zh-TW" altLang="en-US" sz="4800" dirty="0">
              <a:solidFill>
                <a:schemeClr val="bg2"/>
              </a:solidFill>
              <a:latin typeface="微软雅黑 Light" panose="020B0502040204020203" pitchFamily="34" charset="-122"/>
              <a:ea typeface="微软雅黑 Light" panose="020B0502040204020203" pitchFamily="34" charset="-122"/>
            </a:endParaRPr>
          </a:p>
        </p:txBody>
      </p:sp>
      <p:pic>
        <p:nvPicPr>
          <p:cNvPr id="10" name="Picture 9">
            <a:extLst>
              <a:ext uri="{FF2B5EF4-FFF2-40B4-BE49-F238E27FC236}">
                <a16:creationId xmlns:a16="http://schemas.microsoft.com/office/drawing/2014/main" id="{C779A8BD-6BC3-4CA2-B3FA-3611DF7988E7}"/>
              </a:ext>
            </a:extLst>
          </p:cNvPr>
          <p:cNvPicPr>
            <a:picLocks noChangeAspect="1"/>
          </p:cNvPicPr>
          <p:nvPr/>
        </p:nvPicPr>
        <p:blipFill>
          <a:blip r:embed="rId3"/>
          <a:stretch>
            <a:fillRect/>
          </a:stretch>
        </p:blipFill>
        <p:spPr>
          <a:xfrm>
            <a:off x="3342077" y="646285"/>
            <a:ext cx="1122907" cy="1122907"/>
          </a:xfrm>
          <a:prstGeom prst="rect">
            <a:avLst/>
          </a:prstGeom>
        </p:spPr>
      </p:pic>
      <p:pic>
        <p:nvPicPr>
          <p:cNvPr id="12" name="Picture 11">
            <a:extLst>
              <a:ext uri="{FF2B5EF4-FFF2-40B4-BE49-F238E27FC236}">
                <a16:creationId xmlns:a16="http://schemas.microsoft.com/office/drawing/2014/main" id="{43EF699A-FF27-4593-AF24-B546ECA13A9A}"/>
              </a:ext>
            </a:extLst>
          </p:cNvPr>
          <p:cNvPicPr>
            <a:picLocks noChangeAspect="1"/>
          </p:cNvPicPr>
          <p:nvPr/>
        </p:nvPicPr>
        <p:blipFill>
          <a:blip r:embed="rId4"/>
          <a:stretch>
            <a:fillRect/>
          </a:stretch>
        </p:blipFill>
        <p:spPr>
          <a:xfrm>
            <a:off x="5537672" y="2483063"/>
            <a:ext cx="1085850" cy="1085850"/>
          </a:xfrm>
          <a:prstGeom prst="rect">
            <a:avLst/>
          </a:prstGeom>
        </p:spPr>
      </p:pic>
      <p:pic>
        <p:nvPicPr>
          <p:cNvPr id="13" name="Picture 12">
            <a:extLst>
              <a:ext uri="{FF2B5EF4-FFF2-40B4-BE49-F238E27FC236}">
                <a16:creationId xmlns:a16="http://schemas.microsoft.com/office/drawing/2014/main" id="{0CCCA5AA-F9D8-4ADB-83CB-B22D47C49FC9}"/>
              </a:ext>
            </a:extLst>
          </p:cNvPr>
          <p:cNvPicPr>
            <a:picLocks noChangeAspect="1"/>
          </p:cNvPicPr>
          <p:nvPr/>
        </p:nvPicPr>
        <p:blipFill>
          <a:blip r:embed="rId3"/>
          <a:stretch>
            <a:fillRect/>
          </a:stretch>
        </p:blipFill>
        <p:spPr>
          <a:xfrm>
            <a:off x="3342077" y="5952736"/>
            <a:ext cx="1122907" cy="1122907"/>
          </a:xfrm>
          <a:prstGeom prst="rect">
            <a:avLst/>
          </a:prstGeom>
        </p:spPr>
      </p:pic>
      <p:pic>
        <p:nvPicPr>
          <p:cNvPr id="15" name="Picture 14">
            <a:extLst>
              <a:ext uri="{FF2B5EF4-FFF2-40B4-BE49-F238E27FC236}">
                <a16:creationId xmlns:a16="http://schemas.microsoft.com/office/drawing/2014/main" id="{6FD69F0C-080F-4E30-9AAD-43088D3CC8E5}"/>
              </a:ext>
            </a:extLst>
          </p:cNvPr>
          <p:cNvPicPr>
            <a:picLocks noChangeAspect="1"/>
          </p:cNvPicPr>
          <p:nvPr/>
        </p:nvPicPr>
        <p:blipFill>
          <a:blip r:embed="rId3"/>
          <a:stretch>
            <a:fillRect/>
          </a:stretch>
        </p:blipFill>
        <p:spPr>
          <a:xfrm>
            <a:off x="3342078" y="1600525"/>
            <a:ext cx="1122907" cy="1122907"/>
          </a:xfrm>
          <a:prstGeom prst="rect">
            <a:avLst/>
          </a:prstGeom>
        </p:spPr>
      </p:pic>
      <p:sp>
        <p:nvSpPr>
          <p:cNvPr id="16" name="TextBox 15">
            <a:extLst>
              <a:ext uri="{FF2B5EF4-FFF2-40B4-BE49-F238E27FC236}">
                <a16:creationId xmlns:a16="http://schemas.microsoft.com/office/drawing/2014/main" id="{1DE1755F-CAA6-44C1-94BF-FC98BC1E923A}"/>
              </a:ext>
            </a:extLst>
          </p:cNvPr>
          <p:cNvSpPr txBox="1"/>
          <p:nvPr/>
        </p:nvSpPr>
        <p:spPr>
          <a:xfrm>
            <a:off x="5215031" y="1653842"/>
            <a:ext cx="3089655" cy="769441"/>
          </a:xfrm>
          <a:prstGeom prst="rect">
            <a:avLst/>
          </a:prstGeom>
          <a:noFill/>
        </p:spPr>
        <p:txBody>
          <a:bodyPr wrap="square" rtlCol="0">
            <a:spAutoFit/>
          </a:bodyPr>
          <a:lstStyle/>
          <a:p>
            <a:r>
              <a:rPr lang="zh-CN" altLang="en-US" sz="4400" dirty="0">
                <a:solidFill>
                  <a:schemeClr val="bg2"/>
                </a:solidFill>
                <a:latin typeface="微软雅黑 Light" panose="020B0502040204020203" pitchFamily="34" charset="-122"/>
                <a:ea typeface="微软雅黑 Light" panose="020B0502040204020203" pitchFamily="34" charset="-122"/>
              </a:rPr>
              <a:t>專案介紹</a:t>
            </a:r>
            <a:endParaRPr lang="zh-TW" altLang="en-US" sz="4400" dirty="0">
              <a:solidFill>
                <a:schemeClr val="bg2"/>
              </a:solidFill>
              <a:latin typeface="微软雅黑 Light" panose="020B0502040204020203" pitchFamily="34" charset="-122"/>
              <a:ea typeface="微软雅黑 Light" panose="020B0502040204020203" pitchFamily="34" charset="-122"/>
            </a:endParaRPr>
          </a:p>
        </p:txBody>
      </p:sp>
      <p:sp>
        <p:nvSpPr>
          <p:cNvPr id="17" name="TextBox 16">
            <a:extLst>
              <a:ext uri="{FF2B5EF4-FFF2-40B4-BE49-F238E27FC236}">
                <a16:creationId xmlns:a16="http://schemas.microsoft.com/office/drawing/2014/main" id="{B674EA31-E91C-4FB3-9C3C-AB9728873EE6}"/>
              </a:ext>
            </a:extLst>
          </p:cNvPr>
          <p:cNvSpPr txBox="1"/>
          <p:nvPr/>
        </p:nvSpPr>
        <p:spPr>
          <a:xfrm>
            <a:off x="6982184" y="2516640"/>
            <a:ext cx="3089655" cy="477054"/>
          </a:xfrm>
          <a:prstGeom prst="rect">
            <a:avLst/>
          </a:prstGeom>
          <a:noFill/>
        </p:spPr>
        <p:txBody>
          <a:bodyPr wrap="square" rtlCol="0">
            <a:spAutoFit/>
          </a:bodyPr>
          <a:lstStyle/>
          <a:p>
            <a:r>
              <a:rPr lang="zh-CN" altLang="en-US" sz="2500" dirty="0">
                <a:solidFill>
                  <a:schemeClr val="bg2"/>
                </a:solidFill>
                <a:latin typeface="微软雅黑 Light" panose="020B0502040204020203" pitchFamily="34" charset="-122"/>
                <a:ea typeface="微软雅黑 Light" panose="020B0502040204020203" pitchFamily="34" charset="-122"/>
              </a:rPr>
              <a:t>⛏我們到底在幹嘛？</a:t>
            </a:r>
            <a:endParaRPr lang="zh-TW" altLang="en-US" sz="2500" dirty="0">
              <a:solidFill>
                <a:schemeClr val="bg2"/>
              </a:solidFill>
              <a:latin typeface="微软雅黑 Light" panose="020B0502040204020203" pitchFamily="34" charset="-122"/>
              <a:ea typeface="微软雅黑 Light" panose="020B0502040204020203" pitchFamily="34" charset="-122"/>
            </a:endParaRPr>
          </a:p>
        </p:txBody>
      </p:sp>
      <p:sp>
        <p:nvSpPr>
          <p:cNvPr id="21" name="TextBox 20">
            <a:extLst>
              <a:ext uri="{FF2B5EF4-FFF2-40B4-BE49-F238E27FC236}">
                <a16:creationId xmlns:a16="http://schemas.microsoft.com/office/drawing/2014/main" id="{5E9DBC7F-6C23-43EF-A9A5-968A023682A1}"/>
              </a:ext>
            </a:extLst>
          </p:cNvPr>
          <p:cNvSpPr txBox="1"/>
          <p:nvPr/>
        </p:nvSpPr>
        <p:spPr>
          <a:xfrm>
            <a:off x="6982184" y="2957884"/>
            <a:ext cx="3089655" cy="477054"/>
          </a:xfrm>
          <a:prstGeom prst="rect">
            <a:avLst/>
          </a:prstGeom>
          <a:noFill/>
        </p:spPr>
        <p:txBody>
          <a:bodyPr wrap="square" rtlCol="0">
            <a:spAutoFit/>
          </a:bodyPr>
          <a:lstStyle/>
          <a:p>
            <a:r>
              <a:rPr lang="zh-CN" altLang="en-US" sz="2500" dirty="0">
                <a:solidFill>
                  <a:schemeClr val="bg2"/>
                </a:solidFill>
                <a:latin typeface="微软雅黑 Light" panose="020B0502040204020203" pitchFamily="34" charset="-122"/>
                <a:ea typeface="微软雅黑 Light" panose="020B0502040204020203" pitchFamily="34" charset="-122"/>
              </a:rPr>
              <a:t>⛏專案介紹</a:t>
            </a:r>
            <a:endParaRPr lang="zh-TW" altLang="en-US" sz="2500" dirty="0">
              <a:solidFill>
                <a:schemeClr val="bg2"/>
              </a:solidFill>
              <a:latin typeface="微软雅黑 Light" panose="020B0502040204020203" pitchFamily="34" charset="-122"/>
              <a:ea typeface="微软雅黑 Light" panose="020B0502040204020203" pitchFamily="34" charset="-122"/>
            </a:endParaRPr>
          </a:p>
        </p:txBody>
      </p:sp>
      <p:pic>
        <p:nvPicPr>
          <p:cNvPr id="24" name="Picture 23">
            <a:extLst>
              <a:ext uri="{FF2B5EF4-FFF2-40B4-BE49-F238E27FC236}">
                <a16:creationId xmlns:a16="http://schemas.microsoft.com/office/drawing/2014/main" id="{815A72B3-6B3E-4B6B-B375-A480412DE8E1}"/>
              </a:ext>
            </a:extLst>
          </p:cNvPr>
          <p:cNvPicPr>
            <a:picLocks noChangeAspect="1"/>
          </p:cNvPicPr>
          <p:nvPr/>
        </p:nvPicPr>
        <p:blipFill>
          <a:blip r:embed="rId3"/>
          <a:stretch>
            <a:fillRect/>
          </a:stretch>
        </p:blipFill>
        <p:spPr>
          <a:xfrm>
            <a:off x="3308418" y="4287466"/>
            <a:ext cx="1122907" cy="1122907"/>
          </a:xfrm>
          <a:prstGeom prst="rect">
            <a:avLst/>
          </a:prstGeom>
        </p:spPr>
      </p:pic>
      <p:sp>
        <p:nvSpPr>
          <p:cNvPr id="25" name="TextBox 24">
            <a:extLst>
              <a:ext uri="{FF2B5EF4-FFF2-40B4-BE49-F238E27FC236}">
                <a16:creationId xmlns:a16="http://schemas.microsoft.com/office/drawing/2014/main" id="{E54D077B-02D0-443F-ADDE-D7E0F49F54C5}"/>
              </a:ext>
            </a:extLst>
          </p:cNvPr>
          <p:cNvSpPr txBox="1"/>
          <p:nvPr/>
        </p:nvSpPr>
        <p:spPr>
          <a:xfrm>
            <a:off x="5215031" y="4363538"/>
            <a:ext cx="5784851" cy="830997"/>
          </a:xfrm>
          <a:prstGeom prst="rect">
            <a:avLst/>
          </a:prstGeom>
          <a:noFill/>
        </p:spPr>
        <p:txBody>
          <a:bodyPr wrap="square" rtlCol="0">
            <a:spAutoFit/>
          </a:bodyPr>
          <a:lstStyle/>
          <a:p>
            <a:r>
              <a:rPr lang="zh-CN" altLang="en-US" sz="4800" dirty="0">
                <a:solidFill>
                  <a:schemeClr val="bg2"/>
                </a:solidFill>
                <a:latin typeface="微软雅黑 Light" panose="020B0502040204020203" pitchFamily="34" charset="-122"/>
                <a:ea typeface="微软雅黑 Light" panose="020B0502040204020203" pitchFamily="34" charset="-122"/>
              </a:rPr>
              <a:t>如何分工？</a:t>
            </a:r>
            <a:endParaRPr lang="zh-TW" altLang="en-US" sz="4800" dirty="0">
              <a:solidFill>
                <a:schemeClr val="bg2"/>
              </a:solidFill>
              <a:latin typeface="微软雅黑 Light" panose="020B0502040204020203" pitchFamily="34" charset="-122"/>
              <a:ea typeface="微软雅黑 Light" panose="020B0502040204020203" pitchFamily="34" charset="-122"/>
            </a:endParaRPr>
          </a:p>
        </p:txBody>
      </p:sp>
      <p:pic>
        <p:nvPicPr>
          <p:cNvPr id="27" name="Picture 26">
            <a:extLst>
              <a:ext uri="{FF2B5EF4-FFF2-40B4-BE49-F238E27FC236}">
                <a16:creationId xmlns:a16="http://schemas.microsoft.com/office/drawing/2014/main" id="{A742BE41-86D3-463C-9C4D-19027C71C7E9}"/>
              </a:ext>
            </a:extLst>
          </p:cNvPr>
          <p:cNvPicPr>
            <a:picLocks noChangeAspect="1"/>
          </p:cNvPicPr>
          <p:nvPr/>
        </p:nvPicPr>
        <p:blipFill>
          <a:blip r:embed="rId4"/>
          <a:stretch>
            <a:fillRect/>
          </a:stretch>
        </p:blipFill>
        <p:spPr>
          <a:xfrm>
            <a:off x="5520573" y="5249578"/>
            <a:ext cx="1085850" cy="1085850"/>
          </a:xfrm>
          <a:prstGeom prst="rect">
            <a:avLst/>
          </a:prstGeom>
        </p:spPr>
      </p:pic>
      <p:sp>
        <p:nvSpPr>
          <p:cNvPr id="29" name="TextBox 28">
            <a:extLst>
              <a:ext uri="{FF2B5EF4-FFF2-40B4-BE49-F238E27FC236}">
                <a16:creationId xmlns:a16="http://schemas.microsoft.com/office/drawing/2014/main" id="{990049FB-8903-4D0B-8BF8-6CFFF064E2A9}"/>
              </a:ext>
            </a:extLst>
          </p:cNvPr>
          <p:cNvSpPr txBox="1"/>
          <p:nvPr/>
        </p:nvSpPr>
        <p:spPr>
          <a:xfrm>
            <a:off x="6982184" y="5494855"/>
            <a:ext cx="3089655" cy="477054"/>
          </a:xfrm>
          <a:prstGeom prst="rect">
            <a:avLst/>
          </a:prstGeom>
          <a:noFill/>
        </p:spPr>
        <p:txBody>
          <a:bodyPr wrap="square" rtlCol="0">
            <a:spAutoFit/>
          </a:bodyPr>
          <a:lstStyle/>
          <a:p>
            <a:r>
              <a:rPr lang="zh-CN" altLang="en-US" sz="2500" dirty="0">
                <a:solidFill>
                  <a:schemeClr val="bg2"/>
                </a:solidFill>
                <a:latin typeface="微软雅黑 Light" panose="020B0502040204020203" pitchFamily="34" charset="-122"/>
                <a:ea typeface="微软雅黑 Light" panose="020B0502040204020203" pitchFamily="34" charset="-122"/>
              </a:rPr>
              <a:t>⛏貢獻度</a:t>
            </a:r>
            <a:endParaRPr lang="zh-TW" altLang="en-US" sz="2500" dirty="0">
              <a:solidFill>
                <a:schemeClr val="bg2"/>
              </a:solidFill>
              <a:latin typeface="微软雅黑 Light" panose="020B0502040204020203" pitchFamily="34" charset="-122"/>
              <a:ea typeface="微软雅黑 Light" panose="020B0502040204020203" pitchFamily="34" charset="-122"/>
            </a:endParaRPr>
          </a:p>
        </p:txBody>
      </p:sp>
      <p:sp>
        <p:nvSpPr>
          <p:cNvPr id="30" name="TextBox 29">
            <a:extLst>
              <a:ext uri="{FF2B5EF4-FFF2-40B4-BE49-F238E27FC236}">
                <a16:creationId xmlns:a16="http://schemas.microsoft.com/office/drawing/2014/main" id="{0B4CF2EF-405F-43F2-BE0F-AF0E27472A7A}"/>
              </a:ext>
            </a:extLst>
          </p:cNvPr>
          <p:cNvSpPr txBox="1"/>
          <p:nvPr/>
        </p:nvSpPr>
        <p:spPr>
          <a:xfrm>
            <a:off x="5209819" y="6138579"/>
            <a:ext cx="5784851" cy="830997"/>
          </a:xfrm>
          <a:prstGeom prst="rect">
            <a:avLst/>
          </a:prstGeom>
          <a:noFill/>
        </p:spPr>
        <p:txBody>
          <a:bodyPr wrap="square" rtlCol="0">
            <a:spAutoFit/>
          </a:bodyPr>
          <a:lstStyle/>
          <a:p>
            <a:r>
              <a:rPr lang="zh-CN" altLang="en-US" sz="4800" dirty="0">
                <a:solidFill>
                  <a:schemeClr val="bg2"/>
                </a:solidFill>
                <a:latin typeface="微软雅黑 Light" panose="020B0502040204020203" pitchFamily="34" charset="-122"/>
                <a:ea typeface="微软雅黑 Light" panose="020B0502040204020203" pitchFamily="34" charset="-122"/>
              </a:rPr>
              <a:t>材料們</a:t>
            </a:r>
            <a:endParaRPr lang="zh-TW" altLang="en-US" sz="4800" dirty="0">
              <a:solidFill>
                <a:schemeClr val="bg2"/>
              </a:solidFill>
              <a:latin typeface="微软雅黑 Light" panose="020B0502040204020203" pitchFamily="34" charset="-122"/>
              <a:ea typeface="微软雅黑 Light" panose="020B0502040204020203" pitchFamily="34" charset="-122"/>
            </a:endParaRPr>
          </a:p>
        </p:txBody>
      </p:sp>
      <p:grpSp>
        <p:nvGrpSpPr>
          <p:cNvPr id="31" name="Group 30">
            <a:extLst>
              <a:ext uri="{FF2B5EF4-FFF2-40B4-BE49-F238E27FC236}">
                <a16:creationId xmlns:a16="http://schemas.microsoft.com/office/drawing/2014/main" id="{626901C0-F2BA-46AF-B770-CC0EBB92C0A7}"/>
              </a:ext>
            </a:extLst>
          </p:cNvPr>
          <p:cNvGrpSpPr/>
          <p:nvPr/>
        </p:nvGrpSpPr>
        <p:grpSpPr>
          <a:xfrm>
            <a:off x="31908" y="675973"/>
            <a:ext cx="2290168" cy="226847"/>
            <a:chOff x="862608" y="680150"/>
            <a:chExt cx="2290168" cy="226847"/>
          </a:xfrm>
        </p:grpSpPr>
        <p:sp>
          <p:nvSpPr>
            <p:cNvPr id="32" name="Rectangle: Rounded Corners 31">
              <a:extLst>
                <a:ext uri="{FF2B5EF4-FFF2-40B4-BE49-F238E27FC236}">
                  <a16:creationId xmlns:a16="http://schemas.microsoft.com/office/drawing/2014/main" id="{104640C8-BD3E-46B1-9B33-BBE0ADB86FD7}"/>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Rectangle: Rounded Corners 32">
              <a:extLst>
                <a:ext uri="{FF2B5EF4-FFF2-40B4-BE49-F238E27FC236}">
                  <a16:creationId xmlns:a16="http://schemas.microsoft.com/office/drawing/2014/main" id="{D627A88B-73A8-4D40-80F7-DCD2DEF99619}"/>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7" name="Rectangle: Rounded Corners 36">
            <a:extLst>
              <a:ext uri="{FF2B5EF4-FFF2-40B4-BE49-F238E27FC236}">
                <a16:creationId xmlns:a16="http://schemas.microsoft.com/office/drawing/2014/main" id="{A8B87A25-882C-417E-843A-0E1090068524}"/>
              </a:ext>
            </a:extLst>
          </p:cNvPr>
          <p:cNvSpPr/>
          <p:nvPr/>
        </p:nvSpPr>
        <p:spPr>
          <a:xfrm>
            <a:off x="-460058" y="-969192"/>
            <a:ext cx="3403283"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500" dirty="0">
                <a:latin typeface="微软雅黑 Light" panose="020B0502040204020203" pitchFamily="34" charset="-122"/>
                <a:ea typeface="微软雅黑 Light" panose="020B0502040204020203" pitchFamily="34" charset="-122"/>
              </a:rPr>
              <a:t>目錄</a:t>
            </a:r>
            <a:endParaRPr lang="zh-TW" altLang="en-US" sz="3500" dirty="0">
              <a:latin typeface="微软雅黑 Light" panose="020B0502040204020203" pitchFamily="34" charset="-122"/>
              <a:ea typeface="微软雅黑 Light" panose="020B0502040204020203" pitchFamily="34" charset="-122"/>
            </a:endParaRPr>
          </a:p>
        </p:txBody>
      </p:sp>
      <p:pic>
        <p:nvPicPr>
          <p:cNvPr id="26" name="Picture 25">
            <a:extLst>
              <a:ext uri="{FF2B5EF4-FFF2-40B4-BE49-F238E27FC236}">
                <a16:creationId xmlns:a16="http://schemas.microsoft.com/office/drawing/2014/main" id="{0BAE2A19-1655-4C89-BB74-6E5EC5FD58DA}"/>
              </a:ext>
            </a:extLst>
          </p:cNvPr>
          <p:cNvPicPr>
            <a:picLocks noChangeAspect="1"/>
          </p:cNvPicPr>
          <p:nvPr/>
        </p:nvPicPr>
        <p:blipFill>
          <a:blip r:embed="rId4"/>
          <a:stretch>
            <a:fillRect/>
          </a:stretch>
        </p:blipFill>
        <p:spPr>
          <a:xfrm>
            <a:off x="5520573" y="3211918"/>
            <a:ext cx="1085850" cy="1085850"/>
          </a:xfrm>
          <a:prstGeom prst="rect">
            <a:avLst/>
          </a:prstGeom>
        </p:spPr>
      </p:pic>
      <p:sp>
        <p:nvSpPr>
          <p:cNvPr id="34" name="TextBox 33">
            <a:extLst>
              <a:ext uri="{FF2B5EF4-FFF2-40B4-BE49-F238E27FC236}">
                <a16:creationId xmlns:a16="http://schemas.microsoft.com/office/drawing/2014/main" id="{57F3CA2E-04AA-476B-85CE-995DCD83D801}"/>
              </a:ext>
            </a:extLst>
          </p:cNvPr>
          <p:cNvSpPr txBox="1"/>
          <p:nvPr/>
        </p:nvSpPr>
        <p:spPr>
          <a:xfrm>
            <a:off x="6982184" y="3445240"/>
            <a:ext cx="3089655" cy="477054"/>
          </a:xfrm>
          <a:prstGeom prst="rect">
            <a:avLst/>
          </a:prstGeom>
          <a:noFill/>
        </p:spPr>
        <p:txBody>
          <a:bodyPr wrap="square" rtlCol="0">
            <a:spAutoFit/>
          </a:bodyPr>
          <a:lstStyle/>
          <a:p>
            <a:r>
              <a:rPr lang="zh-CN" altLang="en-US" sz="2500" dirty="0">
                <a:solidFill>
                  <a:schemeClr val="bg2"/>
                </a:solidFill>
                <a:latin typeface="微软雅黑 Light" panose="020B0502040204020203" pitchFamily="34" charset="-122"/>
                <a:ea typeface="微软雅黑 Light" panose="020B0502040204020203" pitchFamily="34" charset="-122"/>
              </a:rPr>
              <a:t>⛏小遊戲介紹</a:t>
            </a:r>
            <a:endParaRPr lang="zh-TW" altLang="en-US" sz="2500" dirty="0">
              <a:solidFill>
                <a:schemeClr val="bg2"/>
              </a:solidFill>
              <a:latin typeface="微软雅黑 Light" panose="020B0502040204020203" pitchFamily="34" charset="-122"/>
              <a:ea typeface="微软雅黑 Light" panose="020B0502040204020203" pitchFamily="34" charset="-122"/>
            </a:endParaRPr>
          </a:p>
        </p:txBody>
      </p:sp>
      <p:sp>
        <p:nvSpPr>
          <p:cNvPr id="35" name="TextBox 34">
            <a:extLst>
              <a:ext uri="{FF2B5EF4-FFF2-40B4-BE49-F238E27FC236}">
                <a16:creationId xmlns:a16="http://schemas.microsoft.com/office/drawing/2014/main" id="{A6880F1A-F2C0-4243-9133-64BD6FB6277E}"/>
              </a:ext>
            </a:extLst>
          </p:cNvPr>
          <p:cNvSpPr txBox="1"/>
          <p:nvPr/>
        </p:nvSpPr>
        <p:spPr>
          <a:xfrm>
            <a:off x="6982184" y="3886484"/>
            <a:ext cx="3089655" cy="477054"/>
          </a:xfrm>
          <a:prstGeom prst="rect">
            <a:avLst/>
          </a:prstGeom>
          <a:noFill/>
        </p:spPr>
        <p:txBody>
          <a:bodyPr wrap="square" rtlCol="0">
            <a:spAutoFit/>
          </a:bodyPr>
          <a:lstStyle/>
          <a:p>
            <a:r>
              <a:rPr lang="zh-CN" altLang="en-US" sz="2500" dirty="0">
                <a:solidFill>
                  <a:schemeClr val="bg2"/>
                </a:solidFill>
                <a:latin typeface="微软雅黑 Light" panose="020B0502040204020203" pitchFamily="34" charset="-122"/>
                <a:ea typeface="微软雅黑 Light" panose="020B0502040204020203" pitchFamily="34" charset="-122"/>
              </a:rPr>
              <a:t>⛏試玩截圖</a:t>
            </a:r>
            <a:endParaRPr lang="zh-TW" altLang="en-US" sz="2500" dirty="0">
              <a:solidFill>
                <a:schemeClr val="bg2"/>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724306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7" grpId="0"/>
      <p:bldP spid="21" grpId="0"/>
      <p:bldP spid="25" grpId="0"/>
      <p:bldP spid="29" grpId="0"/>
      <p:bldP spid="30" grpId="0"/>
      <p:bldP spid="34"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3" name="Rectangle: Rounded Corners 2">
            <a:extLst>
              <a:ext uri="{FF2B5EF4-FFF2-40B4-BE49-F238E27FC236}">
                <a16:creationId xmlns:a16="http://schemas.microsoft.com/office/drawing/2014/main" id="{D818404A-881A-4BE3-B2D0-B65785486226}"/>
              </a:ext>
            </a:extLst>
          </p:cNvPr>
          <p:cNvSpPr/>
          <p:nvPr/>
        </p:nvSpPr>
        <p:spPr>
          <a:xfrm>
            <a:off x="2063372" y="2141696"/>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微软雅黑 Light" panose="020B0502040204020203" pitchFamily="34" charset="-122"/>
                <a:ea typeface="微软雅黑 Light" panose="020B0502040204020203" pitchFamily="34" charset="-122"/>
              </a:rPr>
              <a:t>我们到底在干嘛？</a:t>
            </a:r>
            <a:endParaRPr lang="zh-TW" altLang="en-US" sz="8800" dirty="0">
              <a:latin typeface="微软雅黑 Light" panose="020B0502040204020203" pitchFamily="34" charset="-122"/>
              <a:ea typeface="微软雅黑 Light" panose="020B0502040204020203" pitchFamily="34" charset="-122"/>
            </a:endParaRPr>
          </a:p>
        </p:txBody>
      </p:sp>
      <p:grpSp>
        <p:nvGrpSpPr>
          <p:cNvPr id="4" name="Group 3">
            <a:extLst>
              <a:ext uri="{FF2B5EF4-FFF2-40B4-BE49-F238E27FC236}">
                <a16:creationId xmlns:a16="http://schemas.microsoft.com/office/drawing/2014/main" id="{4C270D83-A08B-4747-A5DB-0AF225B83647}"/>
              </a:ext>
            </a:extLst>
          </p:cNvPr>
          <p:cNvGrpSpPr/>
          <p:nvPr/>
        </p:nvGrpSpPr>
        <p:grpSpPr>
          <a:xfrm>
            <a:off x="7920633" y="4071049"/>
            <a:ext cx="2290168" cy="226847"/>
            <a:chOff x="862608" y="680150"/>
            <a:chExt cx="2290168" cy="226847"/>
          </a:xfrm>
        </p:grpSpPr>
        <p:sp>
          <p:nvSpPr>
            <p:cNvPr id="5" name="Rectangle: Rounded Corners 4">
              <a:extLst>
                <a:ext uri="{FF2B5EF4-FFF2-40B4-BE49-F238E27FC236}">
                  <a16:creationId xmlns:a16="http://schemas.microsoft.com/office/drawing/2014/main" id="{F0158459-2351-4B37-9144-E329E376817D}"/>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Rounded Corners 6">
              <a:extLst>
                <a:ext uri="{FF2B5EF4-FFF2-40B4-BE49-F238E27FC236}">
                  <a16:creationId xmlns:a16="http://schemas.microsoft.com/office/drawing/2014/main" id="{004AAC32-9BD5-4D7D-9EF6-94EDA45F4BE1}"/>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40083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80"/>
                    </a14:imgEffect>
                  </a14:imgLayer>
                </a14:imgProps>
              </a:ext>
            </a:extLst>
          </a:blip>
          <a:stretch>
            <a:fillRect/>
          </a:stretch>
        </p:blipFill>
        <p:spPr>
          <a:xfrm>
            <a:off x="1526639" y="0"/>
            <a:ext cx="9138721" cy="6858000"/>
          </a:xfrm>
          <a:prstGeom prst="rect">
            <a:avLst/>
          </a:prstGeom>
        </p:spPr>
      </p:pic>
      <p:sp>
        <p:nvSpPr>
          <p:cNvPr id="3" name="Rectangle: Rounded Corners 2">
            <a:extLst>
              <a:ext uri="{FF2B5EF4-FFF2-40B4-BE49-F238E27FC236}">
                <a16:creationId xmlns:a16="http://schemas.microsoft.com/office/drawing/2014/main" id="{D818404A-881A-4BE3-B2D0-B65785486226}"/>
              </a:ext>
            </a:extLst>
          </p:cNvPr>
          <p:cNvSpPr/>
          <p:nvPr/>
        </p:nvSpPr>
        <p:spPr>
          <a:xfrm>
            <a:off x="1650810" y="2200311"/>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微软雅黑 Light" panose="020B0502040204020203" pitchFamily="34" charset="-122"/>
                <a:ea typeface="微软雅黑 Light" panose="020B0502040204020203" pitchFamily="34" charset="-122"/>
              </a:rPr>
              <a:t>專案介紹</a:t>
            </a:r>
            <a:endParaRPr lang="zh-TW" altLang="en-US" sz="8800" dirty="0">
              <a:latin typeface="微软雅黑 Light" panose="020B0502040204020203" pitchFamily="34" charset="-122"/>
              <a:ea typeface="微软雅黑 Light" panose="020B0502040204020203" pitchFamily="34" charset="-122"/>
            </a:endParaRPr>
          </a:p>
        </p:txBody>
      </p:sp>
      <p:grpSp>
        <p:nvGrpSpPr>
          <p:cNvPr id="11" name="Group 10">
            <a:extLst>
              <a:ext uri="{FF2B5EF4-FFF2-40B4-BE49-F238E27FC236}">
                <a16:creationId xmlns:a16="http://schemas.microsoft.com/office/drawing/2014/main" id="{0357472C-207F-4421-B420-CEC3CF40ABBF}"/>
              </a:ext>
            </a:extLst>
          </p:cNvPr>
          <p:cNvGrpSpPr/>
          <p:nvPr/>
        </p:nvGrpSpPr>
        <p:grpSpPr>
          <a:xfrm>
            <a:off x="5963245" y="4142487"/>
            <a:ext cx="2290168" cy="226847"/>
            <a:chOff x="862608" y="680150"/>
            <a:chExt cx="2290168" cy="226847"/>
          </a:xfrm>
        </p:grpSpPr>
        <p:sp>
          <p:nvSpPr>
            <p:cNvPr id="12" name="Rectangle: Rounded Corners 11">
              <a:extLst>
                <a:ext uri="{FF2B5EF4-FFF2-40B4-BE49-F238E27FC236}">
                  <a16:creationId xmlns:a16="http://schemas.microsoft.com/office/drawing/2014/main" id="{68E279CE-E22B-4578-BE0C-64C791409A9D}"/>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Rectangle: Rounded Corners 12">
              <a:extLst>
                <a:ext uri="{FF2B5EF4-FFF2-40B4-BE49-F238E27FC236}">
                  <a16:creationId xmlns:a16="http://schemas.microsoft.com/office/drawing/2014/main" id="{71226F58-7A02-441B-85C6-74A9076D14C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636038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1038</TotalTime>
  <Words>15967</Words>
  <Application>Microsoft Office PowerPoint</Application>
  <PresentationFormat>Widescreen</PresentationFormat>
  <Paragraphs>1812</Paragraphs>
  <Slides>68</Slides>
  <Notes>25</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微软雅黑</vt:lpstr>
      <vt:lpstr>微软雅黑 Light</vt:lpstr>
      <vt:lpstr>Arial</vt:lpstr>
      <vt:lpstr>Calibri</vt:lpstr>
      <vt:lpstr>Calibri Light</vt:lpstr>
      <vt:lpstr>Microsoft Sans Serif</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Lim Kelvin</dc:creator>
  <cp:lastModifiedBy>Lim Kelvin</cp:lastModifiedBy>
  <cp:revision>82</cp:revision>
  <dcterms:created xsi:type="dcterms:W3CDTF">2024-12-20T09:43:29Z</dcterms:created>
  <dcterms:modified xsi:type="dcterms:W3CDTF">2024-12-22T15:09:07Z</dcterms:modified>
</cp:coreProperties>
</file>